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425" r:id="rId5"/>
    <p:sldId id="493" r:id="rId6"/>
    <p:sldId id="495" r:id="rId7"/>
    <p:sldId id="504" r:id="rId8"/>
    <p:sldId id="503" r:id="rId9"/>
    <p:sldId id="505" r:id="rId10"/>
    <p:sldId id="506" r:id="rId11"/>
    <p:sldId id="510" r:id="rId12"/>
    <p:sldId id="509" r:id="rId13"/>
    <p:sldId id="511" r:id="rId14"/>
    <p:sldId id="512" r:id="rId15"/>
    <p:sldId id="513" r:id="rId16"/>
    <p:sldId id="514" r:id="rId17"/>
    <p:sldId id="515" r:id="rId18"/>
    <p:sldId id="516" r:id="rId19"/>
    <p:sldId id="517" r:id="rId20"/>
    <p:sldId id="518" r:id="rId21"/>
    <p:sldId id="507" r:id="rId22"/>
    <p:sldId id="519" r:id="rId23"/>
    <p:sldId id="520" r:id="rId24"/>
    <p:sldId id="521" r:id="rId25"/>
    <p:sldId id="522" r:id="rId26"/>
    <p:sldId id="423" r:id="rId27"/>
  </p:sldIdLst>
  <p:sldSz cx="12192000" cy="6858000"/>
  <p:notesSz cx="7010400" cy="92964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CE0026"/>
    <a:srgbClr val="E3D5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C53697-9167-4AF3-B8B5-25847728455E}" v="96" dt="2026-08-07T14:26:00.6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99" autoAdjust="0"/>
  </p:normalViewPr>
  <p:slideViewPr>
    <p:cSldViewPr snapToGrid="0">
      <p:cViewPr varScale="1">
        <p:scale>
          <a:sx n="97" d="100"/>
          <a:sy n="97" d="100"/>
        </p:scale>
        <p:origin x="996" y="78"/>
      </p:cViewPr>
      <p:guideLst>
        <p:guide orient="horz" pos="2160"/>
        <p:guide pos="3840"/>
      </p:guideLst>
    </p:cSldViewPr>
  </p:slideViewPr>
  <p:notesTextViewPr>
    <p:cViewPr>
      <p:scale>
        <a:sx n="1" d="1"/>
        <a:sy n="1" d="1"/>
      </p:scale>
      <p:origin x="0" y="0"/>
    </p:cViewPr>
  </p:notesTextViewPr>
  <p:sorterViewPr>
    <p:cViewPr>
      <p:scale>
        <a:sx n="100" d="100"/>
        <a:sy n="100" d="100"/>
      </p:scale>
      <p:origin x="0" y="-108"/>
    </p:cViewPr>
  </p:sorter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ingting Zhang" userId="01cffaf5-3089-4334-9337-2541f6d3bfed" providerId="ADAL" clId="{154BB067-4741-4338-91B0-7E6BCB28B2D7}"/>
    <pc:docChg chg="undo custSel addSld delSld modSld">
      <pc:chgData name="Yingting Zhang" userId="01cffaf5-3089-4334-9337-2541f6d3bfed" providerId="ADAL" clId="{154BB067-4741-4338-91B0-7E6BCB28B2D7}" dt="2026-08-07T15:55:36.591" v="2957" actId="5793"/>
      <pc:docMkLst>
        <pc:docMk/>
      </pc:docMkLst>
      <pc:sldChg chg="modSp mod">
        <pc:chgData name="Yingting Zhang" userId="01cffaf5-3089-4334-9337-2541f6d3bfed" providerId="ADAL" clId="{154BB067-4741-4338-91B0-7E6BCB28B2D7}" dt="2026-08-07T14:08:59.250" v="2897" actId="255"/>
        <pc:sldMkLst>
          <pc:docMk/>
          <pc:sldMk cId="0" sldId="423"/>
        </pc:sldMkLst>
        <pc:spChg chg="mod">
          <ac:chgData name="Yingting Zhang" userId="01cffaf5-3089-4334-9337-2541f6d3bfed" providerId="ADAL" clId="{154BB067-4741-4338-91B0-7E6BCB28B2D7}" dt="2026-08-07T14:08:59.250" v="2897" actId="255"/>
          <ac:spMkLst>
            <pc:docMk/>
            <pc:sldMk cId="0" sldId="423"/>
            <ac:spMk id="3" creationId="{00000000-0000-0000-0000-000000000000}"/>
          </ac:spMkLst>
        </pc:spChg>
        <pc:spChg chg="mod">
          <ac:chgData name="Yingting Zhang" userId="01cffaf5-3089-4334-9337-2541f6d3bfed" providerId="ADAL" clId="{154BB067-4741-4338-91B0-7E6BCB28B2D7}" dt="2026-08-07T14:08:46.314" v="2896" actId="6549"/>
          <ac:spMkLst>
            <pc:docMk/>
            <pc:sldMk cId="0" sldId="423"/>
            <ac:spMk id="5" creationId="{00000000-0000-0000-0000-000000000000}"/>
          </ac:spMkLst>
        </pc:spChg>
      </pc:sldChg>
      <pc:sldChg chg="modSp mod">
        <pc:chgData name="Yingting Zhang" userId="01cffaf5-3089-4334-9337-2541f6d3bfed" providerId="ADAL" clId="{154BB067-4741-4338-91B0-7E6BCB28B2D7}" dt="2026-08-07T14:13:24.433" v="2933" actId="1076"/>
        <pc:sldMkLst>
          <pc:docMk/>
          <pc:sldMk cId="0" sldId="425"/>
        </pc:sldMkLst>
        <pc:spChg chg="mod">
          <ac:chgData name="Yingting Zhang" userId="01cffaf5-3089-4334-9337-2541f6d3bfed" providerId="ADAL" clId="{154BB067-4741-4338-91B0-7E6BCB28B2D7}" dt="2026-08-07T14:13:24.433" v="2933" actId="1076"/>
          <ac:spMkLst>
            <pc:docMk/>
            <pc:sldMk cId="0" sldId="425"/>
            <ac:spMk id="13314" creationId="{00000000-0000-0000-0000-000000000000}"/>
          </ac:spMkLst>
        </pc:spChg>
      </pc:sldChg>
      <pc:sldChg chg="modSp mod modNotesTx">
        <pc:chgData name="Yingting Zhang" userId="01cffaf5-3089-4334-9337-2541f6d3bfed" providerId="ADAL" clId="{154BB067-4741-4338-91B0-7E6BCB28B2D7}" dt="2026-08-07T13:54:31.736" v="2739" actId="14100"/>
        <pc:sldMkLst>
          <pc:docMk/>
          <pc:sldMk cId="1182105302" sldId="493"/>
        </pc:sldMkLst>
        <pc:spChg chg="mod">
          <ac:chgData name="Yingting Zhang" userId="01cffaf5-3089-4334-9337-2541f6d3bfed" providerId="ADAL" clId="{154BB067-4741-4338-91B0-7E6BCB28B2D7}" dt="2026-08-07T13:54:26.874" v="2738" actId="122"/>
          <ac:spMkLst>
            <pc:docMk/>
            <pc:sldMk cId="1182105302" sldId="493"/>
            <ac:spMk id="2" creationId="{00000000-0000-0000-0000-000000000000}"/>
          </ac:spMkLst>
        </pc:spChg>
        <pc:spChg chg="mod">
          <ac:chgData name="Yingting Zhang" userId="01cffaf5-3089-4334-9337-2541f6d3bfed" providerId="ADAL" clId="{154BB067-4741-4338-91B0-7E6BCB28B2D7}" dt="2026-08-07T13:54:31.736" v="2739" actId="14100"/>
          <ac:spMkLst>
            <pc:docMk/>
            <pc:sldMk cId="1182105302" sldId="493"/>
            <ac:spMk id="9" creationId="{7E8110BB-D2B1-EF18-A303-885143020B39}"/>
          </ac:spMkLst>
        </pc:spChg>
      </pc:sldChg>
      <pc:sldChg chg="addSp delSp modSp mod modNotesTx">
        <pc:chgData name="Yingting Zhang" userId="01cffaf5-3089-4334-9337-2541f6d3bfed" providerId="ADAL" clId="{154BB067-4741-4338-91B0-7E6BCB28B2D7}" dt="2026-08-07T14:21:53.265" v="2953" actId="1076"/>
        <pc:sldMkLst>
          <pc:docMk/>
          <pc:sldMk cId="2525919452" sldId="495"/>
        </pc:sldMkLst>
        <pc:spChg chg="add mod">
          <ac:chgData name="Yingting Zhang" userId="01cffaf5-3089-4334-9337-2541f6d3bfed" providerId="ADAL" clId="{154BB067-4741-4338-91B0-7E6BCB28B2D7}" dt="2026-08-07T14:21:05.221" v="2946" actId="2711"/>
          <ac:spMkLst>
            <pc:docMk/>
            <pc:sldMk cId="2525919452" sldId="495"/>
            <ac:spMk id="5" creationId="{A5135354-DF5B-EC1F-3405-2754DD08518B}"/>
          </ac:spMkLst>
        </pc:spChg>
        <pc:spChg chg="add mod">
          <ac:chgData name="Yingting Zhang" userId="01cffaf5-3089-4334-9337-2541f6d3bfed" providerId="ADAL" clId="{154BB067-4741-4338-91B0-7E6BCB28B2D7}" dt="2026-08-07T14:18:37.852" v="2937" actId="1076"/>
          <ac:spMkLst>
            <pc:docMk/>
            <pc:sldMk cId="2525919452" sldId="495"/>
            <ac:spMk id="6" creationId="{0F53CCAC-0B8F-DA51-47D4-BCD225A9493F}"/>
          </ac:spMkLst>
        </pc:spChg>
        <pc:spChg chg="add mod">
          <ac:chgData name="Yingting Zhang" userId="01cffaf5-3089-4334-9337-2541f6d3bfed" providerId="ADAL" clId="{154BB067-4741-4338-91B0-7E6BCB28B2D7}" dt="2026-08-07T14:21:53.265" v="2953" actId="1076"/>
          <ac:spMkLst>
            <pc:docMk/>
            <pc:sldMk cId="2525919452" sldId="495"/>
            <ac:spMk id="10" creationId="{5ABCB210-D759-28C9-9841-9912C7DC701A}"/>
          </ac:spMkLst>
        </pc:spChg>
        <pc:spChg chg="add mod">
          <ac:chgData name="Yingting Zhang" userId="01cffaf5-3089-4334-9337-2541f6d3bfed" providerId="ADAL" clId="{154BB067-4741-4338-91B0-7E6BCB28B2D7}" dt="2026-08-07T14:18:53.583" v="2945" actId="1036"/>
          <ac:spMkLst>
            <pc:docMk/>
            <pc:sldMk cId="2525919452" sldId="495"/>
            <ac:spMk id="14" creationId="{4B7C8038-02B9-AF52-9658-C6BC1DB988E4}"/>
          </ac:spMkLst>
        </pc:spChg>
        <pc:spChg chg="add mod">
          <ac:chgData name="Yingting Zhang" userId="01cffaf5-3089-4334-9337-2541f6d3bfed" providerId="ADAL" clId="{154BB067-4741-4338-91B0-7E6BCB28B2D7}" dt="2026-08-07T13:55:27.625" v="2744" actId="208"/>
          <ac:spMkLst>
            <pc:docMk/>
            <pc:sldMk cId="2525919452" sldId="495"/>
            <ac:spMk id="16" creationId="{3C5E3578-34CC-0049-5093-6C72FA3A78CD}"/>
          </ac:spMkLst>
        </pc:spChg>
        <pc:spChg chg="add mod">
          <ac:chgData name="Yingting Zhang" userId="01cffaf5-3089-4334-9337-2541f6d3bfed" providerId="ADAL" clId="{154BB067-4741-4338-91B0-7E6BCB28B2D7}" dt="2026-08-07T14:18:15.910" v="2935" actId="14100"/>
          <ac:spMkLst>
            <pc:docMk/>
            <pc:sldMk cId="2525919452" sldId="495"/>
            <ac:spMk id="18" creationId="{97207199-0C79-9F0F-BD39-DB61D52191A4}"/>
          </ac:spMkLst>
        </pc:spChg>
        <pc:picChg chg="add mod">
          <ac:chgData name="Yingting Zhang" userId="01cffaf5-3089-4334-9337-2541f6d3bfed" providerId="ADAL" clId="{154BB067-4741-4338-91B0-7E6BCB28B2D7}" dt="2026-07-30T17:21:40.192" v="72" actId="692"/>
          <ac:picMkLst>
            <pc:docMk/>
            <pc:sldMk cId="2525919452" sldId="495"/>
            <ac:picMk id="7" creationId="{2AEF9370-0DCF-BD27-C6FD-C92AB61E6E27}"/>
          </ac:picMkLst>
        </pc:picChg>
      </pc:sldChg>
      <pc:sldChg chg="addSp delSp modSp mod modNotesTx">
        <pc:chgData name="Yingting Zhang" userId="01cffaf5-3089-4334-9337-2541f6d3bfed" providerId="ADAL" clId="{154BB067-4741-4338-91B0-7E6BCB28B2D7}" dt="2026-08-07T15:55:36.591" v="2957" actId="5793"/>
        <pc:sldMkLst>
          <pc:docMk/>
          <pc:sldMk cId="2433609354" sldId="503"/>
        </pc:sldMkLst>
        <pc:spChg chg="add mod">
          <ac:chgData name="Yingting Zhang" userId="01cffaf5-3089-4334-9337-2541f6d3bfed" providerId="ADAL" clId="{154BB067-4741-4338-91B0-7E6BCB28B2D7}" dt="2026-08-06T16:14:15.456" v="302" actId="20577"/>
          <ac:spMkLst>
            <pc:docMk/>
            <pc:sldMk cId="2433609354" sldId="503"/>
            <ac:spMk id="9" creationId="{9FCC54FE-824A-0C8C-DD13-0D0D48DEBB51}"/>
          </ac:spMkLst>
        </pc:spChg>
        <pc:spChg chg="mod">
          <ac:chgData name="Yingting Zhang" userId="01cffaf5-3089-4334-9337-2541f6d3bfed" providerId="ADAL" clId="{154BB067-4741-4338-91B0-7E6BCB28B2D7}" dt="2026-07-30T17:30:35.944" v="136" actId="122"/>
          <ac:spMkLst>
            <pc:docMk/>
            <pc:sldMk cId="2433609354" sldId="503"/>
            <ac:spMk id="36" creationId="{00000000-0000-0000-0000-000000000000}"/>
          </ac:spMkLst>
        </pc:spChg>
        <pc:picChg chg="add mod">
          <ac:chgData name="Yingting Zhang" userId="01cffaf5-3089-4334-9337-2541f6d3bfed" providerId="ADAL" clId="{154BB067-4741-4338-91B0-7E6BCB28B2D7}" dt="2026-08-06T16:13:58.818" v="280" actId="1076"/>
          <ac:picMkLst>
            <pc:docMk/>
            <pc:sldMk cId="2433609354" sldId="503"/>
            <ac:picMk id="3" creationId="{C20B98BB-C456-F31D-9A75-705B16E2C265}"/>
          </ac:picMkLst>
        </pc:picChg>
        <pc:picChg chg="add mod">
          <ac:chgData name="Yingting Zhang" userId="01cffaf5-3089-4334-9337-2541f6d3bfed" providerId="ADAL" clId="{154BB067-4741-4338-91B0-7E6BCB28B2D7}" dt="2026-07-30T17:29:54.346" v="130" actId="692"/>
          <ac:picMkLst>
            <pc:docMk/>
            <pc:sldMk cId="2433609354" sldId="503"/>
            <ac:picMk id="7" creationId="{FC00718F-7483-C922-C8E8-ADF48D7628C8}"/>
          </ac:picMkLst>
        </pc:picChg>
      </pc:sldChg>
      <pc:sldChg chg="addSp delSp modSp add mod">
        <pc:chgData name="Yingting Zhang" userId="01cffaf5-3089-4334-9337-2541f6d3bfed" providerId="ADAL" clId="{154BB067-4741-4338-91B0-7E6BCB28B2D7}" dt="2026-08-06T19:52:43.010" v="919" actId="1076"/>
        <pc:sldMkLst>
          <pc:docMk/>
          <pc:sldMk cId="4066006383" sldId="504"/>
        </pc:sldMkLst>
        <pc:spChg chg="add mod">
          <ac:chgData name="Yingting Zhang" userId="01cffaf5-3089-4334-9337-2541f6d3bfed" providerId="ADAL" clId="{154BB067-4741-4338-91B0-7E6BCB28B2D7}" dt="2026-08-06T19:52:43.010" v="919" actId="1076"/>
          <ac:spMkLst>
            <pc:docMk/>
            <pc:sldMk cId="4066006383" sldId="504"/>
            <ac:spMk id="5" creationId="{611300A0-E713-425A-D252-54774822F98F}"/>
          </ac:spMkLst>
        </pc:spChg>
        <pc:spChg chg="add mod">
          <ac:chgData name="Yingting Zhang" userId="01cffaf5-3089-4334-9337-2541f6d3bfed" providerId="ADAL" clId="{154BB067-4741-4338-91B0-7E6BCB28B2D7}" dt="2026-08-06T19:52:33.477" v="917" actId="14100"/>
          <ac:spMkLst>
            <pc:docMk/>
            <pc:sldMk cId="4066006383" sldId="504"/>
            <ac:spMk id="6" creationId="{9C94A4E5-A8FD-E60A-99BD-77EEAD0E5AC2}"/>
          </ac:spMkLst>
        </pc:spChg>
      </pc:sldChg>
      <pc:sldChg chg="addSp delSp modSp add del mod">
        <pc:chgData name="Yingting Zhang" userId="01cffaf5-3089-4334-9337-2541f6d3bfed" providerId="ADAL" clId="{154BB067-4741-4338-91B0-7E6BCB28B2D7}" dt="2026-08-06T16:22:10.214" v="324" actId="14100"/>
        <pc:sldMkLst>
          <pc:docMk/>
          <pc:sldMk cId="3381555701" sldId="505"/>
        </pc:sldMkLst>
        <pc:spChg chg="mod">
          <ac:chgData name="Yingting Zhang" userId="01cffaf5-3089-4334-9337-2541f6d3bfed" providerId="ADAL" clId="{154BB067-4741-4338-91B0-7E6BCB28B2D7}" dt="2026-07-30T17:38:37.316" v="216" actId="14100"/>
          <ac:spMkLst>
            <pc:docMk/>
            <pc:sldMk cId="3381555701" sldId="505"/>
            <ac:spMk id="2" creationId="{27C78D44-8881-D986-5D95-E1A50B2B5A3F}"/>
          </ac:spMkLst>
        </pc:spChg>
        <pc:spChg chg="add mod">
          <ac:chgData name="Yingting Zhang" userId="01cffaf5-3089-4334-9337-2541f6d3bfed" providerId="ADAL" clId="{154BB067-4741-4338-91B0-7E6BCB28B2D7}" dt="2026-08-06T16:17:03.384" v="314" actId="1076"/>
          <ac:spMkLst>
            <pc:docMk/>
            <pc:sldMk cId="3381555701" sldId="505"/>
            <ac:spMk id="11" creationId="{9BB862CA-D26E-9EEC-9743-34593237BF35}"/>
          </ac:spMkLst>
        </pc:spChg>
        <pc:picChg chg="add del mod">
          <ac:chgData name="Yingting Zhang" userId="01cffaf5-3089-4334-9337-2541f6d3bfed" providerId="ADAL" clId="{154BB067-4741-4338-91B0-7E6BCB28B2D7}" dt="2026-08-06T16:15:03.474" v="305" actId="478"/>
          <ac:picMkLst>
            <pc:docMk/>
            <pc:sldMk cId="3381555701" sldId="505"/>
            <ac:picMk id="6" creationId="{E0CD505B-876A-58BE-AF2C-1CA913530651}"/>
          </ac:picMkLst>
        </pc:picChg>
        <pc:picChg chg="add del mod">
          <ac:chgData name="Yingting Zhang" userId="01cffaf5-3089-4334-9337-2541f6d3bfed" providerId="ADAL" clId="{154BB067-4741-4338-91B0-7E6BCB28B2D7}" dt="2026-08-06T16:16:21.530" v="309" actId="478"/>
          <ac:picMkLst>
            <pc:docMk/>
            <pc:sldMk cId="3381555701" sldId="505"/>
            <ac:picMk id="7" creationId="{D25E52D5-E76B-A7B6-356F-84F39AD701BC}"/>
          </ac:picMkLst>
        </pc:picChg>
        <pc:picChg chg="add mod">
          <ac:chgData name="Yingting Zhang" userId="01cffaf5-3089-4334-9337-2541f6d3bfed" providerId="ADAL" clId="{154BB067-4741-4338-91B0-7E6BCB28B2D7}" dt="2026-08-06T16:20:04.598" v="321" actId="692"/>
          <ac:picMkLst>
            <pc:docMk/>
            <pc:sldMk cId="3381555701" sldId="505"/>
            <ac:picMk id="9" creationId="{40BBE83A-B248-325E-E1D2-7729E89CFB1E}"/>
          </ac:picMkLst>
        </pc:picChg>
        <pc:picChg chg="add mod">
          <ac:chgData name="Yingting Zhang" userId="01cffaf5-3089-4334-9337-2541f6d3bfed" providerId="ADAL" clId="{154BB067-4741-4338-91B0-7E6BCB28B2D7}" dt="2026-08-06T16:19:59.223" v="320" actId="692"/>
          <ac:picMkLst>
            <pc:docMk/>
            <pc:sldMk cId="3381555701" sldId="505"/>
            <ac:picMk id="13" creationId="{619EF244-EB9D-04E1-C01D-9AFFFC4A14DA}"/>
          </ac:picMkLst>
        </pc:picChg>
        <pc:cxnChg chg="add mod">
          <ac:chgData name="Yingting Zhang" userId="01cffaf5-3089-4334-9337-2541f6d3bfed" providerId="ADAL" clId="{154BB067-4741-4338-91B0-7E6BCB28B2D7}" dt="2026-08-06T16:22:10.214" v="324" actId="14100"/>
          <ac:cxnSpMkLst>
            <pc:docMk/>
            <pc:sldMk cId="3381555701" sldId="505"/>
            <ac:cxnSpMk id="14" creationId="{C60BDC51-A86E-5D2D-736C-C9BCAD8A85F9}"/>
          </ac:cxnSpMkLst>
        </pc:cxnChg>
      </pc:sldChg>
      <pc:sldChg chg="addSp delSp modSp add mod">
        <pc:chgData name="Yingting Zhang" userId="01cffaf5-3089-4334-9337-2541f6d3bfed" providerId="ADAL" clId="{154BB067-4741-4338-91B0-7E6BCB28B2D7}" dt="2026-08-07T13:58:44.221" v="2839" actId="20577"/>
        <pc:sldMkLst>
          <pc:docMk/>
          <pc:sldMk cId="3475470621" sldId="506"/>
        </pc:sldMkLst>
        <pc:spChg chg="mod">
          <ac:chgData name="Yingting Zhang" userId="01cffaf5-3089-4334-9337-2541f6d3bfed" providerId="ADAL" clId="{154BB067-4741-4338-91B0-7E6BCB28B2D7}" dt="2026-08-06T16:26:26.109" v="413" actId="122"/>
          <ac:spMkLst>
            <pc:docMk/>
            <pc:sldMk cId="3475470621" sldId="506"/>
            <ac:spMk id="2" creationId="{D69B76B0-018F-6B96-5230-0FD94F980B10}"/>
          </ac:spMkLst>
        </pc:spChg>
        <pc:spChg chg="add mod">
          <ac:chgData name="Yingting Zhang" userId="01cffaf5-3089-4334-9337-2541f6d3bfed" providerId="ADAL" clId="{154BB067-4741-4338-91B0-7E6BCB28B2D7}" dt="2026-08-06T16:25:49.456" v="411" actId="6549"/>
          <ac:spMkLst>
            <pc:docMk/>
            <pc:sldMk cId="3475470621" sldId="506"/>
            <ac:spMk id="5" creationId="{90DCF7D5-BAE0-BD08-A4A9-6A45F5CDE12B}"/>
          </ac:spMkLst>
        </pc:spChg>
        <pc:spChg chg="add mod">
          <ac:chgData name="Yingting Zhang" userId="01cffaf5-3089-4334-9337-2541f6d3bfed" providerId="ADAL" clId="{154BB067-4741-4338-91B0-7E6BCB28B2D7}" dt="2026-08-07T13:58:44.221" v="2839" actId="20577"/>
          <ac:spMkLst>
            <pc:docMk/>
            <pc:sldMk cId="3475470621" sldId="506"/>
            <ac:spMk id="7" creationId="{B136772F-840C-BFD3-9667-C1E97A0FABC6}"/>
          </ac:spMkLst>
        </pc:spChg>
        <pc:spChg chg="del">
          <ac:chgData name="Yingting Zhang" userId="01cffaf5-3089-4334-9337-2541f6d3bfed" providerId="ADAL" clId="{154BB067-4741-4338-91B0-7E6BCB28B2D7}" dt="2026-08-06T16:23:11.224" v="361" actId="478"/>
          <ac:spMkLst>
            <pc:docMk/>
            <pc:sldMk cId="3475470621" sldId="506"/>
            <ac:spMk id="9" creationId="{93B74514-45D5-A7C2-2CDE-7A0A90181B9F}"/>
          </ac:spMkLst>
        </pc:spChg>
      </pc:sldChg>
      <pc:sldChg chg="addSp delSp modSp add mod">
        <pc:chgData name="Yingting Zhang" userId="01cffaf5-3089-4334-9337-2541f6d3bfed" providerId="ADAL" clId="{154BB067-4741-4338-91B0-7E6BCB28B2D7}" dt="2026-08-07T13:24:40.352" v="1274" actId="20577"/>
        <pc:sldMkLst>
          <pc:docMk/>
          <pc:sldMk cId="1743481445" sldId="507"/>
        </pc:sldMkLst>
        <pc:spChg chg="mod">
          <ac:chgData name="Yingting Zhang" userId="01cffaf5-3089-4334-9337-2541f6d3bfed" providerId="ADAL" clId="{154BB067-4741-4338-91B0-7E6BCB28B2D7}" dt="2026-08-07T13:23:53.301" v="1263" actId="20577"/>
          <ac:spMkLst>
            <pc:docMk/>
            <pc:sldMk cId="1743481445" sldId="507"/>
            <ac:spMk id="2" creationId="{C4566845-71A9-F497-03A0-BB96336DA025}"/>
          </ac:spMkLst>
        </pc:spChg>
        <pc:spChg chg="add mod">
          <ac:chgData name="Yingting Zhang" userId="01cffaf5-3089-4334-9337-2541f6d3bfed" providerId="ADAL" clId="{154BB067-4741-4338-91B0-7E6BCB28B2D7}" dt="2026-08-07T13:24:40.352" v="1274" actId="20577"/>
          <ac:spMkLst>
            <pc:docMk/>
            <pc:sldMk cId="1743481445" sldId="507"/>
            <ac:spMk id="6" creationId="{61AD2AB4-6837-E592-3855-28569600039F}"/>
          </ac:spMkLst>
        </pc:spChg>
        <pc:spChg chg="add mod">
          <ac:chgData name="Yingting Zhang" userId="01cffaf5-3089-4334-9337-2541f6d3bfed" providerId="ADAL" clId="{154BB067-4741-4338-91B0-7E6BCB28B2D7}" dt="2026-08-07T13:24:27.221" v="1269" actId="1076"/>
          <ac:spMkLst>
            <pc:docMk/>
            <pc:sldMk cId="1743481445" sldId="507"/>
            <ac:spMk id="8" creationId="{D610F02A-8217-6A55-4D60-FA350058BE66}"/>
          </ac:spMkLst>
        </pc:spChg>
        <pc:spChg chg="del">
          <ac:chgData name="Yingting Zhang" userId="01cffaf5-3089-4334-9337-2541f6d3bfed" providerId="ADAL" clId="{154BB067-4741-4338-91B0-7E6BCB28B2D7}" dt="2026-08-07T13:23:16.870" v="1239" actId="478"/>
          <ac:spMkLst>
            <pc:docMk/>
            <pc:sldMk cId="1743481445" sldId="507"/>
            <ac:spMk id="9" creationId="{FEE5A1A3-5444-8D49-298A-17C23DB1F737}"/>
          </ac:spMkLst>
        </pc:spChg>
      </pc:sldChg>
      <pc:sldChg chg="addSp delSp modSp add del mod">
        <pc:chgData name="Yingting Zhang" userId="01cffaf5-3089-4334-9337-2541f6d3bfed" providerId="ADAL" clId="{154BB067-4741-4338-91B0-7E6BCB28B2D7}" dt="2026-08-07T13:56:41.954" v="2746" actId="47"/>
        <pc:sldMkLst>
          <pc:docMk/>
          <pc:sldMk cId="1450606770" sldId="508"/>
        </pc:sldMkLst>
        <pc:spChg chg="mod">
          <ac:chgData name="Yingting Zhang" userId="01cffaf5-3089-4334-9337-2541f6d3bfed" providerId="ADAL" clId="{154BB067-4741-4338-91B0-7E6BCB28B2D7}" dt="2026-08-06T16:27:36.815" v="446" actId="122"/>
          <ac:spMkLst>
            <pc:docMk/>
            <pc:sldMk cId="1450606770" sldId="508"/>
            <ac:spMk id="2" creationId="{BD932FAB-1D75-BF8F-8B0A-48864C080694}"/>
          </ac:spMkLst>
        </pc:spChg>
        <pc:spChg chg="del">
          <ac:chgData name="Yingting Zhang" userId="01cffaf5-3089-4334-9337-2541f6d3bfed" providerId="ADAL" clId="{154BB067-4741-4338-91B0-7E6BCB28B2D7}" dt="2026-08-06T16:27:04.227" v="439" actId="478"/>
          <ac:spMkLst>
            <pc:docMk/>
            <pc:sldMk cId="1450606770" sldId="508"/>
            <ac:spMk id="5" creationId="{104FEDEF-43FC-8BEC-529B-E94586667C38}"/>
          </ac:spMkLst>
        </pc:spChg>
        <pc:spChg chg="add del mod">
          <ac:chgData name="Yingting Zhang" userId="01cffaf5-3089-4334-9337-2541f6d3bfed" providerId="ADAL" clId="{154BB067-4741-4338-91B0-7E6BCB28B2D7}" dt="2026-08-06T16:27:06.264" v="440" actId="478"/>
          <ac:spMkLst>
            <pc:docMk/>
            <pc:sldMk cId="1450606770" sldId="508"/>
            <ac:spMk id="6" creationId="{E3F1B0F2-EF72-700B-15F0-CCC23364CB6F}"/>
          </ac:spMkLst>
        </pc:spChg>
        <pc:spChg chg="add mod">
          <ac:chgData name="Yingting Zhang" userId="01cffaf5-3089-4334-9337-2541f6d3bfed" providerId="ADAL" clId="{154BB067-4741-4338-91B0-7E6BCB28B2D7}" dt="2026-08-06T16:28:56.968" v="492" actId="1076"/>
          <ac:spMkLst>
            <pc:docMk/>
            <pc:sldMk cId="1450606770" sldId="508"/>
            <ac:spMk id="7" creationId="{C2205755-020A-E3EB-95A7-FAE783B12F29}"/>
          </ac:spMkLst>
        </pc:spChg>
      </pc:sldChg>
      <pc:sldChg chg="addSp delSp modSp add mod">
        <pc:chgData name="Yingting Zhang" userId="01cffaf5-3089-4334-9337-2541f6d3bfed" providerId="ADAL" clId="{154BB067-4741-4338-91B0-7E6BCB28B2D7}" dt="2026-08-06T16:37:41.118" v="561" actId="1076"/>
        <pc:sldMkLst>
          <pc:docMk/>
          <pc:sldMk cId="9938920" sldId="509"/>
        </pc:sldMkLst>
        <pc:spChg chg="mod">
          <ac:chgData name="Yingting Zhang" userId="01cffaf5-3089-4334-9337-2541f6d3bfed" providerId="ADAL" clId="{154BB067-4741-4338-91B0-7E6BCB28B2D7}" dt="2026-08-06T16:32:56.822" v="544" actId="1076"/>
          <ac:spMkLst>
            <pc:docMk/>
            <pc:sldMk cId="9938920" sldId="509"/>
            <ac:spMk id="2" creationId="{65CA3D06-52CC-7050-CA18-5A8E32456FEF}"/>
          </ac:spMkLst>
        </pc:spChg>
        <pc:spChg chg="add del mod">
          <ac:chgData name="Yingting Zhang" userId="01cffaf5-3089-4334-9337-2541f6d3bfed" providerId="ADAL" clId="{154BB067-4741-4338-91B0-7E6BCB28B2D7}" dt="2026-08-06T16:31:15.582" v="537" actId="478"/>
          <ac:spMkLst>
            <pc:docMk/>
            <pc:sldMk cId="9938920" sldId="509"/>
            <ac:spMk id="5" creationId="{C93B6388-6A31-D313-BFBF-434D33887F0C}"/>
          </ac:spMkLst>
        </pc:spChg>
        <pc:spChg chg="del">
          <ac:chgData name="Yingting Zhang" userId="01cffaf5-3089-4334-9337-2541f6d3bfed" providerId="ADAL" clId="{154BB067-4741-4338-91B0-7E6BCB28B2D7}" dt="2026-08-06T16:31:12.463" v="536" actId="478"/>
          <ac:spMkLst>
            <pc:docMk/>
            <pc:sldMk cId="9938920" sldId="509"/>
            <ac:spMk id="7" creationId="{B7E29A5A-B15D-4B45-3687-E0256F71FCCB}"/>
          </ac:spMkLst>
        </pc:spChg>
        <pc:spChg chg="add mod">
          <ac:chgData name="Yingting Zhang" userId="01cffaf5-3089-4334-9337-2541f6d3bfed" providerId="ADAL" clId="{154BB067-4741-4338-91B0-7E6BCB28B2D7}" dt="2026-08-06T16:36:53.990" v="552" actId="1076"/>
          <ac:spMkLst>
            <pc:docMk/>
            <pc:sldMk cId="9938920" sldId="509"/>
            <ac:spMk id="8" creationId="{2084BFE6-C87A-5961-472E-79729E570A4A}"/>
          </ac:spMkLst>
        </pc:spChg>
        <pc:spChg chg="add mod">
          <ac:chgData name="Yingting Zhang" userId="01cffaf5-3089-4334-9337-2541f6d3bfed" providerId="ADAL" clId="{154BB067-4741-4338-91B0-7E6BCB28B2D7}" dt="2026-08-06T16:37:41.118" v="561" actId="1076"/>
          <ac:spMkLst>
            <pc:docMk/>
            <pc:sldMk cId="9938920" sldId="509"/>
            <ac:spMk id="12" creationId="{8466D01A-CD30-B9D6-4EF3-208A6DEA3AF0}"/>
          </ac:spMkLst>
        </pc:spChg>
        <pc:picChg chg="add mod">
          <ac:chgData name="Yingting Zhang" userId="01cffaf5-3089-4334-9337-2541f6d3bfed" providerId="ADAL" clId="{154BB067-4741-4338-91B0-7E6BCB28B2D7}" dt="2026-08-06T16:33:21.975" v="548" actId="692"/>
          <ac:picMkLst>
            <pc:docMk/>
            <pc:sldMk cId="9938920" sldId="509"/>
            <ac:picMk id="10" creationId="{E2E34CB5-2298-10CB-E297-8961AE62E912}"/>
          </ac:picMkLst>
        </pc:picChg>
      </pc:sldChg>
      <pc:sldChg chg="addSp modSp add mod">
        <pc:chgData name="Yingting Zhang" userId="01cffaf5-3089-4334-9337-2541f6d3bfed" providerId="ADAL" clId="{154BB067-4741-4338-91B0-7E6BCB28B2D7}" dt="2026-08-06T19:52:19.747" v="915" actId="1076"/>
        <pc:sldMkLst>
          <pc:docMk/>
          <pc:sldMk cId="665931199" sldId="510"/>
        </pc:sldMkLst>
        <pc:spChg chg="add mod">
          <ac:chgData name="Yingting Zhang" userId="01cffaf5-3089-4334-9337-2541f6d3bfed" providerId="ADAL" clId="{154BB067-4741-4338-91B0-7E6BCB28B2D7}" dt="2026-08-06T19:52:19.747" v="915" actId="1076"/>
          <ac:spMkLst>
            <pc:docMk/>
            <pc:sldMk cId="665931199" sldId="510"/>
            <ac:spMk id="5" creationId="{2755A04F-E57C-61F1-50B3-80F7AA945BAD}"/>
          </ac:spMkLst>
        </pc:spChg>
        <pc:spChg chg="mod">
          <ac:chgData name="Yingting Zhang" userId="01cffaf5-3089-4334-9337-2541f6d3bfed" providerId="ADAL" clId="{154BB067-4741-4338-91B0-7E6BCB28B2D7}" dt="2026-08-06T19:52:08.995" v="914" actId="14100"/>
          <ac:spMkLst>
            <pc:docMk/>
            <pc:sldMk cId="665931199" sldId="510"/>
            <ac:spMk id="6" creationId="{9840B56D-8386-7EAC-12FE-307763F0E95A}"/>
          </ac:spMkLst>
        </pc:spChg>
      </pc:sldChg>
      <pc:sldChg chg="addSp delSp modSp add mod">
        <pc:chgData name="Yingting Zhang" userId="01cffaf5-3089-4334-9337-2541f6d3bfed" providerId="ADAL" clId="{154BB067-4741-4338-91B0-7E6BCB28B2D7}" dt="2026-08-07T14:06:08.328" v="2855" actId="14100"/>
        <pc:sldMkLst>
          <pc:docMk/>
          <pc:sldMk cId="1146086545" sldId="511"/>
        </pc:sldMkLst>
        <pc:spChg chg="mod">
          <ac:chgData name="Yingting Zhang" userId="01cffaf5-3089-4334-9337-2541f6d3bfed" providerId="ADAL" clId="{154BB067-4741-4338-91B0-7E6BCB28B2D7}" dt="2026-08-06T16:41:01.957" v="608" actId="20577"/>
          <ac:spMkLst>
            <pc:docMk/>
            <pc:sldMk cId="1146086545" sldId="511"/>
            <ac:spMk id="2" creationId="{93D05484-38E7-916E-928E-7CF6F8CCAEEA}"/>
          </ac:spMkLst>
        </pc:spChg>
        <pc:spChg chg="add del mod">
          <ac:chgData name="Yingting Zhang" userId="01cffaf5-3089-4334-9337-2541f6d3bfed" providerId="ADAL" clId="{154BB067-4741-4338-91B0-7E6BCB28B2D7}" dt="2026-08-06T16:41:10.984" v="610" actId="478"/>
          <ac:spMkLst>
            <pc:docMk/>
            <pc:sldMk cId="1146086545" sldId="511"/>
            <ac:spMk id="6" creationId="{F36FF936-8419-ABA7-2515-74C647D980D6}"/>
          </ac:spMkLst>
        </pc:spChg>
        <pc:spChg chg="del">
          <ac:chgData name="Yingting Zhang" userId="01cffaf5-3089-4334-9337-2541f6d3bfed" providerId="ADAL" clId="{154BB067-4741-4338-91B0-7E6BCB28B2D7}" dt="2026-08-06T16:38:30.489" v="582" actId="478"/>
          <ac:spMkLst>
            <pc:docMk/>
            <pc:sldMk cId="1146086545" sldId="511"/>
            <ac:spMk id="8" creationId="{384B5F33-39B1-C77D-7FE6-92591E2B953D}"/>
          </ac:spMkLst>
        </pc:spChg>
        <pc:spChg chg="add mod">
          <ac:chgData name="Yingting Zhang" userId="01cffaf5-3089-4334-9337-2541f6d3bfed" providerId="ADAL" clId="{154BB067-4741-4338-91B0-7E6BCB28B2D7}" dt="2026-08-07T14:06:08.328" v="2855" actId="14100"/>
          <ac:spMkLst>
            <pc:docMk/>
            <pc:sldMk cId="1146086545" sldId="511"/>
            <ac:spMk id="11" creationId="{445CE311-6CF9-3A94-308B-E208FF1F1F99}"/>
          </ac:spMkLst>
        </pc:spChg>
        <pc:spChg chg="del">
          <ac:chgData name="Yingting Zhang" userId="01cffaf5-3089-4334-9337-2541f6d3bfed" providerId="ADAL" clId="{154BB067-4741-4338-91B0-7E6BCB28B2D7}" dt="2026-08-06T16:38:33.039" v="583" actId="478"/>
          <ac:spMkLst>
            <pc:docMk/>
            <pc:sldMk cId="1146086545" sldId="511"/>
            <ac:spMk id="12" creationId="{049B9126-39F3-C899-6083-957019B8F464}"/>
          </ac:spMkLst>
        </pc:spChg>
        <pc:picChg chg="add del mod">
          <ac:chgData name="Yingting Zhang" userId="01cffaf5-3089-4334-9337-2541f6d3bfed" providerId="ADAL" clId="{154BB067-4741-4338-91B0-7E6BCB28B2D7}" dt="2026-08-06T16:41:05.567" v="609" actId="478"/>
          <ac:picMkLst>
            <pc:docMk/>
            <pc:sldMk cId="1146086545" sldId="511"/>
            <ac:picMk id="9" creationId="{8DEDFB18-6F94-3342-80EE-94BE85A679B9}"/>
          </ac:picMkLst>
        </pc:picChg>
        <pc:picChg chg="del">
          <ac:chgData name="Yingting Zhang" userId="01cffaf5-3089-4334-9337-2541f6d3bfed" providerId="ADAL" clId="{154BB067-4741-4338-91B0-7E6BCB28B2D7}" dt="2026-08-06T16:38:34.978" v="584" actId="478"/>
          <ac:picMkLst>
            <pc:docMk/>
            <pc:sldMk cId="1146086545" sldId="511"/>
            <ac:picMk id="10" creationId="{DF06485B-2C01-96AC-FCA4-4EC8AA6086CA}"/>
          </ac:picMkLst>
        </pc:picChg>
      </pc:sldChg>
      <pc:sldChg chg="add">
        <pc:chgData name="Yingting Zhang" userId="01cffaf5-3089-4334-9337-2541f6d3bfed" providerId="ADAL" clId="{154BB067-4741-4338-91B0-7E6BCB28B2D7}" dt="2026-08-06T16:40:31.288" v="592"/>
        <pc:sldMkLst>
          <pc:docMk/>
          <pc:sldMk cId="3379942486" sldId="512"/>
        </pc:sldMkLst>
      </pc:sldChg>
      <pc:sldChg chg="addSp delSp modSp add mod">
        <pc:chgData name="Yingting Zhang" userId="01cffaf5-3089-4334-9337-2541f6d3bfed" providerId="ADAL" clId="{154BB067-4741-4338-91B0-7E6BCB28B2D7}" dt="2026-08-07T14:22:46.521" v="2955" actId="1076"/>
        <pc:sldMkLst>
          <pc:docMk/>
          <pc:sldMk cId="3750279252" sldId="513"/>
        </pc:sldMkLst>
        <pc:spChg chg="add del">
          <ac:chgData name="Yingting Zhang" userId="01cffaf5-3089-4334-9337-2541f6d3bfed" providerId="ADAL" clId="{154BB067-4741-4338-91B0-7E6BCB28B2D7}" dt="2026-08-06T16:48:18.558" v="685" actId="22"/>
          <ac:spMkLst>
            <pc:docMk/>
            <pc:sldMk cId="3750279252" sldId="513"/>
            <ac:spMk id="5" creationId="{8F6475C5-36F6-8A5C-8C5E-9258A545F5C2}"/>
          </ac:spMkLst>
        </pc:spChg>
        <pc:spChg chg="mod">
          <ac:chgData name="Yingting Zhang" userId="01cffaf5-3089-4334-9337-2541f6d3bfed" providerId="ADAL" clId="{154BB067-4741-4338-91B0-7E6BCB28B2D7}" dt="2026-08-06T19:51:55.428" v="912" actId="14100"/>
          <ac:spMkLst>
            <pc:docMk/>
            <pc:sldMk cId="3750279252" sldId="513"/>
            <ac:spMk id="6" creationId="{B77B9E75-E79B-85D3-CF93-6B039C929893}"/>
          </ac:spMkLst>
        </pc:spChg>
        <pc:spChg chg="add del">
          <ac:chgData name="Yingting Zhang" userId="01cffaf5-3089-4334-9337-2541f6d3bfed" providerId="ADAL" clId="{154BB067-4741-4338-91B0-7E6BCB28B2D7}" dt="2026-08-06T16:48:20.794" v="687" actId="22"/>
          <ac:spMkLst>
            <pc:docMk/>
            <pc:sldMk cId="3750279252" sldId="513"/>
            <ac:spMk id="8" creationId="{92A16AC2-A26A-7F58-C57C-3C90840B277D}"/>
          </ac:spMkLst>
        </pc:spChg>
        <pc:spChg chg="add mod">
          <ac:chgData name="Yingting Zhang" userId="01cffaf5-3089-4334-9337-2541f6d3bfed" providerId="ADAL" clId="{154BB067-4741-4338-91B0-7E6BCB28B2D7}" dt="2026-08-07T14:22:46.521" v="2955" actId="1076"/>
          <ac:spMkLst>
            <pc:docMk/>
            <pc:sldMk cId="3750279252" sldId="513"/>
            <ac:spMk id="10" creationId="{3B895988-81EC-C7F5-F0BF-39A34C83F7F1}"/>
          </ac:spMkLst>
        </pc:spChg>
      </pc:sldChg>
      <pc:sldChg chg="addSp delSp modSp add mod">
        <pc:chgData name="Yingting Zhang" userId="01cffaf5-3089-4334-9337-2541f6d3bfed" providerId="ADAL" clId="{154BB067-4741-4338-91B0-7E6BCB28B2D7}" dt="2026-08-06T19:49:39.700" v="890" actId="14100"/>
        <pc:sldMkLst>
          <pc:docMk/>
          <pc:sldMk cId="3867037998" sldId="514"/>
        </pc:sldMkLst>
        <pc:spChg chg="mod">
          <ac:chgData name="Yingting Zhang" userId="01cffaf5-3089-4334-9337-2541f6d3bfed" providerId="ADAL" clId="{154BB067-4741-4338-91B0-7E6BCB28B2D7}" dt="2026-08-06T16:49:20.437" v="705" actId="20577"/>
          <ac:spMkLst>
            <pc:docMk/>
            <pc:sldMk cId="3867037998" sldId="514"/>
            <ac:spMk id="2" creationId="{14773631-24B8-E9EB-37F5-83F99AC299FF}"/>
          </ac:spMkLst>
        </pc:spChg>
        <pc:spChg chg="del">
          <ac:chgData name="Yingting Zhang" userId="01cffaf5-3089-4334-9337-2541f6d3bfed" providerId="ADAL" clId="{154BB067-4741-4338-91B0-7E6BCB28B2D7}" dt="2026-08-06T16:49:26.543" v="706" actId="478"/>
          <ac:spMkLst>
            <pc:docMk/>
            <pc:sldMk cId="3867037998" sldId="514"/>
            <ac:spMk id="6" creationId="{87A180CD-CCEE-0E85-9E30-03D3D05E70A2}"/>
          </ac:spMkLst>
        </pc:spChg>
        <pc:spChg chg="add mod">
          <ac:chgData name="Yingting Zhang" userId="01cffaf5-3089-4334-9337-2541f6d3bfed" providerId="ADAL" clId="{154BB067-4741-4338-91B0-7E6BCB28B2D7}" dt="2026-08-06T19:48:58.749" v="839" actId="14100"/>
          <ac:spMkLst>
            <pc:docMk/>
            <pc:sldMk cId="3867037998" sldId="514"/>
            <ac:spMk id="7" creationId="{55CF6111-B26A-0826-785E-0D5366BDB0AF}"/>
          </ac:spMkLst>
        </pc:spChg>
        <pc:spChg chg="add mod">
          <ac:chgData name="Yingting Zhang" userId="01cffaf5-3089-4334-9337-2541f6d3bfed" providerId="ADAL" clId="{154BB067-4741-4338-91B0-7E6BCB28B2D7}" dt="2026-08-06T19:48:51.723" v="838" actId="1076"/>
          <ac:spMkLst>
            <pc:docMk/>
            <pc:sldMk cId="3867037998" sldId="514"/>
            <ac:spMk id="12" creationId="{C28A36DB-AB52-F5F7-80A1-24A4FFACEB0B}"/>
          </ac:spMkLst>
        </pc:spChg>
        <pc:spChg chg="add mod">
          <ac:chgData name="Yingting Zhang" userId="01cffaf5-3089-4334-9337-2541f6d3bfed" providerId="ADAL" clId="{154BB067-4741-4338-91B0-7E6BCB28B2D7}" dt="2026-08-06T16:55:44.604" v="827" actId="1035"/>
          <ac:spMkLst>
            <pc:docMk/>
            <pc:sldMk cId="3867037998" sldId="514"/>
            <ac:spMk id="14" creationId="{2F3BB088-1151-7C68-D11E-0C37D9A9BF79}"/>
          </ac:spMkLst>
        </pc:spChg>
        <pc:spChg chg="add mod">
          <ac:chgData name="Yingting Zhang" userId="01cffaf5-3089-4334-9337-2541f6d3bfed" providerId="ADAL" clId="{154BB067-4741-4338-91B0-7E6BCB28B2D7}" dt="2026-08-06T19:49:39.700" v="890" actId="14100"/>
          <ac:spMkLst>
            <pc:docMk/>
            <pc:sldMk cId="3867037998" sldId="514"/>
            <ac:spMk id="16" creationId="{6846C0A2-12D0-A58C-C283-0671173BDF41}"/>
          </ac:spMkLst>
        </pc:spChg>
        <pc:picChg chg="del">
          <ac:chgData name="Yingting Zhang" userId="01cffaf5-3089-4334-9337-2541f6d3bfed" providerId="ADAL" clId="{154BB067-4741-4338-91B0-7E6BCB28B2D7}" dt="2026-08-06T16:49:28.902" v="707" actId="478"/>
          <ac:picMkLst>
            <pc:docMk/>
            <pc:sldMk cId="3867037998" sldId="514"/>
            <ac:picMk id="9" creationId="{CC1A7DB0-08D4-E6B0-8BEB-7FE17DA8A9E5}"/>
          </ac:picMkLst>
        </pc:picChg>
        <pc:picChg chg="add mod">
          <ac:chgData name="Yingting Zhang" userId="01cffaf5-3089-4334-9337-2541f6d3bfed" providerId="ADAL" clId="{154BB067-4741-4338-91B0-7E6BCB28B2D7}" dt="2026-08-06T19:48:38.818" v="837" actId="1076"/>
          <ac:picMkLst>
            <pc:docMk/>
            <pc:sldMk cId="3867037998" sldId="514"/>
            <ac:picMk id="10" creationId="{E1BD8C6A-2F78-A33C-7AF3-6AD7746B5696}"/>
          </ac:picMkLst>
        </pc:picChg>
      </pc:sldChg>
      <pc:sldChg chg="addSp delSp modSp add mod">
        <pc:chgData name="Yingting Zhang" userId="01cffaf5-3089-4334-9337-2541f6d3bfed" providerId="ADAL" clId="{154BB067-4741-4338-91B0-7E6BCB28B2D7}" dt="2026-08-06T19:51:25.687" v="906" actId="113"/>
        <pc:sldMkLst>
          <pc:docMk/>
          <pc:sldMk cId="2408759504" sldId="515"/>
        </pc:sldMkLst>
        <pc:spChg chg="add mod">
          <ac:chgData name="Yingting Zhang" userId="01cffaf5-3089-4334-9337-2541f6d3bfed" providerId="ADAL" clId="{154BB067-4741-4338-91B0-7E6BCB28B2D7}" dt="2026-08-06T19:51:25.687" v="906" actId="113"/>
          <ac:spMkLst>
            <pc:docMk/>
            <pc:sldMk cId="2408759504" sldId="515"/>
            <ac:spMk id="5" creationId="{B682E3DA-921B-0AD4-DA14-0BBBA53B0D6E}"/>
          </ac:spMkLst>
        </pc:spChg>
        <pc:spChg chg="mod">
          <ac:chgData name="Yingting Zhang" userId="01cffaf5-3089-4334-9337-2541f6d3bfed" providerId="ADAL" clId="{154BB067-4741-4338-91B0-7E6BCB28B2D7}" dt="2026-08-06T19:51:14.195" v="903" actId="14100"/>
          <ac:spMkLst>
            <pc:docMk/>
            <pc:sldMk cId="2408759504" sldId="515"/>
            <ac:spMk id="6" creationId="{C4E9BC1F-DCCC-2BBB-FE26-617279D06E33}"/>
          </ac:spMkLst>
        </pc:spChg>
        <pc:spChg chg="del">
          <ac:chgData name="Yingting Zhang" userId="01cffaf5-3089-4334-9337-2541f6d3bfed" providerId="ADAL" clId="{154BB067-4741-4338-91B0-7E6BCB28B2D7}" dt="2026-08-06T19:50:29.162" v="896" actId="478"/>
          <ac:spMkLst>
            <pc:docMk/>
            <pc:sldMk cId="2408759504" sldId="515"/>
            <ac:spMk id="10" creationId="{F4ACFE9F-118E-BBDF-83A1-DEA20BB78951}"/>
          </ac:spMkLst>
        </pc:spChg>
      </pc:sldChg>
      <pc:sldChg chg="addSp delSp modSp add mod">
        <pc:chgData name="Yingting Zhang" userId="01cffaf5-3089-4334-9337-2541f6d3bfed" providerId="ADAL" clId="{154BB067-4741-4338-91B0-7E6BCB28B2D7}" dt="2026-08-06T19:58:13.564" v="1167" actId="478"/>
        <pc:sldMkLst>
          <pc:docMk/>
          <pc:sldMk cId="3319251201" sldId="516"/>
        </pc:sldMkLst>
        <pc:spChg chg="mod">
          <ac:chgData name="Yingting Zhang" userId="01cffaf5-3089-4334-9337-2541f6d3bfed" providerId="ADAL" clId="{154BB067-4741-4338-91B0-7E6BCB28B2D7}" dt="2026-08-06T19:53:39.107" v="946" actId="20577"/>
          <ac:spMkLst>
            <pc:docMk/>
            <pc:sldMk cId="3319251201" sldId="516"/>
            <ac:spMk id="2" creationId="{965C2696-F545-2F82-B21E-28D9607245B7}"/>
          </ac:spMkLst>
        </pc:spChg>
        <pc:spChg chg="add mod">
          <ac:chgData name="Yingting Zhang" userId="01cffaf5-3089-4334-9337-2541f6d3bfed" providerId="ADAL" clId="{154BB067-4741-4338-91B0-7E6BCB28B2D7}" dt="2026-08-06T19:57:32.410" v="1143" actId="1076"/>
          <ac:spMkLst>
            <pc:docMk/>
            <pc:sldMk cId="3319251201" sldId="516"/>
            <ac:spMk id="5" creationId="{CA8A5C1E-2C8B-0670-0232-242F80065675}"/>
          </ac:spMkLst>
        </pc:spChg>
        <pc:spChg chg="del">
          <ac:chgData name="Yingting Zhang" userId="01cffaf5-3089-4334-9337-2541f6d3bfed" providerId="ADAL" clId="{154BB067-4741-4338-91B0-7E6BCB28B2D7}" dt="2026-08-06T19:53:46.684" v="948" actId="478"/>
          <ac:spMkLst>
            <pc:docMk/>
            <pc:sldMk cId="3319251201" sldId="516"/>
            <ac:spMk id="7" creationId="{C0819E2A-43B8-01CF-3232-64C9FCCC8634}"/>
          </ac:spMkLst>
        </pc:spChg>
        <pc:spChg chg="del">
          <ac:chgData name="Yingting Zhang" userId="01cffaf5-3089-4334-9337-2541f6d3bfed" providerId="ADAL" clId="{154BB067-4741-4338-91B0-7E6BCB28B2D7}" dt="2026-08-06T19:53:44.332" v="947" actId="478"/>
          <ac:spMkLst>
            <pc:docMk/>
            <pc:sldMk cId="3319251201" sldId="516"/>
            <ac:spMk id="12" creationId="{D4617ECF-EC5A-56D5-F3CF-B0B05F20F858}"/>
          </ac:spMkLst>
        </pc:spChg>
        <pc:spChg chg="del mod">
          <ac:chgData name="Yingting Zhang" userId="01cffaf5-3089-4334-9337-2541f6d3bfed" providerId="ADAL" clId="{154BB067-4741-4338-91B0-7E6BCB28B2D7}" dt="2026-08-06T19:58:13.564" v="1167" actId="478"/>
          <ac:spMkLst>
            <pc:docMk/>
            <pc:sldMk cId="3319251201" sldId="516"/>
            <ac:spMk id="14" creationId="{76B2A87A-A19D-3659-832B-D97CB259E5F9}"/>
          </ac:spMkLst>
        </pc:spChg>
        <pc:spChg chg="mod">
          <ac:chgData name="Yingting Zhang" userId="01cffaf5-3089-4334-9337-2541f6d3bfed" providerId="ADAL" clId="{154BB067-4741-4338-91B0-7E6BCB28B2D7}" dt="2026-08-06T19:57:53.094" v="1165" actId="1076"/>
          <ac:spMkLst>
            <pc:docMk/>
            <pc:sldMk cId="3319251201" sldId="516"/>
            <ac:spMk id="16" creationId="{40607197-7CA5-6BC0-1EB1-2808A451FA99}"/>
          </ac:spMkLst>
        </pc:spChg>
        <pc:picChg chg="del">
          <ac:chgData name="Yingting Zhang" userId="01cffaf5-3089-4334-9337-2541f6d3bfed" providerId="ADAL" clId="{154BB067-4741-4338-91B0-7E6BCB28B2D7}" dt="2026-08-06T19:53:47.637" v="949" actId="478"/>
          <ac:picMkLst>
            <pc:docMk/>
            <pc:sldMk cId="3319251201" sldId="516"/>
            <ac:picMk id="10" creationId="{0E0A6FC8-15EA-23ED-48E5-9EBEA1E9BDDE}"/>
          </ac:picMkLst>
        </pc:picChg>
      </pc:sldChg>
      <pc:sldChg chg="addSp delSp modSp add mod">
        <pc:chgData name="Yingting Zhang" userId="01cffaf5-3089-4334-9337-2541f6d3bfed" providerId="ADAL" clId="{154BB067-4741-4338-91B0-7E6BCB28B2D7}" dt="2026-08-07T13:19:23.814" v="1225" actId="1076"/>
        <pc:sldMkLst>
          <pc:docMk/>
          <pc:sldMk cId="2250750558" sldId="517"/>
        </pc:sldMkLst>
        <pc:spChg chg="mod">
          <ac:chgData name="Yingting Zhang" userId="01cffaf5-3089-4334-9337-2541f6d3bfed" providerId="ADAL" clId="{154BB067-4741-4338-91B0-7E6BCB28B2D7}" dt="2026-08-07T13:17:49.811" v="1215" actId="20577"/>
          <ac:spMkLst>
            <pc:docMk/>
            <pc:sldMk cId="2250750558" sldId="517"/>
            <ac:spMk id="2" creationId="{C8C1AE1D-6CE7-7B05-BBF9-1109FD583953}"/>
          </ac:spMkLst>
        </pc:spChg>
        <pc:spChg chg="del mod">
          <ac:chgData name="Yingting Zhang" userId="01cffaf5-3089-4334-9337-2541f6d3bfed" providerId="ADAL" clId="{154BB067-4741-4338-91B0-7E6BCB28B2D7}" dt="2026-08-07T13:17:06.068" v="1169" actId="478"/>
          <ac:spMkLst>
            <pc:docMk/>
            <pc:sldMk cId="2250750558" sldId="517"/>
            <ac:spMk id="5" creationId="{848EFBDA-AAB0-FAB7-6691-171D0104CFB8}"/>
          </ac:spMkLst>
        </pc:spChg>
        <pc:spChg chg="add del mod">
          <ac:chgData name="Yingting Zhang" userId="01cffaf5-3089-4334-9337-2541f6d3bfed" providerId="ADAL" clId="{154BB067-4741-4338-91B0-7E6BCB28B2D7}" dt="2026-08-07T13:17:07.699" v="1170" actId="478"/>
          <ac:spMkLst>
            <pc:docMk/>
            <pc:sldMk cId="2250750558" sldId="517"/>
            <ac:spMk id="6" creationId="{D8AD5F7B-1073-CA92-18D2-597B057358FD}"/>
          </ac:spMkLst>
        </pc:spChg>
        <pc:spChg chg="add mod">
          <ac:chgData name="Yingting Zhang" userId="01cffaf5-3089-4334-9337-2541f6d3bfed" providerId="ADAL" clId="{154BB067-4741-4338-91B0-7E6BCB28B2D7}" dt="2026-08-07T13:19:23.814" v="1225" actId="1076"/>
          <ac:spMkLst>
            <pc:docMk/>
            <pc:sldMk cId="2250750558" sldId="517"/>
            <ac:spMk id="10" creationId="{306F62FE-94A0-CB42-6F8C-B1742BADB845}"/>
          </ac:spMkLst>
        </pc:spChg>
        <pc:spChg chg="del">
          <ac:chgData name="Yingting Zhang" userId="01cffaf5-3089-4334-9337-2541f6d3bfed" providerId="ADAL" clId="{154BB067-4741-4338-91B0-7E6BCB28B2D7}" dt="2026-08-07T13:17:54.948" v="1216" actId="21"/>
          <ac:spMkLst>
            <pc:docMk/>
            <pc:sldMk cId="2250750558" sldId="517"/>
            <ac:spMk id="14" creationId="{EDBDF935-CF38-1FBA-16EE-2720EEBD3F19}"/>
          </ac:spMkLst>
        </pc:spChg>
        <pc:spChg chg="mod">
          <ac:chgData name="Yingting Zhang" userId="01cffaf5-3089-4334-9337-2541f6d3bfed" providerId="ADAL" clId="{154BB067-4741-4338-91B0-7E6BCB28B2D7}" dt="2026-08-07T13:18:45.962" v="1222" actId="20577"/>
          <ac:spMkLst>
            <pc:docMk/>
            <pc:sldMk cId="2250750558" sldId="517"/>
            <ac:spMk id="16" creationId="{6623D7C8-DB2A-F589-D2CE-CBDE42EE0F8E}"/>
          </ac:spMkLst>
        </pc:spChg>
        <pc:picChg chg="add mod">
          <ac:chgData name="Yingting Zhang" userId="01cffaf5-3089-4334-9337-2541f6d3bfed" providerId="ADAL" clId="{154BB067-4741-4338-91B0-7E6BCB28B2D7}" dt="2026-08-07T13:17:30.659" v="1177" actId="1076"/>
          <ac:picMkLst>
            <pc:docMk/>
            <pc:sldMk cId="2250750558" sldId="517"/>
            <ac:picMk id="8" creationId="{038004AA-FA65-9083-8108-8D71896FA796}"/>
          </ac:picMkLst>
        </pc:picChg>
      </pc:sldChg>
      <pc:sldChg chg="modSp add mod">
        <pc:chgData name="Yingting Zhang" userId="01cffaf5-3089-4334-9337-2541f6d3bfed" providerId="ADAL" clId="{154BB067-4741-4338-91B0-7E6BCB28B2D7}" dt="2026-08-07T13:22:49.432" v="1238" actId="20577"/>
        <pc:sldMkLst>
          <pc:docMk/>
          <pc:sldMk cId="3392323015" sldId="518"/>
        </pc:sldMkLst>
        <pc:spChg chg="mod">
          <ac:chgData name="Yingting Zhang" userId="01cffaf5-3089-4334-9337-2541f6d3bfed" providerId="ADAL" clId="{154BB067-4741-4338-91B0-7E6BCB28B2D7}" dt="2026-08-07T13:22:49.432" v="1238" actId="20577"/>
          <ac:spMkLst>
            <pc:docMk/>
            <pc:sldMk cId="3392323015" sldId="518"/>
            <ac:spMk id="5" creationId="{FB804D39-07AC-92DB-1508-B72DF5A1C29F}"/>
          </ac:spMkLst>
        </pc:spChg>
        <pc:spChg chg="mod">
          <ac:chgData name="Yingting Zhang" userId="01cffaf5-3089-4334-9337-2541f6d3bfed" providerId="ADAL" clId="{154BB067-4741-4338-91B0-7E6BCB28B2D7}" dt="2026-08-07T13:22:30.140" v="1233" actId="207"/>
          <ac:spMkLst>
            <pc:docMk/>
            <pc:sldMk cId="3392323015" sldId="518"/>
            <ac:spMk id="6" creationId="{DD6B1BF1-26CC-4841-DCE6-AD01C69A2538}"/>
          </ac:spMkLst>
        </pc:spChg>
      </pc:sldChg>
      <pc:sldChg chg="addSp delSp modSp new mod">
        <pc:chgData name="Yingting Zhang" userId="01cffaf5-3089-4334-9337-2541f6d3bfed" providerId="ADAL" clId="{154BB067-4741-4338-91B0-7E6BCB28B2D7}" dt="2026-08-07T13:25:51.175" v="1292" actId="1076"/>
        <pc:sldMkLst>
          <pc:docMk/>
          <pc:sldMk cId="567721734" sldId="519"/>
        </pc:sldMkLst>
        <pc:spChg chg="del">
          <ac:chgData name="Yingting Zhang" userId="01cffaf5-3089-4334-9337-2541f6d3bfed" providerId="ADAL" clId="{154BB067-4741-4338-91B0-7E6BCB28B2D7}" dt="2026-08-07T13:25:37.758" v="1288" actId="478"/>
          <ac:spMkLst>
            <pc:docMk/>
            <pc:sldMk cId="567721734" sldId="519"/>
            <ac:spMk id="2" creationId="{2EA22325-E293-371E-B0AB-87704572A09A}"/>
          </ac:spMkLst>
        </pc:spChg>
        <pc:spChg chg="mod">
          <ac:chgData name="Yingting Zhang" userId="01cffaf5-3089-4334-9337-2541f6d3bfed" providerId="ADAL" clId="{154BB067-4741-4338-91B0-7E6BCB28B2D7}" dt="2026-08-07T13:25:47.552" v="1291" actId="20577"/>
          <ac:spMkLst>
            <pc:docMk/>
            <pc:sldMk cId="567721734" sldId="519"/>
            <ac:spMk id="4" creationId="{813D448F-B67C-8F77-6D26-D350D69BB3FA}"/>
          </ac:spMkLst>
        </pc:spChg>
        <pc:picChg chg="add mod">
          <ac:chgData name="Yingting Zhang" userId="01cffaf5-3089-4334-9337-2541f6d3bfed" providerId="ADAL" clId="{154BB067-4741-4338-91B0-7E6BCB28B2D7}" dt="2026-08-07T13:25:51.175" v="1292" actId="1076"/>
          <ac:picMkLst>
            <pc:docMk/>
            <pc:sldMk cId="567721734" sldId="519"/>
            <ac:picMk id="6" creationId="{F58E3145-38FC-BAB1-F1FB-D7D4A29BC797}"/>
          </ac:picMkLst>
        </pc:picChg>
      </pc:sldChg>
      <pc:sldChg chg="addSp delSp modSp add mod">
        <pc:chgData name="Yingting Zhang" userId="01cffaf5-3089-4334-9337-2541f6d3bfed" providerId="ADAL" clId="{154BB067-4741-4338-91B0-7E6BCB28B2D7}" dt="2026-08-07T13:53:41.905" v="2735" actId="6549"/>
        <pc:sldMkLst>
          <pc:docMk/>
          <pc:sldMk cId="3036367878" sldId="520"/>
        </pc:sldMkLst>
        <pc:spChg chg="mod">
          <ac:chgData name="Yingting Zhang" userId="01cffaf5-3089-4334-9337-2541f6d3bfed" providerId="ADAL" clId="{154BB067-4741-4338-91B0-7E6BCB28B2D7}" dt="2026-08-07T13:28:59.905" v="1371" actId="20577"/>
          <ac:spMkLst>
            <pc:docMk/>
            <pc:sldMk cId="3036367878" sldId="520"/>
            <ac:spMk id="4" creationId="{4322E1D9-D42C-66D8-6E58-4D48C206E8BB}"/>
          </ac:spMkLst>
        </pc:spChg>
        <pc:spChg chg="add mod">
          <ac:chgData name="Yingting Zhang" userId="01cffaf5-3089-4334-9337-2541f6d3bfed" providerId="ADAL" clId="{154BB067-4741-4338-91B0-7E6BCB28B2D7}" dt="2026-08-07T13:40:46.837" v="2261" actId="20577"/>
          <ac:spMkLst>
            <pc:docMk/>
            <pc:sldMk cId="3036367878" sldId="520"/>
            <ac:spMk id="5" creationId="{54178B56-C1BA-65E1-1734-AAEC400823CD}"/>
          </ac:spMkLst>
        </pc:spChg>
        <pc:spChg chg="add mod">
          <ac:chgData name="Yingting Zhang" userId="01cffaf5-3089-4334-9337-2541f6d3bfed" providerId="ADAL" clId="{154BB067-4741-4338-91B0-7E6BCB28B2D7}" dt="2026-08-07T13:53:41.905" v="2735" actId="6549"/>
          <ac:spMkLst>
            <pc:docMk/>
            <pc:sldMk cId="3036367878" sldId="520"/>
            <ac:spMk id="8" creationId="{33A098BC-8DA8-A106-52FD-4F88913E78AB}"/>
          </ac:spMkLst>
        </pc:spChg>
        <pc:picChg chg="del">
          <ac:chgData name="Yingting Zhang" userId="01cffaf5-3089-4334-9337-2541f6d3bfed" providerId="ADAL" clId="{154BB067-4741-4338-91B0-7E6BCB28B2D7}" dt="2026-08-07T13:29:02.370" v="1372" actId="478"/>
          <ac:picMkLst>
            <pc:docMk/>
            <pc:sldMk cId="3036367878" sldId="520"/>
            <ac:picMk id="6" creationId="{95F90208-6DB1-7B99-6280-908E55965787}"/>
          </ac:picMkLst>
        </pc:picChg>
      </pc:sldChg>
      <pc:sldChg chg="delSp modSp add mod">
        <pc:chgData name="Yingting Zhang" userId="01cffaf5-3089-4334-9337-2541f6d3bfed" providerId="ADAL" clId="{154BB067-4741-4338-91B0-7E6BCB28B2D7}" dt="2026-08-07T14:26:00.602" v="2956" actId="1076"/>
        <pc:sldMkLst>
          <pc:docMk/>
          <pc:sldMk cId="600237280" sldId="521"/>
        </pc:sldMkLst>
        <pc:spChg chg="del mod">
          <ac:chgData name="Yingting Zhang" userId="01cffaf5-3089-4334-9337-2541f6d3bfed" providerId="ADAL" clId="{154BB067-4741-4338-91B0-7E6BCB28B2D7}" dt="2026-08-07T13:43:54.506" v="2315" actId="478"/>
          <ac:spMkLst>
            <pc:docMk/>
            <pc:sldMk cId="600237280" sldId="521"/>
            <ac:spMk id="5" creationId="{61A880D3-E3A8-8D6F-7285-E0DEF146BAAF}"/>
          </ac:spMkLst>
        </pc:spChg>
        <pc:spChg chg="mod">
          <ac:chgData name="Yingting Zhang" userId="01cffaf5-3089-4334-9337-2541f6d3bfed" providerId="ADAL" clId="{154BB067-4741-4338-91B0-7E6BCB28B2D7}" dt="2026-08-07T14:26:00.602" v="2956" actId="1076"/>
          <ac:spMkLst>
            <pc:docMk/>
            <pc:sldMk cId="600237280" sldId="521"/>
            <ac:spMk id="6" creationId="{F98CDE69-16E7-4E41-2F4F-08C9096A545F}"/>
          </ac:spMkLst>
        </pc:spChg>
      </pc:sldChg>
      <pc:sldChg chg="delSp modSp add mod">
        <pc:chgData name="Yingting Zhang" userId="01cffaf5-3089-4334-9337-2541f6d3bfed" providerId="ADAL" clId="{154BB067-4741-4338-91B0-7E6BCB28B2D7}" dt="2026-08-07T14:07:13.114" v="2878" actId="1076"/>
        <pc:sldMkLst>
          <pc:docMk/>
          <pc:sldMk cId="4211125499" sldId="522"/>
        </pc:sldMkLst>
        <pc:spChg chg="mod">
          <ac:chgData name="Yingting Zhang" userId="01cffaf5-3089-4334-9337-2541f6d3bfed" providerId="ADAL" clId="{154BB067-4741-4338-91B0-7E6BCB28B2D7}" dt="2026-08-07T13:44:30.487" v="2346" actId="20577"/>
          <ac:spMkLst>
            <pc:docMk/>
            <pc:sldMk cId="4211125499" sldId="522"/>
            <ac:spMk id="4" creationId="{7B263F05-5C38-74B0-D1DD-66EA2F349C7A}"/>
          </ac:spMkLst>
        </pc:spChg>
        <pc:spChg chg="mod">
          <ac:chgData name="Yingting Zhang" userId="01cffaf5-3089-4334-9337-2541f6d3bfed" providerId="ADAL" clId="{154BB067-4741-4338-91B0-7E6BCB28B2D7}" dt="2026-08-07T14:07:13.114" v="2878" actId="1076"/>
          <ac:spMkLst>
            <pc:docMk/>
            <pc:sldMk cId="4211125499" sldId="522"/>
            <ac:spMk id="5" creationId="{3929F29C-2986-B285-1DEB-656105BA2751}"/>
          </ac:spMkLst>
        </pc:spChg>
        <pc:spChg chg="del mod">
          <ac:chgData name="Yingting Zhang" userId="01cffaf5-3089-4334-9337-2541f6d3bfed" providerId="ADAL" clId="{154BB067-4741-4338-91B0-7E6BCB28B2D7}" dt="2026-08-07T14:06:43.637" v="2859" actId="478"/>
          <ac:spMkLst>
            <pc:docMk/>
            <pc:sldMk cId="4211125499" sldId="522"/>
            <ac:spMk id="8" creationId="{877C5F3D-FE48-4667-609B-3049DCE91F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3186AC9-AC1B-46E5-B9FB-ED49975531B4}" type="datetimeFigureOut">
              <a:rPr lang="en-US" smtClean="0"/>
              <a:pPr/>
              <a:t>8/7/2026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3B78028-7140-4C2A-BCC9-B92A154ECC3C}" type="slidenum">
              <a:rPr lang="en-US" smtClean="0"/>
              <a:pPr/>
              <a:t>‹#›</a:t>
            </a:fld>
            <a:endParaRPr lang="en-US"/>
          </a:p>
        </p:txBody>
      </p:sp>
    </p:spTree>
    <p:extLst>
      <p:ext uri="{BB962C8B-B14F-4D97-AF65-F5344CB8AC3E}">
        <p14:creationId xmlns:p14="http://schemas.microsoft.com/office/powerpoint/2010/main" val="436987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78028-7140-4C2A-BCC9-B92A154ECC3C}" type="slidenum">
              <a:rPr lang="en-US" smtClean="0"/>
              <a:pPr/>
              <a:t>1</a:t>
            </a:fld>
            <a:endParaRPr lang="en-US"/>
          </a:p>
        </p:txBody>
      </p:sp>
    </p:spTree>
    <p:extLst>
      <p:ext uri="{BB962C8B-B14F-4D97-AF65-F5344CB8AC3E}">
        <p14:creationId xmlns:p14="http://schemas.microsoft.com/office/powerpoint/2010/main" val="2396593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B1D1D-12BC-FAA1-5B16-6D044EE6B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30813-EAE1-6475-6AEE-FB9A0E3DF2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239995-3DD2-79B2-9E29-3AE10BCB41F3}"/>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28B3859C-83AB-5270-281B-D4B43FAC9DAB}"/>
              </a:ext>
            </a:extLst>
          </p:cNvPr>
          <p:cNvSpPr>
            <a:spLocks noGrp="1"/>
          </p:cNvSpPr>
          <p:nvPr>
            <p:ph type="sldNum" sz="quarter" idx="10"/>
          </p:nvPr>
        </p:nvSpPr>
        <p:spPr/>
        <p:txBody>
          <a:bodyPr/>
          <a:lstStyle/>
          <a:p>
            <a:fld id="{876F13B8-9C0C-418C-98F5-73B68BBC2DF1}" type="slidenum">
              <a:rPr lang="en-US" smtClean="0"/>
              <a:pPr/>
              <a:t>10</a:t>
            </a:fld>
            <a:endParaRPr lang="en-US"/>
          </a:p>
        </p:txBody>
      </p:sp>
    </p:spTree>
    <p:extLst>
      <p:ext uri="{BB962C8B-B14F-4D97-AF65-F5344CB8AC3E}">
        <p14:creationId xmlns:p14="http://schemas.microsoft.com/office/powerpoint/2010/main" val="312606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953ED-3BE2-BCBC-7C73-6134FF03C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E40AB-66DC-6C3A-BC39-4BF94B059EC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B61EC3-CB64-57B7-6E42-29DBDE240614}"/>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CAE373F6-A891-1C61-5D1B-3AB8F80CC869}"/>
              </a:ext>
            </a:extLst>
          </p:cNvPr>
          <p:cNvSpPr>
            <a:spLocks noGrp="1"/>
          </p:cNvSpPr>
          <p:nvPr>
            <p:ph type="sldNum" sz="quarter" idx="10"/>
          </p:nvPr>
        </p:nvSpPr>
        <p:spPr/>
        <p:txBody>
          <a:bodyPr/>
          <a:lstStyle/>
          <a:p>
            <a:fld id="{876F13B8-9C0C-418C-98F5-73B68BBC2DF1}" type="slidenum">
              <a:rPr lang="en-US" smtClean="0"/>
              <a:pPr/>
              <a:t>11</a:t>
            </a:fld>
            <a:endParaRPr lang="en-US"/>
          </a:p>
        </p:txBody>
      </p:sp>
    </p:spTree>
    <p:extLst>
      <p:ext uri="{BB962C8B-B14F-4D97-AF65-F5344CB8AC3E}">
        <p14:creationId xmlns:p14="http://schemas.microsoft.com/office/powerpoint/2010/main" val="1928839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1D8B6-B88A-0037-85B7-6C548CBE0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DB326-F4DD-2FF5-F260-CE5A3C457A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BC5A9A-020C-E3FD-2D3E-B384425D06E3}"/>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53508002-BFA7-78B8-FB1C-74813DD6A154}"/>
              </a:ext>
            </a:extLst>
          </p:cNvPr>
          <p:cNvSpPr>
            <a:spLocks noGrp="1"/>
          </p:cNvSpPr>
          <p:nvPr>
            <p:ph type="sldNum" sz="quarter" idx="10"/>
          </p:nvPr>
        </p:nvSpPr>
        <p:spPr/>
        <p:txBody>
          <a:bodyPr/>
          <a:lstStyle/>
          <a:p>
            <a:fld id="{876F13B8-9C0C-418C-98F5-73B68BBC2DF1}" type="slidenum">
              <a:rPr lang="en-US" smtClean="0"/>
              <a:pPr/>
              <a:t>12</a:t>
            </a:fld>
            <a:endParaRPr lang="en-US"/>
          </a:p>
        </p:txBody>
      </p:sp>
    </p:spTree>
    <p:extLst>
      <p:ext uri="{BB962C8B-B14F-4D97-AF65-F5344CB8AC3E}">
        <p14:creationId xmlns:p14="http://schemas.microsoft.com/office/powerpoint/2010/main" val="1917273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8B38D-EDE9-DFDD-33B3-FADFCB220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72B5F-C10B-DDE4-B8CA-00089C3E2E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36D1AF-1B40-B1B1-2E44-2620A9732E6C}"/>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7DE14756-687B-A160-FD28-D9E3096DE979}"/>
              </a:ext>
            </a:extLst>
          </p:cNvPr>
          <p:cNvSpPr>
            <a:spLocks noGrp="1"/>
          </p:cNvSpPr>
          <p:nvPr>
            <p:ph type="sldNum" sz="quarter" idx="10"/>
          </p:nvPr>
        </p:nvSpPr>
        <p:spPr/>
        <p:txBody>
          <a:bodyPr/>
          <a:lstStyle/>
          <a:p>
            <a:fld id="{876F13B8-9C0C-418C-98F5-73B68BBC2DF1}" type="slidenum">
              <a:rPr lang="en-US" smtClean="0"/>
              <a:pPr/>
              <a:t>13</a:t>
            </a:fld>
            <a:endParaRPr lang="en-US"/>
          </a:p>
        </p:txBody>
      </p:sp>
    </p:spTree>
    <p:extLst>
      <p:ext uri="{BB962C8B-B14F-4D97-AF65-F5344CB8AC3E}">
        <p14:creationId xmlns:p14="http://schemas.microsoft.com/office/powerpoint/2010/main" val="2437403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A611E-83A1-DE70-A5E6-E7BB871AC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39E94-C5FE-0A2C-E792-CC8FD02087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413692-C52C-C51F-F32C-EA33E306DA6F}"/>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A308AA9F-A85F-B41A-65AB-28CE21278C62}"/>
              </a:ext>
            </a:extLst>
          </p:cNvPr>
          <p:cNvSpPr>
            <a:spLocks noGrp="1"/>
          </p:cNvSpPr>
          <p:nvPr>
            <p:ph type="sldNum" sz="quarter" idx="10"/>
          </p:nvPr>
        </p:nvSpPr>
        <p:spPr/>
        <p:txBody>
          <a:bodyPr/>
          <a:lstStyle/>
          <a:p>
            <a:fld id="{876F13B8-9C0C-418C-98F5-73B68BBC2DF1}" type="slidenum">
              <a:rPr lang="en-US" smtClean="0"/>
              <a:pPr/>
              <a:t>14</a:t>
            </a:fld>
            <a:endParaRPr lang="en-US"/>
          </a:p>
        </p:txBody>
      </p:sp>
    </p:spTree>
    <p:extLst>
      <p:ext uri="{BB962C8B-B14F-4D97-AF65-F5344CB8AC3E}">
        <p14:creationId xmlns:p14="http://schemas.microsoft.com/office/powerpoint/2010/main" val="1273437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2440-B423-1DE3-B8F7-4B1B37AE5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E5E58-8C21-80F5-408C-F9A056F5A0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204B23-86AF-EAE7-9BDB-2F219F73DE53}"/>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D693A5B2-9535-AD79-9562-175C8A9E21C7}"/>
              </a:ext>
            </a:extLst>
          </p:cNvPr>
          <p:cNvSpPr>
            <a:spLocks noGrp="1"/>
          </p:cNvSpPr>
          <p:nvPr>
            <p:ph type="sldNum" sz="quarter" idx="10"/>
          </p:nvPr>
        </p:nvSpPr>
        <p:spPr/>
        <p:txBody>
          <a:bodyPr/>
          <a:lstStyle/>
          <a:p>
            <a:fld id="{876F13B8-9C0C-418C-98F5-73B68BBC2DF1}" type="slidenum">
              <a:rPr lang="en-US" smtClean="0"/>
              <a:pPr/>
              <a:t>15</a:t>
            </a:fld>
            <a:endParaRPr lang="en-US"/>
          </a:p>
        </p:txBody>
      </p:sp>
    </p:spTree>
    <p:extLst>
      <p:ext uri="{BB962C8B-B14F-4D97-AF65-F5344CB8AC3E}">
        <p14:creationId xmlns:p14="http://schemas.microsoft.com/office/powerpoint/2010/main" val="3476369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F4F23-FA50-ECA1-CBF8-D75BFA5AD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244BF2-8507-5B13-EEDC-BCCCBFA00C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8FF4E8-509C-0659-26FC-BD72035A197F}"/>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337F84A1-49B1-3C9A-0885-1874D1D4EF8D}"/>
              </a:ext>
            </a:extLst>
          </p:cNvPr>
          <p:cNvSpPr>
            <a:spLocks noGrp="1"/>
          </p:cNvSpPr>
          <p:nvPr>
            <p:ph type="sldNum" sz="quarter" idx="10"/>
          </p:nvPr>
        </p:nvSpPr>
        <p:spPr/>
        <p:txBody>
          <a:bodyPr/>
          <a:lstStyle/>
          <a:p>
            <a:fld id="{876F13B8-9C0C-418C-98F5-73B68BBC2DF1}" type="slidenum">
              <a:rPr lang="en-US" smtClean="0"/>
              <a:pPr/>
              <a:t>16</a:t>
            </a:fld>
            <a:endParaRPr lang="en-US"/>
          </a:p>
        </p:txBody>
      </p:sp>
    </p:spTree>
    <p:extLst>
      <p:ext uri="{BB962C8B-B14F-4D97-AF65-F5344CB8AC3E}">
        <p14:creationId xmlns:p14="http://schemas.microsoft.com/office/powerpoint/2010/main" val="573877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5A7E5-141E-1129-BBA7-806BB18BF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9C3015-BFD4-F8B8-3C76-7FC05BD3AB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EE2FEF-2E2E-E51A-77AC-CC3A53B4B281}"/>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41DBCAFA-30F6-CD1F-2466-2721527B7229}"/>
              </a:ext>
            </a:extLst>
          </p:cNvPr>
          <p:cNvSpPr>
            <a:spLocks noGrp="1"/>
          </p:cNvSpPr>
          <p:nvPr>
            <p:ph type="sldNum" sz="quarter" idx="10"/>
          </p:nvPr>
        </p:nvSpPr>
        <p:spPr/>
        <p:txBody>
          <a:bodyPr/>
          <a:lstStyle/>
          <a:p>
            <a:fld id="{876F13B8-9C0C-418C-98F5-73B68BBC2DF1}" type="slidenum">
              <a:rPr lang="en-US" smtClean="0"/>
              <a:pPr/>
              <a:t>17</a:t>
            </a:fld>
            <a:endParaRPr lang="en-US"/>
          </a:p>
        </p:txBody>
      </p:sp>
    </p:spTree>
    <p:extLst>
      <p:ext uri="{BB962C8B-B14F-4D97-AF65-F5344CB8AC3E}">
        <p14:creationId xmlns:p14="http://schemas.microsoft.com/office/powerpoint/2010/main" val="456106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B2D91-2702-1633-E506-7A3B23199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E90EE-A3AE-D7B2-E35C-183FC518F3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128252-9F3E-2728-5739-F6880774C9ED}"/>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44F86D65-F1FA-06D6-A112-F0C949E9AF13}"/>
              </a:ext>
            </a:extLst>
          </p:cNvPr>
          <p:cNvSpPr>
            <a:spLocks noGrp="1"/>
          </p:cNvSpPr>
          <p:nvPr>
            <p:ph type="sldNum" sz="quarter" idx="10"/>
          </p:nvPr>
        </p:nvSpPr>
        <p:spPr/>
        <p:txBody>
          <a:bodyPr/>
          <a:lstStyle/>
          <a:p>
            <a:fld id="{876F13B8-9C0C-418C-98F5-73B68BBC2DF1}" type="slidenum">
              <a:rPr lang="en-US" smtClean="0"/>
              <a:pPr/>
              <a:t>18</a:t>
            </a:fld>
            <a:endParaRPr lang="en-US"/>
          </a:p>
        </p:txBody>
      </p:sp>
    </p:spTree>
    <p:extLst>
      <p:ext uri="{BB962C8B-B14F-4D97-AF65-F5344CB8AC3E}">
        <p14:creationId xmlns:p14="http://schemas.microsoft.com/office/powerpoint/2010/main" val="175462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88275-629B-4BB8-331B-9E51D2B8E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DEB03-F8FC-BFF4-F499-6B287FEED0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131DCE-4A0E-4B11-78C0-CE70D519C0F5}"/>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627A40AD-711F-C498-B80C-F82E478E4C5D}"/>
              </a:ext>
            </a:extLst>
          </p:cNvPr>
          <p:cNvSpPr>
            <a:spLocks noGrp="1"/>
          </p:cNvSpPr>
          <p:nvPr>
            <p:ph type="sldNum" sz="quarter" idx="10"/>
          </p:nvPr>
        </p:nvSpPr>
        <p:spPr/>
        <p:txBody>
          <a:bodyPr/>
          <a:lstStyle/>
          <a:p>
            <a:fld id="{876F13B8-9C0C-418C-98F5-73B68BBC2DF1}" type="slidenum">
              <a:rPr lang="en-US" smtClean="0"/>
              <a:pPr/>
              <a:t>21</a:t>
            </a:fld>
            <a:endParaRPr lang="en-US"/>
          </a:p>
        </p:txBody>
      </p:sp>
    </p:spTree>
    <p:extLst>
      <p:ext uri="{BB962C8B-B14F-4D97-AF65-F5344CB8AC3E}">
        <p14:creationId xmlns:p14="http://schemas.microsoft.com/office/powerpoint/2010/main" val="3570390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pPr defTabSz="931774">
              <a:defRPr/>
            </a:pPr>
            <a:endParaRPr lang="en-US" b="0" dirty="0"/>
          </a:p>
        </p:txBody>
      </p:sp>
      <p:sp>
        <p:nvSpPr>
          <p:cNvPr id="4" name="Slide Number Placeholder 3"/>
          <p:cNvSpPr>
            <a:spLocks noGrp="1"/>
          </p:cNvSpPr>
          <p:nvPr>
            <p:ph type="sldNum" sz="quarter" idx="10"/>
          </p:nvPr>
        </p:nvSpPr>
        <p:spPr/>
        <p:txBody>
          <a:bodyPr/>
          <a:lstStyle/>
          <a:p>
            <a:fld id="{876F13B8-9C0C-418C-98F5-73B68BBC2DF1}" type="slidenum">
              <a:rPr lang="en-US" smtClean="0"/>
              <a:pPr/>
              <a:t>2</a:t>
            </a:fld>
            <a:endParaRPr lang="en-US"/>
          </a:p>
        </p:txBody>
      </p:sp>
    </p:spTree>
    <p:extLst>
      <p:ext uri="{BB962C8B-B14F-4D97-AF65-F5344CB8AC3E}">
        <p14:creationId xmlns:p14="http://schemas.microsoft.com/office/powerpoint/2010/main" val="1899863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881365">
              <a:defRPr/>
            </a:pPr>
            <a:endParaRPr lang="en-US" sz="1700" dirty="0"/>
          </a:p>
        </p:txBody>
      </p:sp>
      <p:sp>
        <p:nvSpPr>
          <p:cNvPr id="4" name="Slide Number Placeholder 3"/>
          <p:cNvSpPr>
            <a:spLocks noGrp="1"/>
          </p:cNvSpPr>
          <p:nvPr>
            <p:ph type="sldNum" sz="quarter" idx="10"/>
          </p:nvPr>
        </p:nvSpPr>
        <p:spPr/>
        <p:txBody>
          <a:bodyPr/>
          <a:lstStyle/>
          <a:p>
            <a:fld id="{876F13B8-9C0C-418C-98F5-73B68BBC2DF1}" type="slidenum">
              <a:rPr lang="en-US" smtClean="0"/>
              <a:pPr/>
              <a:t>3</a:t>
            </a:fld>
            <a:endParaRPr lang="en-US"/>
          </a:p>
        </p:txBody>
      </p:sp>
    </p:spTree>
    <p:extLst>
      <p:ext uri="{BB962C8B-B14F-4D97-AF65-F5344CB8AC3E}">
        <p14:creationId xmlns:p14="http://schemas.microsoft.com/office/powerpoint/2010/main" val="4194417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A61F-C0A3-F5BC-672C-D6C566844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1651F-2286-0C70-E6CD-3E38126102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797177-5F1B-C82D-F978-C23B5796C6B3}"/>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9D402E27-5DD2-58EC-0370-9F128CFAA416}"/>
              </a:ext>
            </a:extLst>
          </p:cNvPr>
          <p:cNvSpPr>
            <a:spLocks noGrp="1"/>
          </p:cNvSpPr>
          <p:nvPr>
            <p:ph type="sldNum" sz="quarter" idx="10"/>
          </p:nvPr>
        </p:nvSpPr>
        <p:spPr/>
        <p:txBody>
          <a:bodyPr/>
          <a:lstStyle/>
          <a:p>
            <a:fld id="{876F13B8-9C0C-418C-98F5-73B68BBC2DF1}" type="slidenum">
              <a:rPr lang="en-US" smtClean="0"/>
              <a:pPr/>
              <a:t>4</a:t>
            </a:fld>
            <a:endParaRPr lang="en-US"/>
          </a:p>
        </p:txBody>
      </p:sp>
    </p:spTree>
    <p:extLst>
      <p:ext uri="{BB962C8B-B14F-4D97-AF65-F5344CB8AC3E}">
        <p14:creationId xmlns:p14="http://schemas.microsoft.com/office/powerpoint/2010/main" val="3843707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pPr marL="0" marR="0" lvl="0" indent="0" algn="l" defTabSz="881365"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latin typeface="Aptos" panose="020B0004020202020204" pitchFamily="34" charset="0"/>
              <a:cs typeface="Calibri" pitchFamily="34" charset="0"/>
            </a:endParaRPr>
          </a:p>
          <a:p>
            <a:pPr marL="0" marR="0" lvl="0" indent="0" algn="l" defTabSz="881365"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latin typeface="Aptos" panose="020B0004020202020204" pitchFamily="34" charset="0"/>
              <a:cs typeface="Calibri" pitchFamily="34" charset="0"/>
            </a:endParaRPr>
          </a:p>
          <a:p>
            <a:pPr marL="171450" indent="-171450" defTabSz="881365">
              <a:buFont typeface="Arial" panose="020B0604020202020204" pitchFamily="34" charset="0"/>
              <a:buChar char="•"/>
              <a:defRPr/>
            </a:pPr>
            <a:endParaRPr lang="en-US" sz="1200" dirty="0">
              <a:latin typeface="Aptos" panose="020B0004020202020204" pitchFamily="34" charset="0"/>
              <a:cs typeface="Calibri" pitchFamily="34" charset="0"/>
            </a:endParaRPr>
          </a:p>
          <a:p>
            <a:pPr defTabSz="881365">
              <a:defRPr/>
            </a:pPr>
            <a:endParaRPr lang="en-US" dirty="0"/>
          </a:p>
        </p:txBody>
      </p:sp>
      <p:sp>
        <p:nvSpPr>
          <p:cNvPr id="4" name="Slide Number Placeholder 3"/>
          <p:cNvSpPr>
            <a:spLocks noGrp="1"/>
          </p:cNvSpPr>
          <p:nvPr>
            <p:ph type="sldNum" sz="quarter" idx="10"/>
          </p:nvPr>
        </p:nvSpPr>
        <p:spPr/>
        <p:txBody>
          <a:bodyPr/>
          <a:lstStyle/>
          <a:p>
            <a:fld id="{876F13B8-9C0C-418C-98F5-73B68BBC2DF1}" type="slidenum">
              <a:rPr lang="en-US" smtClean="0"/>
              <a:pPr/>
              <a:t>5</a:t>
            </a:fld>
            <a:endParaRPr lang="en-US"/>
          </a:p>
        </p:txBody>
      </p:sp>
    </p:spTree>
    <p:extLst>
      <p:ext uri="{BB962C8B-B14F-4D97-AF65-F5344CB8AC3E}">
        <p14:creationId xmlns:p14="http://schemas.microsoft.com/office/powerpoint/2010/main" val="3599888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30D20-5829-7ED1-FFD1-748589E5C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61B84-D91D-1EB1-256A-B66A36E923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5005D2-6992-4E09-491F-72B85F4F19CF}"/>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F718E167-D604-4FAA-E4E5-6CE9AC51826E}"/>
              </a:ext>
            </a:extLst>
          </p:cNvPr>
          <p:cNvSpPr>
            <a:spLocks noGrp="1"/>
          </p:cNvSpPr>
          <p:nvPr>
            <p:ph type="sldNum" sz="quarter" idx="10"/>
          </p:nvPr>
        </p:nvSpPr>
        <p:spPr/>
        <p:txBody>
          <a:bodyPr/>
          <a:lstStyle/>
          <a:p>
            <a:fld id="{876F13B8-9C0C-418C-98F5-73B68BBC2DF1}" type="slidenum">
              <a:rPr lang="en-US" smtClean="0"/>
              <a:pPr/>
              <a:t>6</a:t>
            </a:fld>
            <a:endParaRPr lang="en-US"/>
          </a:p>
        </p:txBody>
      </p:sp>
    </p:spTree>
    <p:extLst>
      <p:ext uri="{BB962C8B-B14F-4D97-AF65-F5344CB8AC3E}">
        <p14:creationId xmlns:p14="http://schemas.microsoft.com/office/powerpoint/2010/main" val="3718098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42F2A-1DF1-45D0-9EDD-B62F611DD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013D7-62B3-FC96-952F-01D22F6F19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A78311-F16D-1D08-7629-5FDCD08675FE}"/>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C40F1711-F072-A6B8-9ED9-996FE7237D85}"/>
              </a:ext>
            </a:extLst>
          </p:cNvPr>
          <p:cNvSpPr>
            <a:spLocks noGrp="1"/>
          </p:cNvSpPr>
          <p:nvPr>
            <p:ph type="sldNum" sz="quarter" idx="10"/>
          </p:nvPr>
        </p:nvSpPr>
        <p:spPr/>
        <p:txBody>
          <a:bodyPr/>
          <a:lstStyle/>
          <a:p>
            <a:fld id="{876F13B8-9C0C-418C-98F5-73B68BBC2DF1}" type="slidenum">
              <a:rPr lang="en-US" smtClean="0"/>
              <a:pPr/>
              <a:t>7</a:t>
            </a:fld>
            <a:endParaRPr lang="en-US"/>
          </a:p>
        </p:txBody>
      </p:sp>
    </p:spTree>
    <p:extLst>
      <p:ext uri="{BB962C8B-B14F-4D97-AF65-F5344CB8AC3E}">
        <p14:creationId xmlns:p14="http://schemas.microsoft.com/office/powerpoint/2010/main" val="32647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FF3AD-A0F5-D711-CBCF-84FDBF552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BC646-9669-CEC7-A5B9-0C773ABCC9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2B81D4-A8F0-B35E-52D5-B1700C397751}"/>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DBC5F3BF-7068-B401-7AC8-78D8C0F06119}"/>
              </a:ext>
            </a:extLst>
          </p:cNvPr>
          <p:cNvSpPr>
            <a:spLocks noGrp="1"/>
          </p:cNvSpPr>
          <p:nvPr>
            <p:ph type="sldNum" sz="quarter" idx="10"/>
          </p:nvPr>
        </p:nvSpPr>
        <p:spPr/>
        <p:txBody>
          <a:bodyPr/>
          <a:lstStyle/>
          <a:p>
            <a:fld id="{876F13B8-9C0C-418C-98F5-73B68BBC2DF1}" type="slidenum">
              <a:rPr lang="en-US" smtClean="0"/>
              <a:pPr/>
              <a:t>8</a:t>
            </a:fld>
            <a:endParaRPr lang="en-US"/>
          </a:p>
        </p:txBody>
      </p:sp>
    </p:spTree>
    <p:extLst>
      <p:ext uri="{BB962C8B-B14F-4D97-AF65-F5344CB8AC3E}">
        <p14:creationId xmlns:p14="http://schemas.microsoft.com/office/powerpoint/2010/main" val="230785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4BEE1-6E25-59A6-D212-1E9E493CD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6BAF2-D57D-DF75-8F72-F2489490B4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B65BF3-5EF6-2608-8CA7-4872857CC975}"/>
              </a:ext>
            </a:extLst>
          </p:cNvPr>
          <p:cNvSpPr>
            <a:spLocks noGrp="1"/>
          </p:cNvSpPr>
          <p:nvPr>
            <p:ph type="body" idx="1"/>
          </p:nvPr>
        </p:nvSpPr>
        <p:spPr/>
        <p:txBody>
          <a:bodyPr>
            <a:normAutofit/>
          </a:bodyPr>
          <a:lstStyle/>
          <a:p>
            <a:pPr defTabSz="931774">
              <a:defRPr/>
            </a:pPr>
            <a:endParaRPr lang="en-US" b="0" dirty="0"/>
          </a:p>
        </p:txBody>
      </p:sp>
      <p:sp>
        <p:nvSpPr>
          <p:cNvPr id="4" name="Slide Number Placeholder 3">
            <a:extLst>
              <a:ext uri="{FF2B5EF4-FFF2-40B4-BE49-F238E27FC236}">
                <a16:creationId xmlns:a16="http://schemas.microsoft.com/office/drawing/2014/main" id="{515843ED-7123-FD2E-69AE-35D92710B5D8}"/>
              </a:ext>
            </a:extLst>
          </p:cNvPr>
          <p:cNvSpPr>
            <a:spLocks noGrp="1"/>
          </p:cNvSpPr>
          <p:nvPr>
            <p:ph type="sldNum" sz="quarter" idx="10"/>
          </p:nvPr>
        </p:nvSpPr>
        <p:spPr/>
        <p:txBody>
          <a:bodyPr/>
          <a:lstStyle/>
          <a:p>
            <a:fld id="{876F13B8-9C0C-418C-98F5-73B68BBC2DF1}" type="slidenum">
              <a:rPr lang="en-US" smtClean="0"/>
              <a:pPr/>
              <a:t>9</a:t>
            </a:fld>
            <a:endParaRPr lang="en-US"/>
          </a:p>
        </p:txBody>
      </p:sp>
    </p:spTree>
    <p:extLst>
      <p:ext uri="{BB962C8B-B14F-4D97-AF65-F5344CB8AC3E}">
        <p14:creationId xmlns:p14="http://schemas.microsoft.com/office/powerpoint/2010/main" val="3747335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1828800" y="3886200"/>
            <a:ext cx="8534400" cy="1752600"/>
          </a:xfrm>
        </p:spPr>
        <p:txBody>
          <a:bodyPr/>
          <a:lstStyle>
            <a:lvl1pPr marL="0" indent="0" algn="ctr">
              <a:buFontTx/>
              <a:buNone/>
              <a:defRPr sz="2800">
                <a:solidFill>
                  <a:schemeClr val="tx1"/>
                </a:solidFill>
              </a:defRPr>
            </a:lvl1pPr>
          </a:lstStyle>
          <a:p>
            <a:r>
              <a:rPr lang="en-US"/>
              <a:t>Click to edit Master subtitle style</a:t>
            </a:r>
          </a:p>
        </p:txBody>
      </p:sp>
      <p:sp>
        <p:nvSpPr>
          <p:cNvPr id="4098" name="Rectangle 2"/>
          <p:cNvSpPr>
            <a:spLocks noGrp="1" noChangeArrowheads="1"/>
          </p:cNvSpPr>
          <p:nvPr>
            <p:ph type="ctrTitle"/>
          </p:nvPr>
        </p:nvSpPr>
        <p:spPr>
          <a:xfrm>
            <a:off x="914400" y="2130426"/>
            <a:ext cx="10363200" cy="1470025"/>
          </a:xfrm>
        </p:spPr>
        <p:txBody>
          <a:bodyPr/>
          <a:lstStyle>
            <a:lvl1pPr algn="ctr">
              <a:defRPr sz="3600">
                <a:solidFill>
                  <a:schemeClr val="tx1"/>
                </a:solidFill>
              </a:defRPr>
            </a:lvl1pPr>
          </a:lstStyle>
          <a:p>
            <a:r>
              <a:rPr lang="en-US"/>
              <a:t>Click to edit Master title style</a:t>
            </a:r>
          </a:p>
        </p:txBody>
      </p:sp>
      <p:pic>
        <p:nvPicPr>
          <p:cNvPr id="2" name="Picture 1">
            <a:extLst>
              <a:ext uri="{FF2B5EF4-FFF2-40B4-BE49-F238E27FC236}">
                <a16:creationId xmlns:a16="http://schemas.microsoft.com/office/drawing/2014/main" id="{5CA3D0A5-8D55-576A-AB98-BA7EBDC9FD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2880" y="221657"/>
            <a:ext cx="3750174" cy="982577"/>
          </a:xfrm>
          <a:prstGeom prst="rect">
            <a:avLst/>
          </a:prstGeom>
        </p:spPr>
      </p:pic>
    </p:spTree>
    <p:extLst>
      <p:ext uri="{BB962C8B-B14F-4D97-AF65-F5344CB8AC3E}">
        <p14:creationId xmlns:p14="http://schemas.microsoft.com/office/powerpoint/2010/main" val="1884654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460189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03852"/>
            <a:ext cx="2743200" cy="505404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003852"/>
            <a:ext cx="8026400" cy="505404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302728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5488343-B159-074D-B355-B61FD1A20D53}" type="slidenum">
              <a:rPr lang="en-US"/>
              <a:pPr>
                <a:defRPr/>
              </a:pPr>
              <a:t>‹#›</a:t>
            </a:fld>
            <a:endParaRPr lang="en-US" dirty="0"/>
          </a:p>
        </p:txBody>
      </p:sp>
      <p:sp>
        <p:nvSpPr>
          <p:cNvPr id="5" name="Title 1">
            <a:extLst>
              <a:ext uri="{FF2B5EF4-FFF2-40B4-BE49-F238E27FC236}">
                <a16:creationId xmlns:a16="http://schemas.microsoft.com/office/drawing/2014/main" id="{E41DB81F-BC38-5CC7-70AF-A06553006F0D}"/>
              </a:ext>
            </a:extLst>
          </p:cNvPr>
          <p:cNvSpPr>
            <a:spLocks noGrp="1"/>
          </p:cNvSpPr>
          <p:nvPr>
            <p:ph type="title"/>
          </p:nvPr>
        </p:nvSpPr>
        <p:spPr>
          <a:xfrm>
            <a:off x="609600" y="987287"/>
            <a:ext cx="10972800" cy="754011"/>
          </a:xfrm>
        </p:spPr>
        <p:txBody>
          <a:bodyPr/>
          <a:lstStyle/>
          <a:p>
            <a:r>
              <a:rPr lang="en-US"/>
              <a:t>Click to edit Master title style</a:t>
            </a:r>
          </a:p>
        </p:txBody>
      </p:sp>
    </p:spTree>
    <p:extLst>
      <p:ext uri="{BB962C8B-B14F-4D97-AF65-F5344CB8AC3E}">
        <p14:creationId xmlns:p14="http://schemas.microsoft.com/office/powerpoint/2010/main" val="783033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156281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08988"/>
            <a:ext cx="5384800" cy="4121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08988"/>
            <a:ext cx="5384800" cy="4121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4148030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993328"/>
            <a:ext cx="10972800" cy="76589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912215"/>
            <a:ext cx="5386917" cy="7658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802835"/>
            <a:ext cx="5386917" cy="3323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908105"/>
            <a:ext cx="5389033" cy="77000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802835"/>
            <a:ext cx="5389033" cy="3323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156950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322169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86908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033670"/>
            <a:ext cx="4011084" cy="9857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1033671"/>
            <a:ext cx="6815667" cy="50924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146852"/>
            <a:ext cx="4011084" cy="3979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1090684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13791"/>
            <a:ext cx="7315200" cy="37137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AB9642C0-4B50-4CFD-85EF-BE652ED79442}" type="slidenum">
              <a:rPr lang="en-US" smtClean="0"/>
              <a:pPr/>
              <a:t>‹#›</a:t>
            </a:fld>
            <a:endParaRPr lang="en-US"/>
          </a:p>
        </p:txBody>
      </p:sp>
    </p:spTree>
    <p:extLst>
      <p:ext uri="{BB962C8B-B14F-4D97-AF65-F5344CB8AC3E}">
        <p14:creationId xmlns:p14="http://schemas.microsoft.com/office/powerpoint/2010/main" val="417682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
            <a:ext cx="12192000" cy="914400"/>
          </a:xfrm>
          <a:prstGeom prst="rect">
            <a:avLst/>
          </a:prstGeom>
          <a:solidFill>
            <a:srgbClr val="CE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28" name="Rectangle 2"/>
          <p:cNvSpPr>
            <a:spLocks noGrp="1" noChangeArrowheads="1"/>
          </p:cNvSpPr>
          <p:nvPr>
            <p:ph type="title"/>
          </p:nvPr>
        </p:nvSpPr>
        <p:spPr bwMode="auto">
          <a:xfrm>
            <a:off x="609600" y="987287"/>
            <a:ext cx="10972800" cy="754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609600" y="1901687"/>
            <a:ext cx="10972800" cy="4230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5F5F5F"/>
                </a:solidFill>
                <a:cs typeface="Geneva" charset="0"/>
              </a:defRPr>
            </a:lvl1pPr>
          </a:lstStyle>
          <a:p>
            <a:fld id="{AB9642C0-4B50-4CFD-85EF-BE652ED79442}" type="slidenum">
              <a:rPr lang="en-US" smtClean="0"/>
              <a:pPr/>
              <a:t>‹#›</a:t>
            </a:fld>
            <a:endParaRPr lang="en-US"/>
          </a:p>
        </p:txBody>
      </p:sp>
      <p:sp>
        <p:nvSpPr>
          <p:cNvPr id="1031" name="Text Box 10"/>
          <p:cNvSpPr txBox="1">
            <a:spLocks noChangeArrowheads="1"/>
          </p:cNvSpPr>
          <p:nvPr/>
        </p:nvSpPr>
        <p:spPr bwMode="auto">
          <a:xfrm>
            <a:off x="6792330" y="228601"/>
            <a:ext cx="489608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eaLnBrk="1" hangingPunct="1">
              <a:spcBef>
                <a:spcPct val="50000"/>
              </a:spcBef>
              <a:defRPr/>
            </a:pPr>
            <a:r>
              <a:rPr lang="en-US" sz="2000">
                <a:solidFill>
                  <a:schemeClr val="bg1"/>
                </a:solidFill>
              </a:rPr>
              <a:t>libraries.rutgers.edu</a:t>
            </a:r>
          </a:p>
        </p:txBody>
      </p:sp>
      <p:pic>
        <p:nvPicPr>
          <p:cNvPr id="8" name="Picture 7">
            <a:extLst>
              <a:ext uri="{FF2B5EF4-FFF2-40B4-BE49-F238E27FC236}">
                <a16:creationId xmlns:a16="http://schemas.microsoft.com/office/drawing/2014/main" id="{0AB28C7C-D63A-0B16-BEC4-7078A76C2EB2}"/>
              </a:ext>
            </a:extLst>
          </p:cNvPr>
          <p:cNvPicPr>
            <a:picLocks noChangeAspect="1"/>
          </p:cNvPicPr>
          <p:nvPr/>
        </p:nvPicPr>
        <p:blipFill>
          <a:blip r:embed="rId13"/>
          <a:stretch>
            <a:fillRect/>
          </a:stretch>
        </p:blipFill>
        <p:spPr>
          <a:xfrm>
            <a:off x="609602" y="228600"/>
            <a:ext cx="2280108" cy="448056"/>
          </a:xfrm>
          <a:prstGeom prst="rect">
            <a:avLst/>
          </a:prstGeom>
        </p:spPr>
      </p:pic>
    </p:spTree>
    <p:extLst>
      <p:ext uri="{BB962C8B-B14F-4D97-AF65-F5344CB8AC3E}">
        <p14:creationId xmlns:p14="http://schemas.microsoft.com/office/powerpoint/2010/main" val="10087880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fontAlgn="base" hangingPunct="1">
        <a:spcBef>
          <a:spcPct val="0"/>
        </a:spcBef>
        <a:spcAft>
          <a:spcPct val="0"/>
        </a:spcAft>
        <a:defRPr sz="3600">
          <a:solidFill>
            <a:schemeClr val="tx2"/>
          </a:solidFill>
          <a:latin typeface="+mj-lt"/>
          <a:ea typeface="ヒラギノ角ゴ Pro W3" charset="0"/>
          <a:cs typeface="Geneva" charset="0"/>
        </a:defRPr>
      </a:lvl1pPr>
      <a:lvl2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2pPr>
      <a:lvl3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3pPr>
      <a:lvl4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4pPr>
      <a:lvl5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a:solidFill>
            <a:schemeClr val="tx2"/>
          </a:solidFill>
          <a:latin typeface="+mn-lt"/>
          <a:ea typeface="ヒラギノ角ゴ Pro W3" charset="0"/>
          <a:cs typeface="Geneva" charset="0"/>
        </a:defRPr>
      </a:lvl1pPr>
      <a:lvl2pPr marL="742950" indent="-285750" algn="l" rtl="0" eaLnBrk="1" fontAlgn="base" hangingPunct="1">
        <a:spcBef>
          <a:spcPct val="20000"/>
        </a:spcBef>
        <a:spcAft>
          <a:spcPct val="0"/>
        </a:spcAft>
        <a:buChar char="–"/>
        <a:defRPr sz="2400">
          <a:solidFill>
            <a:schemeClr val="tx2"/>
          </a:solidFill>
          <a:latin typeface="+mn-lt"/>
          <a:ea typeface="Geneva" charset="0"/>
          <a:cs typeface="Geneva" charset="0"/>
        </a:defRPr>
      </a:lvl2pPr>
      <a:lvl3pPr marL="1143000" indent="-228600" algn="l" rtl="0" eaLnBrk="1" fontAlgn="base" hangingPunct="1">
        <a:spcBef>
          <a:spcPct val="20000"/>
        </a:spcBef>
        <a:spcAft>
          <a:spcPct val="0"/>
        </a:spcAft>
        <a:buChar char="•"/>
        <a:defRPr sz="2000">
          <a:solidFill>
            <a:schemeClr val="tx2"/>
          </a:solidFill>
          <a:latin typeface="+mn-lt"/>
          <a:ea typeface="Geneva" charset="0"/>
          <a:cs typeface="Geneva" charset="0"/>
        </a:defRPr>
      </a:lvl3pPr>
      <a:lvl4pPr marL="1600200" indent="-228600" algn="l" rtl="0" eaLnBrk="1" fontAlgn="base" hangingPunct="1">
        <a:spcBef>
          <a:spcPct val="20000"/>
        </a:spcBef>
        <a:spcAft>
          <a:spcPct val="0"/>
        </a:spcAft>
        <a:buChar char="–"/>
        <a:defRPr sz="1800">
          <a:solidFill>
            <a:schemeClr val="tx2"/>
          </a:solidFill>
          <a:latin typeface="+mn-lt"/>
          <a:ea typeface="Geneva" charset="0"/>
          <a:cs typeface="Geneva" charset="0"/>
        </a:defRPr>
      </a:lvl4pPr>
      <a:lvl5pPr marL="2057400" indent="-228600" algn="l" rtl="0" eaLnBrk="1" fontAlgn="base" hangingPunct="1">
        <a:spcBef>
          <a:spcPct val="20000"/>
        </a:spcBef>
        <a:spcAft>
          <a:spcPct val="0"/>
        </a:spcAft>
        <a:buChar char="»"/>
        <a:defRPr sz="1800">
          <a:solidFill>
            <a:schemeClr val="tx2"/>
          </a:solidFill>
          <a:latin typeface="+mn-lt"/>
          <a:ea typeface="Geneva" charset="0"/>
          <a:cs typeface="Geneva" charset="0"/>
        </a:defRPr>
      </a:lvl5pPr>
      <a:lvl6pPr marL="2514600" indent="-228600" algn="l" rtl="0" eaLnBrk="1" fontAlgn="base" hangingPunct="1">
        <a:spcBef>
          <a:spcPct val="20000"/>
        </a:spcBef>
        <a:spcAft>
          <a:spcPct val="0"/>
        </a:spcAft>
        <a:buChar char="»"/>
        <a:defRPr sz="1400">
          <a:solidFill>
            <a:srgbClr val="5F5F5F"/>
          </a:solidFill>
          <a:latin typeface="+mn-lt"/>
        </a:defRPr>
      </a:lvl6pPr>
      <a:lvl7pPr marL="2971800" indent="-228600" algn="l" rtl="0" eaLnBrk="1" fontAlgn="base" hangingPunct="1">
        <a:spcBef>
          <a:spcPct val="20000"/>
        </a:spcBef>
        <a:spcAft>
          <a:spcPct val="0"/>
        </a:spcAft>
        <a:buChar char="»"/>
        <a:defRPr sz="1400">
          <a:solidFill>
            <a:srgbClr val="5F5F5F"/>
          </a:solidFill>
          <a:latin typeface="+mn-lt"/>
        </a:defRPr>
      </a:lvl7pPr>
      <a:lvl8pPr marL="3429000" indent="-228600" algn="l" rtl="0" eaLnBrk="1" fontAlgn="base" hangingPunct="1">
        <a:spcBef>
          <a:spcPct val="20000"/>
        </a:spcBef>
        <a:spcAft>
          <a:spcPct val="0"/>
        </a:spcAft>
        <a:buChar char="»"/>
        <a:defRPr sz="1400">
          <a:solidFill>
            <a:srgbClr val="5F5F5F"/>
          </a:solidFill>
          <a:latin typeface="+mn-lt"/>
        </a:defRPr>
      </a:lvl8pPr>
      <a:lvl9pPr marL="3886200" indent="-228600" algn="l" rtl="0" eaLnBrk="1" fontAlgn="base" hangingPunct="1">
        <a:spcBef>
          <a:spcPct val="20000"/>
        </a:spcBef>
        <a:spcAft>
          <a:spcPct val="0"/>
        </a:spcAft>
        <a:buChar char="»"/>
        <a:defRPr sz="1400">
          <a:solidFill>
            <a:srgbClr val="5F5F5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braries.rutgers.edu/research-tools-and-services/citation-management/endnot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mailto:citationmgr@libraries.rutgers.ed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libguides.rutgers.edu/endnotetutorial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www.libraries.rutgers.edu/databases/covidenc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mailto:ask_research@libraries.Rutgers.edu" TargetMode="External"/><Relationship Id="rId4" Type="http://schemas.openxmlformats.org/officeDocument/2006/relationships/hyperlink" Target="https://www.libraries.rutgers.edu/databases/covidenc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oar.rutgers.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ask_research@libraries.Rutgers.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libraries.rutgers.edu/research-support/open-access-publishing-opportunities-rutgers-researchers" TargetMode="External"/><Relationship Id="rId4" Type="http://schemas.openxmlformats.org/officeDocument/2006/relationships/hyperlink" Target="http://www.libraries.rutgers.edu/researchers/open_acces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soar.libraries.rutgers.ed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hyperlink" Target="https://orcid.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ask_research@libraries.Rutgers.ed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libguides.rutgers.edu/artificial-intelligence" TargetMode="External"/><Relationship Id="rId2" Type="http://schemas.openxmlformats.org/officeDocument/2006/relationships/hyperlink" Target="https://it.rutgers.edu/ai/" TargetMode="External"/><Relationship Id="rId1" Type="http://schemas.openxmlformats.org/officeDocument/2006/relationships/slideLayout" Target="../slideLayouts/slideLayout2.xml"/><Relationship Id="rId5" Type="http://schemas.openxmlformats.org/officeDocument/2006/relationships/hyperlink" Target="mailto:ask_research@libraries.Rutgers.edu" TargetMode="External"/><Relationship Id="rId4" Type="http://schemas.openxmlformats.org/officeDocument/2006/relationships/hyperlink" Target="https://libguides.rutgers.edu/ai-eresource-platforms"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mailto:ask_research@libraries.Rutgers.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libraries.rutgers.edu/health-scienc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libraries.rutgers.edu/indexes/pubme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ibraries.rutgers.edu/health-sciences/research-teaching-support" TargetMode="External"/><Relationship Id="rId4" Type="http://schemas.openxmlformats.org/officeDocument/2006/relationships/hyperlink" Target="https://www.libraries.rutgers.edu/indexes/pubm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nlm.nih.gov/psd/special_querie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rbhs_librarians@libraries.rutgers.edu"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libraries.rutgers.edu/research-support/citation-management/endnot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libraries.rutgers.edu/research-support/citation-management/endno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subTitle" idx="1"/>
          </p:nvPr>
        </p:nvSpPr>
        <p:spPr>
          <a:xfrm>
            <a:off x="0" y="4307675"/>
            <a:ext cx="12192000" cy="2132456"/>
          </a:xfrm>
        </p:spPr>
        <p:txBody>
          <a:bodyPr>
            <a:noAutofit/>
          </a:bodyPr>
          <a:lstStyle/>
          <a:p>
            <a:pPr eaLnBrk="1" hangingPunct="1"/>
            <a:r>
              <a:rPr lang="en-US" sz="2000" dirty="0">
                <a:latin typeface="Aptos" panose="020B0004020202020204" pitchFamily="34" charset="0"/>
              </a:rPr>
              <a:t>Yingting Zhang, MLS, AHIP-D</a:t>
            </a:r>
            <a:br>
              <a:rPr lang="en-US" sz="2000" dirty="0">
                <a:latin typeface="Aptos" panose="020B0004020202020204" pitchFamily="34" charset="0"/>
              </a:rPr>
            </a:br>
            <a:r>
              <a:rPr lang="en-US" sz="2000" dirty="0">
                <a:latin typeface="Aptos" panose="020B0004020202020204" pitchFamily="34" charset="0"/>
              </a:rPr>
              <a:t>Rutgers Health Sciences Libraries</a:t>
            </a:r>
          </a:p>
          <a:p>
            <a:pPr eaLnBrk="1" hangingPunct="1">
              <a:lnSpc>
                <a:spcPct val="100000"/>
              </a:lnSpc>
              <a:spcBef>
                <a:spcPts val="0"/>
              </a:spcBef>
            </a:pPr>
            <a:endParaRPr lang="en-US" sz="2000" dirty="0">
              <a:latin typeface="Aptos" panose="020B0004020202020204" pitchFamily="34" charset="0"/>
            </a:endParaRPr>
          </a:p>
          <a:p>
            <a:pPr eaLnBrk="1" hangingPunct="1">
              <a:lnSpc>
                <a:spcPct val="100000"/>
              </a:lnSpc>
              <a:spcBef>
                <a:spcPts val="0"/>
              </a:spcBef>
            </a:pPr>
            <a:endParaRPr lang="en-US" sz="2000" dirty="0">
              <a:latin typeface="Aptos" panose="020B0004020202020204" pitchFamily="34" charset="0"/>
            </a:endParaRPr>
          </a:p>
          <a:p>
            <a:r>
              <a:rPr lang="en-US" sz="2000" dirty="0">
                <a:solidFill>
                  <a:schemeClr val="tx1">
                    <a:lumMod val="95000"/>
                    <a:lumOff val="5000"/>
                  </a:schemeClr>
                </a:solidFill>
                <a:latin typeface="Aptos" panose="020B0004020202020204" pitchFamily="34" charset="0"/>
                <a:cs typeface="Calibri" panose="020F0502020204030204" pitchFamily="34" charset="0"/>
              </a:rPr>
              <a:t>SGS Biomedical Sciences Orientation</a:t>
            </a:r>
          </a:p>
          <a:p>
            <a:r>
              <a:rPr lang="en-US" sz="2000" dirty="0">
                <a:solidFill>
                  <a:schemeClr val="tx1">
                    <a:lumMod val="95000"/>
                    <a:lumOff val="5000"/>
                  </a:schemeClr>
                </a:solidFill>
                <a:latin typeface="Aptos" panose="020B0004020202020204" pitchFamily="34" charset="0"/>
                <a:cs typeface="Calibri" panose="020F0502020204030204" pitchFamily="34" charset="0"/>
              </a:rPr>
              <a:t>August 26, 2026</a:t>
            </a:r>
            <a:endParaRPr lang="en-US" sz="2000" dirty="0">
              <a:solidFill>
                <a:schemeClr val="tx1">
                  <a:lumMod val="95000"/>
                  <a:lumOff val="5000"/>
                </a:schemeClr>
              </a:solidFill>
              <a:latin typeface="Aptos" panose="020B0004020202020204" pitchFamily="34" charset="0"/>
              <a:ea typeface="ヒラギノ角ゴ Pro W3" charset="-128"/>
              <a:cs typeface="Calibri" panose="020F0502020204030204" pitchFamily="34" charset="0"/>
            </a:endParaRPr>
          </a:p>
        </p:txBody>
      </p:sp>
      <p:sp>
        <p:nvSpPr>
          <p:cNvPr id="3" name="Rectangle 2">
            <a:extLst>
              <a:ext uri="{FF2B5EF4-FFF2-40B4-BE49-F238E27FC236}">
                <a16:creationId xmlns:a16="http://schemas.microsoft.com/office/drawing/2014/main" id="{470D521C-2F7E-B4C6-E5AE-88FC65AC311B}"/>
              </a:ext>
            </a:extLst>
          </p:cNvPr>
          <p:cNvSpPr>
            <a:spLocks noGrp="1" noChangeArrowheads="1"/>
          </p:cNvSpPr>
          <p:nvPr/>
        </p:nvSpPr>
        <p:spPr bwMode="auto">
          <a:xfrm>
            <a:off x="1524000" y="1916575"/>
            <a:ext cx="9144000" cy="114876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000">
                <a:solidFill>
                  <a:schemeClr val="tx1"/>
                </a:solidFill>
                <a:latin typeface="+mj-lt"/>
                <a:ea typeface="ヒラギノ角ゴ Pro W3" charset="0"/>
                <a:cs typeface="Geneva" charset="0"/>
              </a:defRPr>
            </a:lvl1pPr>
            <a:lvl2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2pPr>
            <a:lvl3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3pPr>
            <a:lvl4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4pPr>
            <a:lvl5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a:lstStyle>
          <a:p>
            <a:r>
              <a:rPr lang="en-US" sz="4000" b="1" dirty="0">
                <a:latin typeface="Aptos" panose="020B0004020202020204" pitchFamily="34" charset="0"/>
                <a:cs typeface="Calibri" pitchFamily="34" charset="0"/>
              </a:rPr>
              <a:t>PubMed, EndNote, Covidence, </a:t>
            </a:r>
          </a:p>
          <a:p>
            <a:r>
              <a:rPr lang="en-US" sz="4000" b="1" dirty="0">
                <a:latin typeface="Aptos" panose="020B0004020202020204" pitchFamily="34" charset="0"/>
                <a:cs typeface="Calibri" pitchFamily="34" charset="0"/>
              </a:rPr>
              <a:t>SOAR, ORCID, and AI</a:t>
            </a:r>
            <a:endParaRPr lang="en-US" sz="4000" b="1" dirty="0">
              <a:latin typeface="Aptos" panose="020B00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841C5-6D0B-D49B-DFC1-9DCA28A403C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9DFC0C-2041-84FA-5EEE-7E308E0897C3}"/>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10</a:t>
            </a:fld>
            <a:endParaRPr lang="en-US" sz="1600">
              <a:solidFill>
                <a:schemeClr val="bg1"/>
              </a:solidFill>
            </a:endParaRPr>
          </a:p>
        </p:txBody>
      </p:sp>
      <p:sp>
        <p:nvSpPr>
          <p:cNvPr id="2" name="Title 1">
            <a:extLst>
              <a:ext uri="{FF2B5EF4-FFF2-40B4-BE49-F238E27FC236}">
                <a16:creationId xmlns:a16="http://schemas.microsoft.com/office/drawing/2014/main" id="{93D05484-38E7-916E-928E-7CF6F8CCAEEA}"/>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EndNote – Download Tips</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F67EA59D-9700-1E2B-66B5-86D8933C6066}"/>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10</a:t>
            </a:fld>
            <a:endParaRPr lang="en-US" sz="1200" dirty="0">
              <a:solidFill>
                <a:schemeClr val="tx1">
                  <a:lumMod val="65000"/>
                  <a:lumOff val="35000"/>
                </a:schemeClr>
              </a:solidFill>
            </a:endParaRPr>
          </a:p>
        </p:txBody>
      </p:sp>
      <p:sp>
        <p:nvSpPr>
          <p:cNvPr id="11" name="Content Placeholder 2">
            <a:extLst>
              <a:ext uri="{FF2B5EF4-FFF2-40B4-BE49-F238E27FC236}">
                <a16:creationId xmlns:a16="http://schemas.microsoft.com/office/drawing/2014/main" id="{445CE311-6CF9-3A94-308B-E208FF1F1F99}"/>
              </a:ext>
            </a:extLst>
          </p:cNvPr>
          <p:cNvSpPr>
            <a:spLocks noGrp="1"/>
          </p:cNvSpPr>
          <p:nvPr>
            <p:ph idx="1"/>
          </p:nvPr>
        </p:nvSpPr>
        <p:spPr>
          <a:xfrm>
            <a:off x="1403333" y="1835439"/>
            <a:ext cx="9615054" cy="4102261"/>
          </a:xfrm>
        </p:spPr>
        <p:txBody>
          <a:bodyPr/>
          <a:lstStyle/>
          <a:p>
            <a:pPr>
              <a:buFont typeface="Arial" panose="020B0604020202020204" pitchFamily="34" charset="0"/>
              <a:buChar char="•"/>
            </a:pPr>
            <a:r>
              <a:rPr lang="en-US" sz="2000" dirty="0">
                <a:solidFill>
                  <a:schemeClr val="tx1"/>
                </a:solidFill>
                <a:latin typeface="Aptos" panose="020B0004020202020204" pitchFamily="34" charset="0"/>
                <a:cs typeface="Calibri" panose="020F0502020204030204" pitchFamily="34" charset="0"/>
              </a:rPr>
              <a:t>The University Libraries are licensed to provide download access to EndNote for all Rutgers users. As a Rutgers user, you are </a:t>
            </a:r>
            <a:r>
              <a:rPr lang="en-US" sz="2000" b="1" dirty="0">
                <a:solidFill>
                  <a:srgbClr val="FF0000"/>
                </a:solidFill>
                <a:latin typeface="Aptos" panose="020B0004020202020204" pitchFamily="34" charset="0"/>
                <a:cs typeface="Calibri" panose="020F0502020204030204" pitchFamily="34" charset="0"/>
              </a:rPr>
              <a:t>not required to enter a product key</a:t>
            </a:r>
            <a:r>
              <a:rPr lang="en-US" sz="2000" b="1" dirty="0">
                <a:solidFill>
                  <a:schemeClr val="tx1"/>
                </a:solidFill>
                <a:latin typeface="Aptos" panose="020B0004020202020204" pitchFamily="34" charset="0"/>
                <a:cs typeface="Calibri" panose="020F0502020204030204" pitchFamily="34" charset="0"/>
              </a:rPr>
              <a:t> </a:t>
            </a:r>
            <a:r>
              <a:rPr lang="en-US" sz="2000" dirty="0">
                <a:solidFill>
                  <a:schemeClr val="tx1"/>
                </a:solidFill>
                <a:latin typeface="Aptos" panose="020B0004020202020204" pitchFamily="34" charset="0"/>
                <a:cs typeface="Calibri" panose="020F0502020204030204" pitchFamily="34" charset="0"/>
              </a:rPr>
              <a:t>to install the program. </a:t>
            </a:r>
          </a:p>
          <a:p>
            <a:pPr marL="0" indent="0">
              <a:buNone/>
            </a:pPr>
            <a:endParaRPr lang="en-US" sz="1000" dirty="0">
              <a:solidFill>
                <a:schemeClr val="tx1"/>
              </a:solidFill>
              <a:latin typeface="Aptos" panose="020B0004020202020204" pitchFamily="34" charset="0"/>
              <a:cs typeface="Calibri" panose="020F0502020204030204" pitchFamily="34" charset="0"/>
            </a:endParaRPr>
          </a:p>
          <a:p>
            <a:pPr>
              <a:buFont typeface="Arial" panose="020B0604020202020204" pitchFamily="34" charset="0"/>
              <a:buChar char="•"/>
            </a:pPr>
            <a:r>
              <a:rPr lang="en-US" sz="2000" dirty="0">
                <a:solidFill>
                  <a:schemeClr val="tx1"/>
                </a:solidFill>
                <a:latin typeface="Aptos" panose="020B0004020202020204" pitchFamily="34" charset="0"/>
                <a:cs typeface="Calibri" panose="020F0502020204030204" pitchFamily="34" charset="0"/>
              </a:rPr>
              <a:t>Go to: </a:t>
            </a:r>
            <a:r>
              <a:rPr lang="en-US" sz="2000" dirty="0">
                <a:solidFill>
                  <a:schemeClr val="tx1"/>
                </a:solidFill>
                <a:latin typeface="Aptos" panose="020B0004020202020204" pitchFamily="34" charset="0"/>
                <a:cs typeface="Calibri" panose="020F0502020204030204" pitchFamily="34" charset="0"/>
                <a:hlinkClick r:id="rId3"/>
              </a:rPr>
              <a:t>https://www.libraries.rutgers.edu/research-tools-and-services/citation-management/endnote</a:t>
            </a:r>
            <a:r>
              <a:rPr lang="en-US" sz="2000" dirty="0">
                <a:solidFill>
                  <a:schemeClr val="tx1"/>
                </a:solidFill>
                <a:latin typeface="Aptos" panose="020B0004020202020204" pitchFamily="34" charset="0"/>
                <a:cs typeface="Calibri" panose="020F0502020204030204" pitchFamily="34" charset="0"/>
              </a:rPr>
              <a:t> to download EndNote. </a:t>
            </a:r>
            <a:r>
              <a:rPr lang="en-US" sz="2000" dirty="0">
                <a:latin typeface="Aptos" panose="020B0004020202020204" pitchFamily="34" charset="0"/>
                <a:cs typeface="Calibri" panose="020F0502020204030204" pitchFamily="34" charset="0"/>
              </a:rPr>
              <a:t>The latest version is EndNote 2025.</a:t>
            </a:r>
          </a:p>
          <a:p>
            <a:pPr marL="0" indent="0">
              <a:buNone/>
            </a:pPr>
            <a:endParaRPr lang="en-US" sz="1000" dirty="0">
              <a:solidFill>
                <a:schemeClr val="tx1"/>
              </a:solidFill>
              <a:latin typeface="Aptos" panose="020B0004020202020204" pitchFamily="34" charset="0"/>
              <a:cs typeface="Calibri" panose="020F0502020204030204" pitchFamily="34" charset="0"/>
            </a:endParaRPr>
          </a:p>
          <a:p>
            <a:pPr>
              <a:buFont typeface="Arial" panose="020B0604020202020204" pitchFamily="34" charset="0"/>
              <a:buChar char="•"/>
            </a:pPr>
            <a:r>
              <a:rPr lang="en-US" sz="2000" b="1" u="sng" dirty="0">
                <a:solidFill>
                  <a:schemeClr val="tx1">
                    <a:lumMod val="95000"/>
                    <a:lumOff val="5000"/>
                  </a:schemeClr>
                </a:solidFill>
                <a:latin typeface="Aptos" panose="020B0004020202020204" pitchFamily="34" charset="0"/>
                <a:cs typeface="Calibri" panose="020F0502020204030204" pitchFamily="34" charset="0"/>
              </a:rPr>
              <a:t>Note:</a:t>
            </a:r>
            <a:r>
              <a:rPr lang="en-US" sz="2000" dirty="0">
                <a:solidFill>
                  <a:schemeClr val="tx1">
                    <a:lumMod val="95000"/>
                    <a:lumOff val="5000"/>
                  </a:schemeClr>
                </a:solidFill>
                <a:latin typeface="Aptos" panose="020B0004020202020204" pitchFamily="34" charset="0"/>
                <a:cs typeface="Calibri" panose="020F0502020204030204" pitchFamily="34" charset="0"/>
              </a:rPr>
              <a:t> For Windows, you must extract the zip file and place the extracted files in a </a:t>
            </a:r>
            <a:r>
              <a:rPr lang="en-US" sz="2000" b="1" dirty="0">
                <a:solidFill>
                  <a:srgbClr val="FF0000"/>
                </a:solidFill>
                <a:latin typeface="Aptos" panose="020B0004020202020204" pitchFamily="34" charset="0"/>
                <a:cs typeface="Calibri" panose="020F0502020204030204" pitchFamily="34" charset="0"/>
              </a:rPr>
              <a:t>separate</a:t>
            </a:r>
            <a:r>
              <a:rPr lang="en-US" sz="2000" dirty="0">
                <a:solidFill>
                  <a:srgbClr val="FF0000"/>
                </a:solidFill>
                <a:latin typeface="Aptos" panose="020B0004020202020204" pitchFamily="34" charset="0"/>
                <a:cs typeface="Calibri" panose="020F0502020204030204" pitchFamily="34" charset="0"/>
              </a:rPr>
              <a:t> </a:t>
            </a:r>
            <a:r>
              <a:rPr lang="en-US" sz="2000" dirty="0">
                <a:solidFill>
                  <a:schemeClr val="tx1">
                    <a:lumMod val="95000"/>
                    <a:lumOff val="5000"/>
                  </a:schemeClr>
                </a:solidFill>
                <a:latin typeface="Aptos" panose="020B0004020202020204" pitchFamily="34" charset="0"/>
                <a:cs typeface="Calibri" panose="020F0502020204030204" pitchFamily="34" charset="0"/>
              </a:rPr>
              <a:t>folder from where the zip file is located. Otherwise, you will be asked to enter a product key. </a:t>
            </a:r>
          </a:p>
          <a:p>
            <a:pPr marL="0" indent="0">
              <a:buNone/>
            </a:pPr>
            <a:endParaRPr lang="en-US" sz="1000" dirty="0">
              <a:solidFill>
                <a:schemeClr val="tx1">
                  <a:lumMod val="95000"/>
                  <a:lumOff val="5000"/>
                </a:schemeClr>
              </a:solidFill>
              <a:latin typeface="Aptos" panose="020B0004020202020204" pitchFamily="34" charset="0"/>
              <a:cs typeface="Calibri" panose="020F0502020204030204" pitchFamily="34" charset="0"/>
            </a:endParaRP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To request training or help with the use of EndNote, please email:  </a:t>
            </a:r>
            <a:r>
              <a:rPr lang="en-US" sz="2000" dirty="0">
                <a:solidFill>
                  <a:schemeClr val="tx1">
                    <a:lumMod val="95000"/>
                    <a:lumOff val="5000"/>
                  </a:schemeClr>
                </a:solidFill>
                <a:latin typeface="Aptos" panose="020B0004020202020204" pitchFamily="34" charset="0"/>
                <a:cs typeface="Calibri" panose="020F0502020204030204" pitchFamily="34" charset="0"/>
                <a:hlinkClick r:id="rId4"/>
              </a:rPr>
              <a:t>citationmgr@libraries.rutgers.edu</a:t>
            </a:r>
            <a:r>
              <a:rPr lang="en-US" sz="2000" dirty="0">
                <a:solidFill>
                  <a:schemeClr val="tx1">
                    <a:lumMod val="95000"/>
                    <a:lumOff val="5000"/>
                  </a:schemeClr>
                </a:solidFill>
                <a:latin typeface="Aptos" panose="020B0004020202020204" pitchFamily="34" charset="0"/>
                <a:cs typeface="Calibri" panose="020F0502020204030204" pitchFamily="34" charset="0"/>
              </a:rPr>
              <a:t>. </a:t>
            </a:r>
            <a:r>
              <a:rPr lang="en-US" sz="2000" dirty="0">
                <a:solidFill>
                  <a:schemeClr val="tx1">
                    <a:lumMod val="65000"/>
                    <a:lumOff val="35000"/>
                  </a:schemeClr>
                </a:solidFill>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608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AB2BC-8F5E-543E-E5D4-5EC6FD81DF8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78CAF4-82FD-2C6D-D20A-6F310DF1EA92}"/>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11</a:t>
            </a:fld>
            <a:endParaRPr lang="en-US" sz="1600">
              <a:solidFill>
                <a:schemeClr val="bg1"/>
              </a:solidFill>
            </a:endParaRPr>
          </a:p>
        </p:txBody>
      </p:sp>
      <p:sp>
        <p:nvSpPr>
          <p:cNvPr id="2" name="Title 1">
            <a:extLst>
              <a:ext uri="{FF2B5EF4-FFF2-40B4-BE49-F238E27FC236}">
                <a16:creationId xmlns:a16="http://schemas.microsoft.com/office/drawing/2014/main" id="{AFF4CAC0-F73A-675D-C1CB-7C46EC917D47}"/>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EndNote Tutorials</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2DEE5B0C-EEDD-CF4E-8E30-E4F1488CB5F2}"/>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11</a:t>
            </a:fld>
            <a:endParaRPr lang="en-US" sz="1200" dirty="0">
              <a:solidFill>
                <a:schemeClr val="tx1">
                  <a:lumMod val="65000"/>
                  <a:lumOff val="35000"/>
                </a:schemeClr>
              </a:solidFill>
            </a:endParaRPr>
          </a:p>
        </p:txBody>
      </p:sp>
      <p:sp>
        <p:nvSpPr>
          <p:cNvPr id="6" name="TextBox 5">
            <a:extLst>
              <a:ext uri="{FF2B5EF4-FFF2-40B4-BE49-F238E27FC236}">
                <a16:creationId xmlns:a16="http://schemas.microsoft.com/office/drawing/2014/main" id="{A7198E60-A8B3-4742-B201-FCF4FD79AB48}"/>
              </a:ext>
            </a:extLst>
          </p:cNvPr>
          <p:cNvSpPr txBox="1"/>
          <p:nvPr/>
        </p:nvSpPr>
        <p:spPr>
          <a:xfrm>
            <a:off x="3541867" y="1500887"/>
            <a:ext cx="5425152" cy="400110"/>
          </a:xfrm>
          <a:prstGeom prst="rect">
            <a:avLst/>
          </a:prstGeom>
          <a:noFill/>
          <a:ln>
            <a:noFill/>
          </a:ln>
        </p:spPr>
        <p:txBody>
          <a:bodyPr wrap="square">
            <a:spAutoFit/>
          </a:bodyPr>
          <a:lstStyle/>
          <a:p>
            <a:r>
              <a:rPr lang="en-US" sz="2000" dirty="0">
                <a:hlinkClick r:id="rId3"/>
              </a:rPr>
              <a:t>https://libguides.rutgers.edu/endnotetutorials</a:t>
            </a:r>
            <a:r>
              <a:rPr lang="en-US" sz="2000" dirty="0"/>
              <a:t> </a:t>
            </a:r>
          </a:p>
        </p:txBody>
      </p:sp>
      <p:pic>
        <p:nvPicPr>
          <p:cNvPr id="9" name="Picture 8" descr="A screenshot of a computer&#10;&#10;AI-generated content may be incorrect.">
            <a:extLst>
              <a:ext uri="{FF2B5EF4-FFF2-40B4-BE49-F238E27FC236}">
                <a16:creationId xmlns:a16="http://schemas.microsoft.com/office/drawing/2014/main" id="{4C4B89A9-0A22-5DFF-8EB4-F9E74E40A0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940" y="2010534"/>
            <a:ext cx="7026120" cy="4609492"/>
          </a:xfrm>
          <a:prstGeom prst="rect">
            <a:avLst/>
          </a:prstGeom>
          <a:ln>
            <a:solidFill>
              <a:srgbClr val="C00000"/>
            </a:solidFill>
          </a:ln>
        </p:spPr>
      </p:pic>
    </p:spTree>
    <p:extLst>
      <p:ext uri="{BB962C8B-B14F-4D97-AF65-F5344CB8AC3E}">
        <p14:creationId xmlns:p14="http://schemas.microsoft.com/office/powerpoint/2010/main" val="3379942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8779-CDDB-C4AE-D510-8F432BB364E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6B3A54-8B86-53A7-88B0-CEDF0EF1E456}"/>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12</a:t>
            </a:fld>
            <a:endParaRPr lang="en-US" sz="1600">
              <a:solidFill>
                <a:schemeClr val="bg1"/>
              </a:solidFill>
            </a:endParaRPr>
          </a:p>
        </p:txBody>
      </p:sp>
      <p:sp>
        <p:nvSpPr>
          <p:cNvPr id="3" name="Slide Number Placeholder 3">
            <a:extLst>
              <a:ext uri="{FF2B5EF4-FFF2-40B4-BE49-F238E27FC236}">
                <a16:creationId xmlns:a16="http://schemas.microsoft.com/office/drawing/2014/main" id="{42939B2D-5123-093D-514A-78A58DA8F831}"/>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12</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B77B9E75-E79B-85D3-CF93-6B039C929893}"/>
              </a:ext>
            </a:extLst>
          </p:cNvPr>
          <p:cNvSpPr>
            <a:spLocks noGrp="1"/>
          </p:cNvSpPr>
          <p:nvPr>
            <p:ph idx="1"/>
          </p:nvPr>
        </p:nvSpPr>
        <p:spPr>
          <a:xfrm>
            <a:off x="0" y="2507686"/>
            <a:ext cx="12192000" cy="1095375"/>
          </a:xfrm>
        </p:spPr>
        <p:txBody>
          <a:bodyPr/>
          <a:lstStyle/>
          <a:p>
            <a:pPr marL="0" indent="0" algn="ctr">
              <a:buNone/>
            </a:pPr>
            <a:r>
              <a:rPr lang="en-US" sz="6600" b="1" dirty="0">
                <a:solidFill>
                  <a:srgbClr val="002060"/>
                </a:solidFill>
                <a:latin typeface="Aptos" panose="020B0004020202020204" pitchFamily="34" charset="0"/>
                <a:cs typeface="Calibri" panose="020F0502020204030204" pitchFamily="34" charset="0"/>
              </a:rPr>
              <a:t>Covidence</a:t>
            </a:r>
          </a:p>
        </p:txBody>
      </p:sp>
      <p:sp>
        <p:nvSpPr>
          <p:cNvPr id="10" name="TextBox 9">
            <a:extLst>
              <a:ext uri="{FF2B5EF4-FFF2-40B4-BE49-F238E27FC236}">
                <a16:creationId xmlns:a16="http://schemas.microsoft.com/office/drawing/2014/main" id="{3B895988-81EC-C7F5-F0BF-39A34C83F7F1}"/>
              </a:ext>
            </a:extLst>
          </p:cNvPr>
          <p:cNvSpPr txBox="1"/>
          <p:nvPr/>
        </p:nvSpPr>
        <p:spPr>
          <a:xfrm>
            <a:off x="-147484" y="3603061"/>
            <a:ext cx="12192000" cy="461665"/>
          </a:xfrm>
          <a:prstGeom prst="rect">
            <a:avLst/>
          </a:prstGeom>
          <a:noFill/>
        </p:spPr>
        <p:txBody>
          <a:bodyPr wrap="square">
            <a:spAutoFit/>
          </a:bodyPr>
          <a:lstStyle/>
          <a:p>
            <a:pPr algn="ctr"/>
            <a:r>
              <a:rPr lang="en-US" dirty="0">
                <a:latin typeface="Aptos" panose="020B0004020202020204" pitchFamily="34" charset="0"/>
                <a:hlinkClick r:id="rId3"/>
              </a:rPr>
              <a:t>https://www.libraries.rutgers.edu/databases/covidence</a:t>
            </a:r>
            <a:endParaRPr lang="en-US" dirty="0"/>
          </a:p>
        </p:txBody>
      </p:sp>
    </p:spTree>
    <p:extLst>
      <p:ext uri="{BB962C8B-B14F-4D97-AF65-F5344CB8AC3E}">
        <p14:creationId xmlns:p14="http://schemas.microsoft.com/office/powerpoint/2010/main" val="375027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7E2A0-BD82-9235-782E-6824522ABD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260CC-F27A-A6CE-6138-AE84BB7DEAA3}"/>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13</a:t>
            </a:fld>
            <a:endParaRPr lang="en-US" sz="1600">
              <a:solidFill>
                <a:schemeClr val="bg1"/>
              </a:solidFill>
            </a:endParaRPr>
          </a:p>
        </p:txBody>
      </p:sp>
      <p:sp>
        <p:nvSpPr>
          <p:cNvPr id="2" name="Title 1">
            <a:extLst>
              <a:ext uri="{FF2B5EF4-FFF2-40B4-BE49-F238E27FC236}">
                <a16:creationId xmlns:a16="http://schemas.microsoft.com/office/drawing/2014/main" id="{14773631-24B8-E9EB-37F5-83F99AC299FF}"/>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Covidence</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28484C91-70D5-5742-E3C6-848E0462D8E7}"/>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13</a:t>
            </a:fld>
            <a:endParaRPr lang="en-US" sz="1200" dirty="0">
              <a:solidFill>
                <a:schemeClr val="tx1">
                  <a:lumMod val="65000"/>
                  <a:lumOff val="35000"/>
                </a:schemeClr>
              </a:solidFill>
            </a:endParaRPr>
          </a:p>
        </p:txBody>
      </p:sp>
      <p:sp>
        <p:nvSpPr>
          <p:cNvPr id="7" name="TextBox 6">
            <a:extLst>
              <a:ext uri="{FF2B5EF4-FFF2-40B4-BE49-F238E27FC236}">
                <a16:creationId xmlns:a16="http://schemas.microsoft.com/office/drawing/2014/main" id="{55CF6111-B26A-0826-785E-0D5366BDB0AF}"/>
              </a:ext>
            </a:extLst>
          </p:cNvPr>
          <p:cNvSpPr txBox="1"/>
          <p:nvPr/>
        </p:nvSpPr>
        <p:spPr>
          <a:xfrm>
            <a:off x="766916" y="2292289"/>
            <a:ext cx="4218038" cy="3970318"/>
          </a:xfrm>
          <a:prstGeom prst="rect">
            <a:avLst/>
          </a:prstGeom>
          <a:noFill/>
          <a:ln>
            <a:solidFill>
              <a:srgbClr val="002060"/>
            </a:solidFill>
          </a:ln>
        </p:spPr>
        <p:txBody>
          <a:bodyPr wrap="square">
            <a:spAutoFit/>
          </a:bodyPr>
          <a:lstStyle/>
          <a:p>
            <a:r>
              <a:rPr lang="en-US" sz="1800" b="0" dirty="0">
                <a:solidFill>
                  <a:srgbClr val="000000"/>
                </a:solidFill>
                <a:effectLst/>
                <a:latin typeface="Aptos" panose="020B0004020202020204" pitchFamily="34" charset="0"/>
              </a:rPr>
              <a:t>Covidence i</a:t>
            </a:r>
            <a:r>
              <a:rPr lang="en-US" sz="1800" b="0" i="0" dirty="0">
                <a:solidFill>
                  <a:srgbClr val="000000"/>
                </a:solidFill>
                <a:effectLst/>
                <a:latin typeface="Aptos" panose="020B0004020202020204" pitchFamily="34" charset="0"/>
              </a:rPr>
              <a:t>s a tool for creating and collaborating on systematic reviews. But it can also be used for a single-reviewer literature review.</a:t>
            </a:r>
          </a:p>
          <a:p>
            <a:endParaRPr lang="en-US" sz="1800" dirty="0">
              <a:solidFill>
                <a:srgbClr val="000000"/>
              </a:solidFill>
              <a:latin typeface="Aptos" panose="020B0004020202020204" pitchFamily="34" charset="0"/>
            </a:endParaRPr>
          </a:p>
          <a:p>
            <a:r>
              <a:rPr lang="en-US" sz="1800" b="0" dirty="0">
                <a:solidFill>
                  <a:srgbClr val="000000"/>
                </a:solidFill>
                <a:effectLst/>
                <a:latin typeface="Aptos" panose="020B0004020202020204" pitchFamily="34" charset="0"/>
              </a:rPr>
              <a:t>It </a:t>
            </a:r>
            <a:r>
              <a:rPr lang="en-US" sz="1800" b="0" i="0" dirty="0">
                <a:solidFill>
                  <a:srgbClr val="000000"/>
                </a:solidFill>
                <a:effectLst/>
                <a:latin typeface="Aptos" panose="020B0004020202020204" pitchFamily="34" charset="0"/>
              </a:rPr>
              <a:t>is available only to Rutgers University affiliates and requires a personal account.</a:t>
            </a:r>
          </a:p>
          <a:p>
            <a:endParaRPr lang="en-US" sz="1800" dirty="0">
              <a:solidFill>
                <a:srgbClr val="000000"/>
              </a:solidFill>
              <a:latin typeface="Aptos" panose="020B0004020202020204" pitchFamily="34" charset="0"/>
            </a:endParaRPr>
          </a:p>
          <a:p>
            <a:r>
              <a:rPr lang="en-US" sz="1800" dirty="0">
                <a:latin typeface="Aptos" panose="020B0004020202020204" pitchFamily="34" charset="0"/>
              </a:rPr>
              <a:t>New students, staff, and faculty users, select the Connect to Database link, choose “Sign in with SSO,” and sign in with NetID to create a new Covidence account. </a:t>
            </a:r>
          </a:p>
        </p:txBody>
      </p:sp>
      <p:pic>
        <p:nvPicPr>
          <p:cNvPr id="10" name="Picture 9">
            <a:extLst>
              <a:ext uri="{FF2B5EF4-FFF2-40B4-BE49-F238E27FC236}">
                <a16:creationId xmlns:a16="http://schemas.microsoft.com/office/drawing/2014/main" id="{E1BD8C6A-2F78-A33C-7AF3-6AD7746B5696}"/>
              </a:ext>
            </a:extLst>
          </p:cNvPr>
          <p:cNvPicPr>
            <a:picLocks noChangeAspect="1"/>
          </p:cNvPicPr>
          <p:nvPr/>
        </p:nvPicPr>
        <p:blipFill>
          <a:blip r:embed="rId3"/>
          <a:stretch>
            <a:fillRect/>
          </a:stretch>
        </p:blipFill>
        <p:spPr>
          <a:xfrm>
            <a:off x="5371406" y="2210409"/>
            <a:ext cx="6164135" cy="3839011"/>
          </a:xfrm>
          <a:prstGeom prst="rect">
            <a:avLst/>
          </a:prstGeom>
        </p:spPr>
      </p:pic>
      <p:sp>
        <p:nvSpPr>
          <p:cNvPr id="12" name="TextBox 11">
            <a:extLst>
              <a:ext uri="{FF2B5EF4-FFF2-40B4-BE49-F238E27FC236}">
                <a16:creationId xmlns:a16="http://schemas.microsoft.com/office/drawing/2014/main" id="{C28A36DB-AB52-F5F7-80A1-24A4FFACEB0B}"/>
              </a:ext>
            </a:extLst>
          </p:cNvPr>
          <p:cNvSpPr txBox="1"/>
          <p:nvPr/>
        </p:nvSpPr>
        <p:spPr>
          <a:xfrm>
            <a:off x="2455809" y="1336187"/>
            <a:ext cx="7740242" cy="830997"/>
          </a:xfrm>
          <a:prstGeom prst="rect">
            <a:avLst/>
          </a:prstGeom>
          <a:noFill/>
        </p:spPr>
        <p:txBody>
          <a:bodyPr wrap="square">
            <a:spAutoFit/>
          </a:bodyPr>
          <a:lstStyle/>
          <a:p>
            <a:r>
              <a:rPr lang="en-US" dirty="0">
                <a:hlinkClick r:id="rId4"/>
              </a:rPr>
              <a:t>https://www.libraries.rutgers.edu/databases/covidence</a:t>
            </a:r>
            <a:endParaRPr lang="en-US" dirty="0"/>
          </a:p>
          <a:p>
            <a:endParaRPr lang="en-US" dirty="0"/>
          </a:p>
        </p:txBody>
      </p:sp>
      <p:sp>
        <p:nvSpPr>
          <p:cNvPr id="14" name="Rounded Rectangle 6">
            <a:extLst>
              <a:ext uri="{FF2B5EF4-FFF2-40B4-BE49-F238E27FC236}">
                <a16:creationId xmlns:a16="http://schemas.microsoft.com/office/drawing/2014/main" id="{2F3BB088-1151-7C68-D11E-0C37D9A9BF79}"/>
              </a:ext>
            </a:extLst>
          </p:cNvPr>
          <p:cNvSpPr/>
          <p:nvPr/>
        </p:nvSpPr>
        <p:spPr>
          <a:xfrm>
            <a:off x="7810242" y="5317785"/>
            <a:ext cx="1286465" cy="23278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846C0A2-12D0-A58C-C283-0671173BDF41}"/>
              </a:ext>
            </a:extLst>
          </p:cNvPr>
          <p:cNvSpPr txBox="1"/>
          <p:nvPr/>
        </p:nvSpPr>
        <p:spPr>
          <a:xfrm>
            <a:off x="1553497" y="6358832"/>
            <a:ext cx="9167788" cy="400110"/>
          </a:xfrm>
          <a:prstGeom prst="rect">
            <a:avLst/>
          </a:prstGeom>
          <a:noFill/>
        </p:spPr>
        <p:txBody>
          <a:bodyPr wrap="square">
            <a:spAutoFit/>
          </a:bodyPr>
          <a:lstStyle/>
          <a:p>
            <a:pPr algn="ctr">
              <a:buNone/>
            </a:pPr>
            <a:r>
              <a:rPr lang="en-US" sz="2000" dirty="0">
                <a:solidFill>
                  <a:schemeClr val="tx1"/>
                </a:solidFill>
                <a:latin typeface="Aptos" panose="020B0004020202020204" pitchFamily="34" charset="0"/>
                <a:cs typeface="Calibri" pitchFamily="34" charset="0"/>
              </a:rPr>
              <a:t>To learn how to use Covidence, contact: </a:t>
            </a:r>
            <a:r>
              <a:rPr lang="en-US" sz="2000" dirty="0">
                <a:solidFill>
                  <a:schemeClr val="tx1"/>
                </a:solidFill>
                <a:latin typeface="Aptos" panose="020B0004020202020204" pitchFamily="34" charset="0"/>
                <a:cs typeface="Calibri" pitchFamily="34" charset="0"/>
                <a:hlinkClick r:id="rId5"/>
              </a:rPr>
              <a:t>ask_research@libraries.Rutgers.edu</a:t>
            </a:r>
            <a:r>
              <a:rPr lang="en-US" sz="2000" dirty="0">
                <a:solidFill>
                  <a:schemeClr val="tx1"/>
                </a:solidFill>
                <a:latin typeface="Aptos" panose="020B0004020202020204" pitchFamily="34" charset="0"/>
                <a:cs typeface="Calibri" pitchFamily="34" charset="0"/>
              </a:rPr>
              <a:t> </a:t>
            </a:r>
          </a:p>
        </p:txBody>
      </p:sp>
    </p:spTree>
    <p:extLst>
      <p:ext uri="{BB962C8B-B14F-4D97-AF65-F5344CB8AC3E}">
        <p14:creationId xmlns:p14="http://schemas.microsoft.com/office/powerpoint/2010/main" val="3867037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1CD08-5CB5-EBC8-2D6D-3966251365E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9F0EC9-8123-0315-87FF-14B6857894EF}"/>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14</a:t>
            </a:fld>
            <a:endParaRPr lang="en-US" sz="1600">
              <a:solidFill>
                <a:schemeClr val="bg1"/>
              </a:solidFill>
            </a:endParaRPr>
          </a:p>
        </p:txBody>
      </p:sp>
      <p:sp>
        <p:nvSpPr>
          <p:cNvPr id="3" name="Slide Number Placeholder 3">
            <a:extLst>
              <a:ext uri="{FF2B5EF4-FFF2-40B4-BE49-F238E27FC236}">
                <a16:creationId xmlns:a16="http://schemas.microsoft.com/office/drawing/2014/main" id="{E7D46E81-2437-9ADB-6C73-EBB40C35E4FB}"/>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14</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C4E9BC1F-DCCC-2BBB-FE26-617279D06E33}"/>
              </a:ext>
            </a:extLst>
          </p:cNvPr>
          <p:cNvSpPr>
            <a:spLocks noGrp="1"/>
          </p:cNvSpPr>
          <p:nvPr>
            <p:ph idx="1"/>
          </p:nvPr>
        </p:nvSpPr>
        <p:spPr>
          <a:xfrm>
            <a:off x="0" y="2333625"/>
            <a:ext cx="12192000" cy="1095375"/>
          </a:xfrm>
        </p:spPr>
        <p:txBody>
          <a:bodyPr/>
          <a:lstStyle/>
          <a:p>
            <a:pPr marL="0" indent="0" algn="ctr">
              <a:buNone/>
            </a:pPr>
            <a:r>
              <a:rPr lang="en-US" sz="6600" b="1" dirty="0">
                <a:solidFill>
                  <a:srgbClr val="002060"/>
                </a:solidFill>
                <a:latin typeface="Aptos" panose="020B0004020202020204" pitchFamily="34" charset="0"/>
                <a:cs typeface="Calibri" panose="020F0502020204030204" pitchFamily="34" charset="0"/>
              </a:rPr>
              <a:t>SOAR</a:t>
            </a:r>
          </a:p>
        </p:txBody>
      </p:sp>
      <p:sp>
        <p:nvSpPr>
          <p:cNvPr id="5" name="Rectangle 4">
            <a:extLst>
              <a:ext uri="{FF2B5EF4-FFF2-40B4-BE49-F238E27FC236}">
                <a16:creationId xmlns:a16="http://schemas.microsoft.com/office/drawing/2014/main" id="{B682E3DA-921B-0AD4-DA14-0BBBA53B0D6E}"/>
              </a:ext>
            </a:extLst>
          </p:cNvPr>
          <p:cNvSpPr/>
          <p:nvPr/>
        </p:nvSpPr>
        <p:spPr>
          <a:xfrm>
            <a:off x="0" y="3429000"/>
            <a:ext cx="12192000" cy="400110"/>
          </a:xfrm>
          <a:prstGeom prst="rect">
            <a:avLst/>
          </a:prstGeom>
        </p:spPr>
        <p:txBody>
          <a:bodyPr wrap="square">
            <a:spAutoFit/>
          </a:bodyPr>
          <a:lstStyle/>
          <a:p>
            <a:pPr marL="461963" lvl="2" indent="-349250" algn="ctr"/>
            <a:r>
              <a:rPr lang="en-US" altLang="en-US" sz="2000" dirty="0">
                <a:solidFill>
                  <a:srgbClr val="FF0000"/>
                </a:solidFill>
                <a:hlinkClick r:id="rId3"/>
              </a:rPr>
              <a:t>http://soar.rutgers.edu</a:t>
            </a:r>
            <a:r>
              <a:rPr lang="en-US" altLang="en-US" sz="2000" dirty="0">
                <a:solidFill>
                  <a:srgbClr val="FF0000"/>
                </a:solidFill>
              </a:rPr>
              <a:t> </a:t>
            </a:r>
          </a:p>
        </p:txBody>
      </p:sp>
    </p:spTree>
    <p:extLst>
      <p:ext uri="{BB962C8B-B14F-4D97-AF65-F5344CB8AC3E}">
        <p14:creationId xmlns:p14="http://schemas.microsoft.com/office/powerpoint/2010/main" val="2408759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FFE24-CE72-816E-7B22-263A6594BF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574F67-E6B8-5D8E-729C-39ACE654CBB0}"/>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15</a:t>
            </a:fld>
            <a:endParaRPr lang="en-US" sz="1600">
              <a:solidFill>
                <a:schemeClr val="bg1"/>
              </a:solidFill>
            </a:endParaRPr>
          </a:p>
        </p:txBody>
      </p:sp>
      <p:sp>
        <p:nvSpPr>
          <p:cNvPr id="2" name="Title 1">
            <a:extLst>
              <a:ext uri="{FF2B5EF4-FFF2-40B4-BE49-F238E27FC236}">
                <a16:creationId xmlns:a16="http://schemas.microsoft.com/office/drawing/2014/main" id="{965C2696-F545-2F82-B21E-28D9607245B7}"/>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Rutgers Open Access Policy</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865C5415-3CCB-D175-B29E-49E91182799A}"/>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15</a:t>
            </a:fld>
            <a:endParaRPr lang="en-US" sz="1200" dirty="0">
              <a:solidFill>
                <a:schemeClr val="tx1">
                  <a:lumMod val="65000"/>
                  <a:lumOff val="35000"/>
                </a:schemeClr>
              </a:solidFill>
            </a:endParaRPr>
          </a:p>
        </p:txBody>
      </p:sp>
      <p:sp>
        <p:nvSpPr>
          <p:cNvPr id="16" name="TextBox 15">
            <a:extLst>
              <a:ext uri="{FF2B5EF4-FFF2-40B4-BE49-F238E27FC236}">
                <a16:creationId xmlns:a16="http://schemas.microsoft.com/office/drawing/2014/main" id="{40607197-7CA5-6BC0-1EB1-2808A451FA99}"/>
              </a:ext>
            </a:extLst>
          </p:cNvPr>
          <p:cNvSpPr txBox="1"/>
          <p:nvPr/>
        </p:nvSpPr>
        <p:spPr>
          <a:xfrm>
            <a:off x="1512106" y="6167941"/>
            <a:ext cx="9167788" cy="400110"/>
          </a:xfrm>
          <a:prstGeom prst="rect">
            <a:avLst/>
          </a:prstGeom>
          <a:noFill/>
        </p:spPr>
        <p:txBody>
          <a:bodyPr wrap="square">
            <a:spAutoFit/>
          </a:bodyPr>
          <a:lstStyle/>
          <a:p>
            <a:pPr algn="ctr">
              <a:buNone/>
            </a:pPr>
            <a:r>
              <a:rPr lang="en-US" sz="2000" dirty="0">
                <a:solidFill>
                  <a:schemeClr val="tx1"/>
                </a:solidFill>
                <a:latin typeface="Aptos" panose="020B0004020202020204" pitchFamily="34" charset="0"/>
                <a:cs typeface="Calibri" pitchFamily="34" charset="0"/>
              </a:rPr>
              <a:t>Any questions on OA, contact: </a:t>
            </a:r>
            <a:r>
              <a:rPr lang="en-US" sz="2000" dirty="0">
                <a:solidFill>
                  <a:schemeClr val="tx1"/>
                </a:solidFill>
                <a:latin typeface="Aptos" panose="020B0004020202020204" pitchFamily="34" charset="0"/>
                <a:cs typeface="Calibri" pitchFamily="34" charset="0"/>
                <a:hlinkClick r:id="rId3"/>
              </a:rPr>
              <a:t>ask_research@libraries.Rutgers.edu</a:t>
            </a:r>
            <a:r>
              <a:rPr lang="en-US" sz="2000" dirty="0">
                <a:solidFill>
                  <a:schemeClr val="tx1"/>
                </a:solidFill>
                <a:latin typeface="Aptos" panose="020B0004020202020204" pitchFamily="34" charset="0"/>
                <a:cs typeface="Calibri" pitchFamily="34" charset="0"/>
              </a:rPr>
              <a:t> </a:t>
            </a:r>
          </a:p>
        </p:txBody>
      </p:sp>
      <p:sp>
        <p:nvSpPr>
          <p:cNvPr id="5" name="Content Placeholder 2">
            <a:extLst>
              <a:ext uri="{FF2B5EF4-FFF2-40B4-BE49-F238E27FC236}">
                <a16:creationId xmlns:a16="http://schemas.microsoft.com/office/drawing/2014/main" id="{CA8A5C1E-2C8B-0670-0232-242F80065675}"/>
              </a:ext>
            </a:extLst>
          </p:cNvPr>
          <p:cNvSpPr>
            <a:spLocks noGrp="1"/>
          </p:cNvSpPr>
          <p:nvPr>
            <p:ph idx="1"/>
          </p:nvPr>
        </p:nvSpPr>
        <p:spPr>
          <a:xfrm>
            <a:off x="1553497" y="1899045"/>
            <a:ext cx="9611479" cy="4221072"/>
          </a:xfrm>
        </p:spPr>
        <p:txBody>
          <a:bodyPr>
            <a:normAutofit fontScale="77500" lnSpcReduction="20000"/>
          </a:bodyPr>
          <a:lstStyle/>
          <a:p>
            <a:pPr marL="461963" lvl="2" indent="-349250">
              <a:buFont typeface="Arial" panose="020B0604020202020204" pitchFamily="34" charset="0"/>
              <a:buChar char="•"/>
            </a:pPr>
            <a:r>
              <a:rPr lang="en-US" altLang="en-US" sz="2400" dirty="0">
                <a:latin typeface="Aptos" panose="020B0004020202020204" pitchFamily="34" charset="0"/>
              </a:rPr>
              <a:t>Passed on Oct 19, 2012, implemented on Sept 1, 2015.</a:t>
            </a:r>
          </a:p>
          <a:p>
            <a:pPr marL="461963" lvl="2" indent="-349250">
              <a:buFont typeface="Arial" panose="020B0604020202020204" pitchFamily="34" charset="0"/>
              <a:buChar char="•"/>
            </a:pPr>
            <a:r>
              <a:rPr lang="en-US" altLang="en-US" sz="2400" dirty="0">
                <a:latin typeface="Aptos" panose="020B0004020202020204" pitchFamily="34" charset="0"/>
              </a:rPr>
              <a:t>Applicable for all Rutgers faculty &amp; scholars including graduate students &amp; postdocs.</a:t>
            </a:r>
          </a:p>
          <a:p>
            <a:pPr marL="461963" lvl="2" indent="-349250">
              <a:buFont typeface="Arial" panose="020B0604020202020204" pitchFamily="34" charset="0"/>
              <a:buChar char="•"/>
            </a:pPr>
            <a:r>
              <a:rPr lang="en-US" altLang="en-US" sz="2400" dirty="0">
                <a:latin typeface="Aptos" panose="020B0004020202020204" pitchFamily="34" charset="0"/>
              </a:rPr>
              <a:t>Requires that RU authors deposit legal copies of scholarly articles into SOAR at the time of the article’s final acceptance for publication, at no cost to them, making scholarship freely accessible to the public.</a:t>
            </a:r>
          </a:p>
          <a:p>
            <a:pPr marL="461963" lvl="2" indent="-349250">
              <a:buFont typeface="Arial" panose="020B0604020202020204" pitchFamily="34" charset="0"/>
              <a:buChar char="•"/>
            </a:pPr>
            <a:r>
              <a:rPr lang="en-US" altLang="en-US" sz="2400" dirty="0">
                <a:latin typeface="Aptos" panose="020B0004020202020204" pitchFamily="34" charset="0"/>
              </a:rPr>
              <a:t>Showcases all university scholarships in one place</a:t>
            </a:r>
          </a:p>
          <a:p>
            <a:pPr marL="461963" lvl="2" indent="-349250">
              <a:buFont typeface="Arial" panose="020B0604020202020204" pitchFamily="34" charset="0"/>
              <a:buChar char="•"/>
            </a:pPr>
            <a:r>
              <a:rPr lang="en-US" altLang="en-US" sz="2400" dirty="0">
                <a:latin typeface="Aptos" panose="020B0004020202020204" pitchFamily="34" charset="0"/>
              </a:rPr>
              <a:t>Preserves access over time</a:t>
            </a:r>
          </a:p>
          <a:p>
            <a:pPr marL="461963" lvl="2" indent="-349250">
              <a:buFont typeface="Arial" panose="020B0604020202020204" pitchFamily="34" charset="0"/>
              <a:buChar char="•"/>
            </a:pPr>
            <a:r>
              <a:rPr lang="en-US" altLang="en-US" sz="2400" dirty="0">
                <a:latin typeface="Aptos" panose="020B0004020202020204" pitchFamily="34" charset="0"/>
              </a:rPr>
              <a:t>Allows authors to retain rights to their works</a:t>
            </a:r>
          </a:p>
          <a:p>
            <a:pPr marL="461963" lvl="2" indent="-349250">
              <a:buFont typeface="Arial" panose="020B0604020202020204" pitchFamily="34" charset="0"/>
              <a:buChar char="•"/>
            </a:pPr>
            <a:r>
              <a:rPr lang="en-US" altLang="en-US" sz="2400" dirty="0">
                <a:latin typeface="Aptos" panose="020B0004020202020204" pitchFamily="34" charset="0"/>
              </a:rPr>
              <a:t>Ensures greater visibility &amp; impact for Rutgers research worldwide. </a:t>
            </a:r>
          </a:p>
          <a:p>
            <a:pPr marL="461963" lvl="2" indent="-349250">
              <a:buFont typeface="Arial" panose="020B0604020202020204" pitchFamily="34" charset="0"/>
              <a:buChar char="•"/>
            </a:pPr>
            <a:r>
              <a:rPr lang="en-US" altLang="en-US" sz="2400" dirty="0">
                <a:latin typeface="Aptos" panose="020B0004020202020204" pitchFamily="34" charset="0"/>
              </a:rPr>
              <a:t>Open Access Scholarship at RUL -</a:t>
            </a:r>
            <a:r>
              <a:rPr lang="en-US" altLang="en-US" sz="2400" dirty="0">
                <a:latin typeface="Aptos" panose="020B0004020202020204" pitchFamily="34" charset="0"/>
                <a:hlinkClick r:id="rId4"/>
              </a:rPr>
              <a:t>http://www.libraries.rutgers.edu/researchers/open_access</a:t>
            </a:r>
            <a:endParaRPr lang="en-US" altLang="en-US" sz="2400" dirty="0">
              <a:latin typeface="Aptos" panose="020B0004020202020204" pitchFamily="34" charset="0"/>
            </a:endParaRPr>
          </a:p>
          <a:p>
            <a:pPr marL="461963" lvl="2" indent="-349250">
              <a:buFont typeface="Arial" panose="020B0604020202020204" pitchFamily="34" charset="0"/>
              <a:buChar char="•"/>
            </a:pPr>
            <a:r>
              <a:rPr lang="en-US" altLang="en-US" sz="2400" dirty="0">
                <a:latin typeface="Aptos" panose="020B0004020202020204" pitchFamily="34" charset="0"/>
              </a:rPr>
              <a:t>Open Access Publishing Opportunities - </a:t>
            </a:r>
            <a:r>
              <a:rPr lang="en-US" sz="2400" dirty="0">
                <a:solidFill>
                  <a:schemeClr val="tx1">
                    <a:lumMod val="75000"/>
                    <a:lumOff val="25000"/>
                  </a:schemeClr>
                </a:solidFill>
                <a:latin typeface="Aptos" panose="020B0004020202020204" pitchFamily="34" charset="0"/>
                <a:hlinkClick r:id="rId5"/>
              </a:rPr>
              <a:t>https://www.libraries.rutgers.edu/research-support/open-access-publishing-opportunities-rutgers-researchers</a:t>
            </a:r>
            <a:r>
              <a:rPr lang="en-US" sz="2400" dirty="0">
                <a:solidFill>
                  <a:schemeClr val="tx1">
                    <a:lumMod val="75000"/>
                    <a:lumOff val="25000"/>
                  </a:schemeClr>
                </a:solidFill>
                <a:latin typeface="Aptos" panose="020B0004020202020204" pitchFamily="34" charset="0"/>
              </a:rPr>
              <a:t> </a:t>
            </a:r>
          </a:p>
        </p:txBody>
      </p:sp>
    </p:spTree>
    <p:extLst>
      <p:ext uri="{BB962C8B-B14F-4D97-AF65-F5344CB8AC3E}">
        <p14:creationId xmlns:p14="http://schemas.microsoft.com/office/powerpoint/2010/main" val="3319251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C5DF-CD46-24FE-2A3A-7CDB17625FF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557C95-E585-62A0-1BE7-DDE0C2349568}"/>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16</a:t>
            </a:fld>
            <a:endParaRPr lang="en-US" sz="1600">
              <a:solidFill>
                <a:schemeClr val="bg1"/>
              </a:solidFill>
            </a:endParaRPr>
          </a:p>
        </p:txBody>
      </p:sp>
      <p:sp>
        <p:nvSpPr>
          <p:cNvPr id="2" name="Title 1">
            <a:extLst>
              <a:ext uri="{FF2B5EF4-FFF2-40B4-BE49-F238E27FC236}">
                <a16:creationId xmlns:a16="http://schemas.microsoft.com/office/drawing/2014/main" id="{C8C1AE1D-6CE7-7B05-BBF9-1109FD583953}"/>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SOAR: Scholarly Open Access at Rutgers</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A3B4C0CF-D345-F478-D08B-51C6306D750B}"/>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16</a:t>
            </a:fld>
            <a:endParaRPr lang="en-US" sz="1200" dirty="0">
              <a:solidFill>
                <a:schemeClr val="tx1">
                  <a:lumMod val="65000"/>
                  <a:lumOff val="35000"/>
                </a:schemeClr>
              </a:solidFill>
            </a:endParaRPr>
          </a:p>
        </p:txBody>
      </p:sp>
      <p:sp>
        <p:nvSpPr>
          <p:cNvPr id="16" name="TextBox 15">
            <a:extLst>
              <a:ext uri="{FF2B5EF4-FFF2-40B4-BE49-F238E27FC236}">
                <a16:creationId xmlns:a16="http://schemas.microsoft.com/office/drawing/2014/main" id="{6623D7C8-DB2A-F589-D2CE-CBDE42EE0F8E}"/>
              </a:ext>
            </a:extLst>
          </p:cNvPr>
          <p:cNvSpPr txBox="1"/>
          <p:nvPr/>
        </p:nvSpPr>
        <p:spPr>
          <a:xfrm>
            <a:off x="1747887" y="6419820"/>
            <a:ext cx="9167788" cy="400110"/>
          </a:xfrm>
          <a:prstGeom prst="rect">
            <a:avLst/>
          </a:prstGeom>
          <a:noFill/>
        </p:spPr>
        <p:txBody>
          <a:bodyPr wrap="square">
            <a:spAutoFit/>
          </a:bodyPr>
          <a:lstStyle/>
          <a:p>
            <a:pPr algn="ctr">
              <a:buNone/>
            </a:pPr>
            <a:r>
              <a:rPr lang="en-US" sz="2000" dirty="0">
                <a:solidFill>
                  <a:schemeClr val="tx1"/>
                </a:solidFill>
                <a:latin typeface="Aptos" panose="020B0004020202020204" pitchFamily="34" charset="0"/>
                <a:cs typeface="Calibri" pitchFamily="34" charset="0"/>
                <a:hlinkClick r:id="rId3"/>
              </a:rPr>
              <a:t>https://soar.libraries.rutgers.edu/</a:t>
            </a:r>
            <a:r>
              <a:rPr lang="en-US" sz="2000" dirty="0">
                <a:solidFill>
                  <a:schemeClr val="tx1"/>
                </a:solidFill>
                <a:latin typeface="Aptos" panose="020B0004020202020204" pitchFamily="34" charset="0"/>
                <a:cs typeface="Calibri" pitchFamily="34" charset="0"/>
              </a:rPr>
              <a:t> </a:t>
            </a:r>
          </a:p>
        </p:txBody>
      </p:sp>
      <p:pic>
        <p:nvPicPr>
          <p:cNvPr id="8" name="Picture 7">
            <a:extLst>
              <a:ext uri="{FF2B5EF4-FFF2-40B4-BE49-F238E27FC236}">
                <a16:creationId xmlns:a16="http://schemas.microsoft.com/office/drawing/2014/main" id="{038004AA-FA65-9083-8108-8D71896FA796}"/>
              </a:ext>
            </a:extLst>
          </p:cNvPr>
          <p:cNvPicPr>
            <a:picLocks noChangeAspect="1"/>
          </p:cNvPicPr>
          <p:nvPr/>
        </p:nvPicPr>
        <p:blipFill>
          <a:blip r:embed="rId4"/>
          <a:stretch>
            <a:fillRect/>
          </a:stretch>
        </p:blipFill>
        <p:spPr>
          <a:xfrm>
            <a:off x="2707843" y="1500887"/>
            <a:ext cx="6776313" cy="4641156"/>
          </a:xfrm>
          <a:prstGeom prst="rect">
            <a:avLst/>
          </a:prstGeom>
        </p:spPr>
      </p:pic>
      <p:sp>
        <p:nvSpPr>
          <p:cNvPr id="10" name="Rounded Rectangle 6">
            <a:extLst>
              <a:ext uri="{FF2B5EF4-FFF2-40B4-BE49-F238E27FC236}">
                <a16:creationId xmlns:a16="http://schemas.microsoft.com/office/drawing/2014/main" id="{306F62FE-94A0-CB42-6F8C-B1742BADB845}"/>
              </a:ext>
            </a:extLst>
          </p:cNvPr>
          <p:cNvSpPr/>
          <p:nvPr/>
        </p:nvSpPr>
        <p:spPr>
          <a:xfrm>
            <a:off x="5784797" y="2685431"/>
            <a:ext cx="842145" cy="244581"/>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750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317BB-A84C-0270-8FD2-7C508976B0C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81E7B-1F17-CAB9-106A-1D34A757C4AC}"/>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17</a:t>
            </a:fld>
            <a:endParaRPr lang="en-US" sz="1600">
              <a:solidFill>
                <a:schemeClr val="bg1"/>
              </a:solidFill>
            </a:endParaRPr>
          </a:p>
        </p:txBody>
      </p:sp>
      <p:sp>
        <p:nvSpPr>
          <p:cNvPr id="3" name="Slide Number Placeholder 3">
            <a:extLst>
              <a:ext uri="{FF2B5EF4-FFF2-40B4-BE49-F238E27FC236}">
                <a16:creationId xmlns:a16="http://schemas.microsoft.com/office/drawing/2014/main" id="{26BA8E99-944F-EAFA-6004-B3EA61001586}"/>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17</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DD6B1BF1-26CC-4841-DCE6-AD01C69A2538}"/>
              </a:ext>
            </a:extLst>
          </p:cNvPr>
          <p:cNvSpPr>
            <a:spLocks noGrp="1"/>
          </p:cNvSpPr>
          <p:nvPr>
            <p:ph idx="1"/>
          </p:nvPr>
        </p:nvSpPr>
        <p:spPr>
          <a:xfrm>
            <a:off x="0" y="2333625"/>
            <a:ext cx="12192000" cy="1095375"/>
          </a:xfrm>
        </p:spPr>
        <p:txBody>
          <a:bodyPr/>
          <a:lstStyle/>
          <a:p>
            <a:pPr marL="0" indent="0" algn="ctr">
              <a:buNone/>
            </a:pPr>
            <a:r>
              <a:rPr lang="en-US" sz="6600" b="1" dirty="0">
                <a:solidFill>
                  <a:srgbClr val="92D050"/>
                </a:solidFill>
                <a:latin typeface="Aptos" panose="020B0004020202020204" pitchFamily="34" charset="0"/>
                <a:cs typeface="Calibri" panose="020F0502020204030204" pitchFamily="34" charset="0"/>
              </a:rPr>
              <a:t>ORCID</a:t>
            </a:r>
          </a:p>
        </p:txBody>
      </p:sp>
      <p:sp>
        <p:nvSpPr>
          <p:cNvPr id="5" name="Rectangle 4">
            <a:extLst>
              <a:ext uri="{FF2B5EF4-FFF2-40B4-BE49-F238E27FC236}">
                <a16:creationId xmlns:a16="http://schemas.microsoft.com/office/drawing/2014/main" id="{FB804D39-07AC-92DB-1508-B72DF5A1C29F}"/>
              </a:ext>
            </a:extLst>
          </p:cNvPr>
          <p:cNvSpPr/>
          <p:nvPr/>
        </p:nvSpPr>
        <p:spPr>
          <a:xfrm>
            <a:off x="0" y="3429000"/>
            <a:ext cx="12192000" cy="400110"/>
          </a:xfrm>
          <a:prstGeom prst="rect">
            <a:avLst/>
          </a:prstGeom>
        </p:spPr>
        <p:txBody>
          <a:bodyPr wrap="square">
            <a:spAutoFit/>
          </a:bodyPr>
          <a:lstStyle/>
          <a:p>
            <a:pPr marL="461963" lvl="2" indent="-349250" algn="ctr"/>
            <a:r>
              <a:rPr lang="en-US" altLang="en-US" sz="2000" dirty="0">
                <a:solidFill>
                  <a:srgbClr val="FF0000"/>
                </a:solidFill>
                <a:hlinkClick r:id="rId3"/>
              </a:rPr>
              <a:t>https://orcid.org/</a:t>
            </a:r>
            <a:r>
              <a:rPr lang="en-US" altLang="en-US" sz="2000" dirty="0">
                <a:solidFill>
                  <a:srgbClr val="FF0000"/>
                </a:solidFill>
              </a:rPr>
              <a:t> </a:t>
            </a:r>
          </a:p>
        </p:txBody>
      </p:sp>
    </p:spTree>
    <p:extLst>
      <p:ext uri="{BB962C8B-B14F-4D97-AF65-F5344CB8AC3E}">
        <p14:creationId xmlns:p14="http://schemas.microsoft.com/office/powerpoint/2010/main" val="3392323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6F306-71C1-E2F7-2893-EBD6BBF966E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34CA3E-9B00-8D0E-DAC3-80FE84C70249}"/>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18</a:t>
            </a:fld>
            <a:endParaRPr lang="en-US" sz="1600">
              <a:solidFill>
                <a:schemeClr val="bg1"/>
              </a:solidFill>
            </a:endParaRPr>
          </a:p>
        </p:txBody>
      </p:sp>
      <p:sp>
        <p:nvSpPr>
          <p:cNvPr id="2" name="Title 1">
            <a:extLst>
              <a:ext uri="{FF2B5EF4-FFF2-40B4-BE49-F238E27FC236}">
                <a16:creationId xmlns:a16="http://schemas.microsoft.com/office/drawing/2014/main" id="{C4566845-71A9-F497-03A0-BB96336DA025}"/>
              </a:ext>
            </a:extLst>
          </p:cNvPr>
          <p:cNvSpPr>
            <a:spLocks noGrp="1"/>
          </p:cNvSpPr>
          <p:nvPr>
            <p:ph type="title"/>
          </p:nvPr>
        </p:nvSpPr>
        <p:spPr>
          <a:xfrm>
            <a:off x="0" y="1097280"/>
            <a:ext cx="12192000" cy="580587"/>
          </a:xfrm>
        </p:spPr>
        <p:txBody>
          <a:bodyPr>
            <a:noAutofit/>
          </a:bodyPr>
          <a:lstStyle/>
          <a:p>
            <a:pPr algn="ctr"/>
            <a:r>
              <a:rPr lang="en-US" b="1" dirty="0">
                <a:latin typeface="Aptos" panose="020B0004020202020204" pitchFamily="34" charset="0"/>
                <a:cs typeface="Calibri" pitchFamily="34" charset="0"/>
              </a:rPr>
              <a:t>What Is ORCID?	</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B90DFFD1-183D-3A4D-D8CC-BC9C2819B35F}"/>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18</a:t>
            </a:fld>
            <a:endParaRPr lang="en-US" sz="1200" dirty="0">
              <a:solidFill>
                <a:schemeClr val="tx1">
                  <a:lumMod val="65000"/>
                  <a:lumOff val="35000"/>
                </a:schemeClr>
              </a:solidFill>
            </a:endParaRPr>
          </a:p>
        </p:txBody>
      </p:sp>
      <p:sp>
        <p:nvSpPr>
          <p:cNvPr id="6" name="Subtitle 3">
            <a:extLst>
              <a:ext uri="{FF2B5EF4-FFF2-40B4-BE49-F238E27FC236}">
                <a16:creationId xmlns:a16="http://schemas.microsoft.com/office/drawing/2014/main" id="{61AD2AB4-6837-E592-3855-28569600039F}"/>
              </a:ext>
            </a:extLst>
          </p:cNvPr>
          <p:cNvSpPr txBox="1">
            <a:spLocks/>
          </p:cNvSpPr>
          <p:nvPr/>
        </p:nvSpPr>
        <p:spPr>
          <a:xfrm>
            <a:off x="2041156" y="1761708"/>
            <a:ext cx="8253218" cy="4295577"/>
          </a:xfrm>
          <a:prstGeom prst="rect">
            <a:avLst/>
          </a:prstGeom>
        </p:spPr>
        <p:txBody>
          <a:bodyPr vert="horz" lIns="91440" tIns="45720" rIns="91440" bIns="45720" rtlCol="0">
            <a:normAutofit fontScale="85000" lnSpcReduction="10000"/>
          </a:bodyPr>
          <a:lstStyle/>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ORCID stands for </a:t>
            </a:r>
            <a:r>
              <a:rPr kumimoji="0" lang="en-US" sz="2800" b="1" i="0" u="sng" strike="noStrike" kern="1200" cap="none" spc="0" normalizeH="0" baseline="0" noProof="0" dirty="0">
                <a:ln>
                  <a:noFill/>
                </a:ln>
                <a:solidFill>
                  <a:srgbClr val="97D256"/>
                </a:solidFill>
                <a:effectLst/>
                <a:uLnTx/>
                <a:uFillTx/>
                <a:latin typeface="+mn-lt"/>
                <a:ea typeface="+mn-ea"/>
                <a:cs typeface="+mn-cs"/>
              </a:rPr>
              <a:t>O</a:t>
            </a:r>
            <a:r>
              <a:rPr kumimoji="0" lang="en-US" sz="2800" b="0" i="0" u="none" strike="noStrike" kern="1200" cap="none" spc="0" normalizeH="0" baseline="0" noProof="0" dirty="0">
                <a:ln>
                  <a:noFill/>
                </a:ln>
                <a:solidFill>
                  <a:schemeClr val="tx1"/>
                </a:solidFill>
                <a:effectLst/>
                <a:uLnTx/>
                <a:uFillTx/>
                <a:latin typeface="+mn-lt"/>
                <a:ea typeface="+mn-ea"/>
                <a:cs typeface="+mn-cs"/>
              </a:rPr>
              <a:t>pen </a:t>
            </a:r>
            <a:r>
              <a:rPr kumimoji="0" lang="en-US" sz="2800" b="1" i="0" u="sng" strike="noStrike" kern="1200" cap="none" spc="0" normalizeH="0" baseline="0" noProof="0" dirty="0">
                <a:ln>
                  <a:noFill/>
                </a:ln>
                <a:solidFill>
                  <a:srgbClr val="92D050"/>
                </a:solidFill>
                <a:effectLst/>
                <a:uLnTx/>
                <a:uFillTx/>
                <a:latin typeface="+mn-lt"/>
                <a:ea typeface="+mn-ea"/>
                <a:cs typeface="+mn-cs"/>
              </a:rPr>
              <a:t>R</a:t>
            </a:r>
            <a:r>
              <a:rPr kumimoji="0" lang="en-US" sz="2800" b="0" i="0" u="none" strike="noStrike" kern="1200" cap="none" spc="0" normalizeH="0" baseline="0" noProof="0" dirty="0">
                <a:ln>
                  <a:noFill/>
                </a:ln>
                <a:solidFill>
                  <a:schemeClr val="tx1"/>
                </a:solidFill>
                <a:effectLst/>
                <a:uLnTx/>
                <a:uFillTx/>
                <a:latin typeface="+mn-lt"/>
                <a:ea typeface="+mn-ea"/>
                <a:cs typeface="+mn-cs"/>
              </a:rPr>
              <a:t>esearcher and </a:t>
            </a:r>
            <a:r>
              <a:rPr kumimoji="0" lang="en-US" sz="2800" b="1" i="0" u="sng" strike="noStrike" kern="1200" cap="none" spc="0" normalizeH="0" baseline="0" noProof="0" dirty="0">
                <a:ln>
                  <a:noFill/>
                </a:ln>
                <a:solidFill>
                  <a:srgbClr val="92D050"/>
                </a:solidFill>
                <a:effectLst/>
                <a:uLnTx/>
                <a:uFillTx/>
                <a:latin typeface="+mn-lt"/>
                <a:ea typeface="+mn-ea"/>
                <a:cs typeface="+mn-cs"/>
              </a:rPr>
              <a:t>C</a:t>
            </a:r>
            <a:r>
              <a:rPr kumimoji="0" lang="en-US" sz="2800" b="0" i="0" u="none" strike="noStrike" kern="1200" cap="none" spc="0" normalizeH="0" baseline="0" noProof="0" dirty="0">
                <a:ln>
                  <a:noFill/>
                </a:ln>
                <a:solidFill>
                  <a:schemeClr val="tx1"/>
                </a:solidFill>
                <a:effectLst/>
                <a:uLnTx/>
                <a:uFillTx/>
                <a:latin typeface="+mn-lt"/>
                <a:ea typeface="+mn-ea"/>
                <a:cs typeface="+mn-cs"/>
              </a:rPr>
              <a:t>ontributor </a:t>
            </a:r>
            <a:r>
              <a:rPr kumimoji="0" lang="en-US" sz="2800" b="1" i="0" u="sng" strike="noStrike" kern="1200" cap="none" spc="0" normalizeH="0" baseline="0" noProof="0" dirty="0">
                <a:ln>
                  <a:noFill/>
                </a:ln>
                <a:solidFill>
                  <a:srgbClr val="92D050"/>
                </a:solidFill>
                <a:effectLst/>
                <a:uLnTx/>
                <a:uFillTx/>
                <a:latin typeface="+mn-lt"/>
                <a:ea typeface="+mn-ea"/>
                <a:cs typeface="+mn-cs"/>
              </a:rPr>
              <a:t>ID</a:t>
            </a:r>
            <a:r>
              <a:rPr kumimoji="0" lang="en-US" sz="2800" b="0" i="0" u="none" strike="noStrike" kern="1200" cap="none" spc="0" normalizeH="0" baseline="0" noProof="0" dirty="0">
                <a:ln>
                  <a:noFill/>
                </a:ln>
                <a:solidFill>
                  <a:schemeClr val="tx1"/>
                </a:solidFill>
                <a:effectLst/>
                <a:uLnTx/>
                <a:uFillTx/>
                <a:latin typeface="+mn-lt"/>
                <a:ea typeface="+mn-ea"/>
                <a:cs typeface="+mn-cs"/>
              </a:rPr>
              <a:t>.</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It provides a unique digital identifier that distinguishes a researcher from those with the same or similar names.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ORCID </a:t>
            </a:r>
            <a:r>
              <a:rPr kumimoji="0" lang="en-US" sz="2800" b="0" i="0" u="none" strike="noStrike" kern="1200" cap="none" spc="0" normalizeH="0" baseline="0" noProof="0" dirty="0" err="1">
                <a:ln>
                  <a:noFill/>
                </a:ln>
                <a:solidFill>
                  <a:schemeClr val="tx1"/>
                </a:solidFill>
                <a:effectLst/>
                <a:uLnTx/>
                <a:uFillTx/>
                <a:latin typeface="+mn-lt"/>
                <a:ea typeface="+mn-ea"/>
                <a:cs typeface="+mn-cs"/>
              </a:rPr>
              <a:t>iD</a:t>
            </a:r>
            <a:r>
              <a:rPr kumimoji="0" lang="en-US" sz="2800" b="0" i="0" u="none" strike="noStrike" kern="1200" cap="none" spc="0" normalizeH="0" baseline="0" noProof="0" dirty="0">
                <a:ln>
                  <a:noFill/>
                </a:ln>
                <a:solidFill>
                  <a:schemeClr val="tx1"/>
                </a:solidFill>
                <a:effectLst/>
                <a:uLnTx/>
                <a:uFillTx/>
                <a:latin typeface="+mn-lt"/>
                <a:ea typeface="+mn-ea"/>
                <a:cs typeface="+mn-cs"/>
              </a:rPr>
              <a:t> connects researchers and their research activities throughout their careers.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Sample ORCID </a:t>
            </a:r>
            <a:r>
              <a:rPr kumimoji="0" lang="en-US" sz="2800" b="0" i="0" u="none" strike="noStrike" kern="1200" cap="none" spc="0" normalizeH="0" baseline="0" noProof="0" dirty="0" err="1">
                <a:ln>
                  <a:noFill/>
                </a:ln>
                <a:solidFill>
                  <a:schemeClr val="tx1"/>
                </a:solidFill>
                <a:effectLst/>
                <a:uLnTx/>
                <a:uFillTx/>
                <a:latin typeface="+mn-lt"/>
                <a:ea typeface="+mn-ea"/>
                <a:cs typeface="+mn-cs"/>
              </a:rPr>
              <a:t>iD</a:t>
            </a:r>
            <a:r>
              <a:rPr kumimoji="0" lang="en-US" sz="2800" b="0" i="0" u="none" strike="noStrike" kern="1200" cap="none" spc="0" normalizeH="0" baseline="0" noProof="0" dirty="0">
                <a:ln>
                  <a:noFill/>
                </a:ln>
                <a:solidFill>
                  <a:schemeClr val="tx1"/>
                </a:solidFill>
                <a:effectLst/>
                <a:uLnTx/>
                <a:uFillTx/>
                <a:latin typeface="+mn-lt"/>
                <a:ea typeface="+mn-ea"/>
                <a:cs typeface="+mn-cs"/>
              </a:rPr>
              <a:t>: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ORCID is the organization; ORCID </a:t>
            </a:r>
            <a:r>
              <a:rPr kumimoji="0" lang="en-US" sz="2800" b="0" i="0" u="none" strike="noStrike" kern="1200" cap="none" spc="0" normalizeH="0" baseline="0" noProof="0" dirty="0" err="1">
                <a:ln>
                  <a:noFill/>
                </a:ln>
                <a:solidFill>
                  <a:schemeClr val="tx1"/>
                </a:solidFill>
                <a:effectLst/>
                <a:uLnTx/>
                <a:uFillTx/>
                <a:latin typeface="+mn-lt"/>
                <a:ea typeface="+mn-ea"/>
                <a:cs typeface="+mn-cs"/>
              </a:rPr>
              <a:t>iD</a:t>
            </a:r>
            <a:r>
              <a:rPr kumimoji="0" lang="en-US" sz="2800" b="0" i="0" u="none" strike="noStrike" kern="1200" cap="none" spc="0" normalizeH="0" baseline="0" noProof="0" dirty="0">
                <a:ln>
                  <a:noFill/>
                </a:ln>
                <a:solidFill>
                  <a:schemeClr val="tx1"/>
                </a:solidFill>
                <a:effectLst/>
                <a:uLnTx/>
                <a:uFillTx/>
                <a:latin typeface="+mn-lt"/>
                <a:ea typeface="+mn-ea"/>
                <a:cs typeface="+mn-cs"/>
              </a:rPr>
              <a:t> is the unique identifier.</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D610F02A-8217-6A55-4D60-FA350058BE66}"/>
              </a:ext>
            </a:extLst>
          </p:cNvPr>
          <p:cNvSpPr txBox="1"/>
          <p:nvPr/>
        </p:nvSpPr>
        <p:spPr>
          <a:xfrm>
            <a:off x="5304767" y="5141512"/>
            <a:ext cx="3104841" cy="400110"/>
          </a:xfrm>
          <a:prstGeom prst="rect">
            <a:avLst/>
          </a:prstGeom>
          <a:noFill/>
          <a:ln>
            <a:solidFill>
              <a:schemeClr val="bg1">
                <a:lumMod val="50000"/>
              </a:schemeClr>
            </a:solidFill>
          </a:ln>
        </p:spPr>
        <p:txBody>
          <a:bodyPr wrap="square" rtlCol="0">
            <a:spAutoFit/>
          </a:bodyPr>
          <a:lstStyle/>
          <a:p>
            <a:pPr algn="ctr"/>
            <a:r>
              <a:rPr lang="en-US" sz="2000" b="1" dirty="0">
                <a:solidFill>
                  <a:srgbClr val="A6CE39"/>
                </a:solidFill>
              </a:rPr>
              <a:t>0000-0003-0757-1837</a:t>
            </a:r>
          </a:p>
        </p:txBody>
      </p:sp>
    </p:spTree>
    <p:extLst>
      <p:ext uri="{BB962C8B-B14F-4D97-AF65-F5344CB8AC3E}">
        <p14:creationId xmlns:p14="http://schemas.microsoft.com/office/powerpoint/2010/main" val="1743481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9507CF-3FF4-9D72-B0FF-2907903A97C5}"/>
              </a:ext>
            </a:extLst>
          </p:cNvPr>
          <p:cNvSpPr>
            <a:spLocks noGrp="1"/>
          </p:cNvSpPr>
          <p:nvPr>
            <p:ph type="sldNum" sz="quarter" idx="10"/>
          </p:nvPr>
        </p:nvSpPr>
        <p:spPr/>
        <p:txBody>
          <a:bodyPr/>
          <a:lstStyle/>
          <a:p>
            <a:pPr>
              <a:defRPr/>
            </a:pPr>
            <a:fld id="{45488343-B159-074D-B355-B61FD1A20D53}" type="slidenum">
              <a:rPr lang="en-US" smtClean="0"/>
              <a:pPr>
                <a:defRPr/>
              </a:pPr>
              <a:t>19</a:t>
            </a:fld>
            <a:endParaRPr lang="en-US" dirty="0"/>
          </a:p>
        </p:txBody>
      </p:sp>
      <p:sp>
        <p:nvSpPr>
          <p:cNvPr id="4" name="Title 3">
            <a:extLst>
              <a:ext uri="{FF2B5EF4-FFF2-40B4-BE49-F238E27FC236}">
                <a16:creationId xmlns:a16="http://schemas.microsoft.com/office/drawing/2014/main" id="{813D448F-B67C-8F77-6D26-D350D69BB3FA}"/>
              </a:ext>
            </a:extLst>
          </p:cNvPr>
          <p:cNvSpPr>
            <a:spLocks noGrp="1"/>
          </p:cNvSpPr>
          <p:nvPr>
            <p:ph type="title"/>
          </p:nvPr>
        </p:nvSpPr>
        <p:spPr/>
        <p:txBody>
          <a:bodyPr/>
          <a:lstStyle/>
          <a:p>
            <a:pPr algn="ctr"/>
            <a:r>
              <a:rPr lang="en-US" b="1" dirty="0">
                <a:latin typeface="Aptos" panose="020B0004020202020204" pitchFamily="34" charset="0"/>
              </a:rPr>
              <a:t>Why ORCID?</a:t>
            </a:r>
          </a:p>
        </p:txBody>
      </p:sp>
      <p:pic>
        <p:nvPicPr>
          <p:cNvPr id="6" name="Picture 5">
            <a:extLst>
              <a:ext uri="{FF2B5EF4-FFF2-40B4-BE49-F238E27FC236}">
                <a16:creationId xmlns:a16="http://schemas.microsoft.com/office/drawing/2014/main" id="{F58E3145-38FC-BAB1-F1FB-D7D4A29BC797}"/>
              </a:ext>
            </a:extLst>
          </p:cNvPr>
          <p:cNvPicPr>
            <a:picLocks noChangeAspect="1"/>
          </p:cNvPicPr>
          <p:nvPr/>
        </p:nvPicPr>
        <p:blipFill>
          <a:blip r:embed="rId2" cstate="print"/>
          <a:stretch>
            <a:fillRect/>
          </a:stretch>
        </p:blipFill>
        <p:spPr>
          <a:xfrm>
            <a:off x="3599597" y="1936489"/>
            <a:ext cx="5281919" cy="4784986"/>
          </a:xfrm>
          <a:prstGeom prst="rect">
            <a:avLst/>
          </a:prstGeom>
        </p:spPr>
      </p:pic>
    </p:spTree>
    <p:extLst>
      <p:ext uri="{BB962C8B-B14F-4D97-AF65-F5344CB8AC3E}">
        <p14:creationId xmlns:p14="http://schemas.microsoft.com/office/powerpoint/2010/main" val="567721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2</a:t>
            </a:fld>
            <a:endParaRPr lang="en-US" sz="1600">
              <a:solidFill>
                <a:schemeClr val="bg1"/>
              </a:solidFill>
            </a:endParaRPr>
          </a:p>
        </p:txBody>
      </p:sp>
      <p:sp>
        <p:nvSpPr>
          <p:cNvPr id="2" name="Title 1"/>
          <p:cNvSpPr>
            <a:spLocks noGrp="1"/>
          </p:cNvSpPr>
          <p:nvPr>
            <p:ph type="title"/>
          </p:nvPr>
        </p:nvSpPr>
        <p:spPr>
          <a:xfrm>
            <a:off x="0" y="1097280"/>
            <a:ext cx="12192000" cy="580587"/>
          </a:xfrm>
        </p:spPr>
        <p:txBody>
          <a:bodyPr>
            <a:noAutofit/>
          </a:bodyPr>
          <a:lstStyle/>
          <a:p>
            <a:pPr algn="ctr" defTabSz="117475"/>
            <a:r>
              <a:rPr lang="en-US" b="1" dirty="0">
                <a:latin typeface="Aptos" panose="020B0004020202020204" pitchFamily="34" charset="0"/>
                <a:cs typeface="Calibri" pitchFamily="34" charset="0"/>
              </a:rPr>
              <a:t>	Outline</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F9B400D6-4860-C287-3987-FD8FF3F0BEF9}"/>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2</a:t>
            </a:fld>
            <a:endParaRPr lang="en-US" sz="1200" dirty="0">
              <a:solidFill>
                <a:schemeClr val="tx1">
                  <a:lumMod val="65000"/>
                  <a:lumOff val="35000"/>
                </a:schemeClr>
              </a:solidFill>
            </a:endParaRPr>
          </a:p>
        </p:txBody>
      </p:sp>
      <p:sp>
        <p:nvSpPr>
          <p:cNvPr id="9" name="Text Placeholder 2">
            <a:extLst>
              <a:ext uri="{FF2B5EF4-FFF2-40B4-BE49-F238E27FC236}">
                <a16:creationId xmlns:a16="http://schemas.microsoft.com/office/drawing/2014/main" id="{7E8110BB-D2B1-EF18-A303-885143020B39}"/>
              </a:ext>
            </a:extLst>
          </p:cNvPr>
          <p:cNvSpPr txBox="1">
            <a:spLocks/>
          </p:cNvSpPr>
          <p:nvPr/>
        </p:nvSpPr>
        <p:spPr>
          <a:xfrm>
            <a:off x="3274142" y="1799016"/>
            <a:ext cx="6136266" cy="3851984"/>
          </a:xfrm>
          <a:prstGeom prst="rect">
            <a:avLst/>
          </a:prstGeom>
        </p:spPr>
        <p:txBody>
          <a:bodyPr vert="horz" lIns="0" tIns="457200" rIns="0" bIns="0" rtlCol="0">
            <a:normAutofit fontScale="92500" lnSpcReduction="10000"/>
          </a:bodyPr>
          <a:lstStyle>
            <a:lvl1pPr marL="283464" indent="-283464" algn="l" defTabSz="914400" rtl="0" eaLnBrk="1" latinLnBrk="0" hangingPunct="1">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marL="685800" indent="-283464" algn="l" defTabSz="914400" rtl="0" eaLnBrk="1" latinLnBrk="0" hangingPunct="1">
              <a:lnSpc>
                <a:spcPct val="90000"/>
              </a:lnSpc>
              <a:spcBef>
                <a:spcPts val="600"/>
              </a:spcBef>
              <a:buFont typeface="Arial" panose="020B0604020202020204" pitchFamily="34" charset="0"/>
              <a:buChar char="•"/>
              <a:defRPr sz="2000" b="0" i="0" kern="1200">
                <a:solidFill>
                  <a:schemeClr val="bg1"/>
                </a:solidFill>
                <a:latin typeface="+mn-lt"/>
                <a:ea typeface="+mn-ea"/>
                <a:cs typeface="+mn-cs"/>
              </a:defRPr>
            </a:lvl2pPr>
            <a:lvl3pPr marL="11430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4pPr>
            <a:lvl5pPr marL="20574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r>
              <a:rPr lang="en-US" b="0" dirty="0">
                <a:latin typeface="Aptos" panose="020B0004020202020204" pitchFamily="34" charset="0"/>
                <a:cs typeface="Calibri" pitchFamily="34" charset="0"/>
              </a:rPr>
              <a:t>RUL Health Sciences Libraries</a:t>
            </a:r>
          </a:p>
          <a:p>
            <a:pPr marL="342900" indent="-342900"/>
            <a:r>
              <a:rPr lang="en-US" b="0" dirty="0">
                <a:solidFill>
                  <a:schemeClr val="tx1"/>
                </a:solidFill>
                <a:latin typeface="Aptos" panose="020B0004020202020204" pitchFamily="34" charset="0"/>
                <a:cs typeface="Calibri" pitchFamily="34" charset="0"/>
              </a:rPr>
              <a:t>PubMed</a:t>
            </a:r>
          </a:p>
          <a:p>
            <a:pPr marL="342900" indent="-342900"/>
            <a:r>
              <a:rPr lang="en-US" b="0" dirty="0">
                <a:solidFill>
                  <a:schemeClr val="tx1"/>
                </a:solidFill>
                <a:latin typeface="Aptos" panose="020B0004020202020204" pitchFamily="34" charset="0"/>
                <a:cs typeface="Calibri" pitchFamily="34" charset="0"/>
              </a:rPr>
              <a:t>EndNote</a:t>
            </a:r>
          </a:p>
          <a:p>
            <a:pPr marL="342900" indent="-342900"/>
            <a:r>
              <a:rPr lang="en-US" b="0" dirty="0">
                <a:latin typeface="Aptos" panose="020B0004020202020204" pitchFamily="34" charset="0"/>
                <a:cs typeface="Calibri" pitchFamily="34" charset="0"/>
              </a:rPr>
              <a:t>Covidence</a:t>
            </a:r>
            <a:endParaRPr lang="en-US" b="0" dirty="0">
              <a:solidFill>
                <a:schemeClr val="tx1"/>
              </a:solidFill>
              <a:latin typeface="Aptos" panose="020B0004020202020204" pitchFamily="34" charset="0"/>
              <a:cs typeface="Calibri" pitchFamily="34" charset="0"/>
            </a:endParaRPr>
          </a:p>
          <a:p>
            <a:pPr marL="342900" indent="-342900"/>
            <a:r>
              <a:rPr lang="en-US" b="0" dirty="0">
                <a:latin typeface="Aptos" panose="020B0004020202020204" pitchFamily="34" charset="0"/>
                <a:cs typeface="Calibri" pitchFamily="34" charset="0"/>
              </a:rPr>
              <a:t>SOAR </a:t>
            </a:r>
          </a:p>
          <a:p>
            <a:pPr marL="342900" indent="-342900"/>
            <a:r>
              <a:rPr lang="en-US" b="0" dirty="0">
                <a:solidFill>
                  <a:schemeClr val="tx1"/>
                </a:solidFill>
                <a:latin typeface="Aptos" panose="020B0004020202020204" pitchFamily="34" charset="0"/>
                <a:cs typeface="Calibri" pitchFamily="34" charset="0"/>
              </a:rPr>
              <a:t>ORCID</a:t>
            </a:r>
          </a:p>
          <a:p>
            <a:pPr marL="342900" indent="-342900"/>
            <a:r>
              <a:rPr lang="en-US" b="0" dirty="0">
                <a:latin typeface="Aptos" panose="020B0004020202020204" pitchFamily="34" charset="0"/>
                <a:cs typeface="Calibri" pitchFamily="34" charset="0"/>
              </a:rPr>
              <a:t>AI</a:t>
            </a:r>
            <a:endParaRPr lang="en-US" b="0" dirty="0">
              <a:latin typeface="Calibri" pitchFamily="34" charset="0"/>
              <a:cs typeface="Calibri" pitchFamily="34" charset="0"/>
            </a:endParaRPr>
          </a:p>
        </p:txBody>
      </p:sp>
    </p:spTree>
    <p:extLst>
      <p:ext uri="{BB962C8B-B14F-4D97-AF65-F5344CB8AC3E}">
        <p14:creationId xmlns:p14="http://schemas.microsoft.com/office/powerpoint/2010/main" val="1182105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A0D5D-13C3-1CD9-D852-A80CD6FC6E2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71984E-577F-B6BB-B114-5BCAE5A9772C}"/>
              </a:ext>
            </a:extLst>
          </p:cNvPr>
          <p:cNvSpPr>
            <a:spLocks noGrp="1"/>
          </p:cNvSpPr>
          <p:nvPr>
            <p:ph type="sldNum" sz="quarter" idx="10"/>
          </p:nvPr>
        </p:nvSpPr>
        <p:spPr/>
        <p:txBody>
          <a:bodyPr/>
          <a:lstStyle/>
          <a:p>
            <a:pPr>
              <a:defRPr/>
            </a:pPr>
            <a:fld id="{45488343-B159-074D-B355-B61FD1A20D53}" type="slidenum">
              <a:rPr lang="en-US" smtClean="0"/>
              <a:pPr>
                <a:defRPr/>
              </a:pPr>
              <a:t>20</a:t>
            </a:fld>
            <a:endParaRPr lang="en-US" dirty="0"/>
          </a:p>
        </p:txBody>
      </p:sp>
      <p:sp>
        <p:nvSpPr>
          <p:cNvPr id="4" name="Title 3">
            <a:extLst>
              <a:ext uri="{FF2B5EF4-FFF2-40B4-BE49-F238E27FC236}">
                <a16:creationId xmlns:a16="http://schemas.microsoft.com/office/drawing/2014/main" id="{4322E1D9-D42C-66D8-6E58-4D48C206E8BB}"/>
              </a:ext>
            </a:extLst>
          </p:cNvPr>
          <p:cNvSpPr>
            <a:spLocks noGrp="1"/>
          </p:cNvSpPr>
          <p:nvPr>
            <p:ph type="title"/>
          </p:nvPr>
        </p:nvSpPr>
        <p:spPr/>
        <p:txBody>
          <a:bodyPr/>
          <a:lstStyle/>
          <a:p>
            <a:pPr algn="ctr"/>
            <a:r>
              <a:rPr lang="en-US" b="1" dirty="0">
                <a:latin typeface="Aptos" panose="020B0004020202020204" pitchFamily="34" charset="0"/>
              </a:rPr>
              <a:t>Managing Your Research Identity with ORCID</a:t>
            </a:r>
          </a:p>
        </p:txBody>
      </p:sp>
      <p:sp>
        <p:nvSpPr>
          <p:cNvPr id="5" name="Subtitle 3">
            <a:extLst>
              <a:ext uri="{FF2B5EF4-FFF2-40B4-BE49-F238E27FC236}">
                <a16:creationId xmlns:a16="http://schemas.microsoft.com/office/drawing/2014/main" id="{54178B56-C1BA-65E1-1734-AAEC400823CD}"/>
              </a:ext>
            </a:extLst>
          </p:cNvPr>
          <p:cNvSpPr txBox="1">
            <a:spLocks/>
          </p:cNvSpPr>
          <p:nvPr/>
        </p:nvSpPr>
        <p:spPr>
          <a:xfrm>
            <a:off x="1406013" y="1845473"/>
            <a:ext cx="9399639" cy="4142372"/>
          </a:xfrm>
          <a:prstGeom prst="rect">
            <a:avLst/>
          </a:prstGeom>
        </p:spPr>
        <p:txBody>
          <a:bodyPr vert="horz" lIns="91440" tIns="45720" rIns="91440" bIns="45720" rtlCol="0">
            <a:normAutofit lnSpcReduction="10000"/>
          </a:bodyPr>
          <a:lstStyle/>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Register for an ORCID account for an ORCID </a:t>
            </a:r>
            <a:r>
              <a:rPr kumimoji="0" lang="en-US" b="0" i="0" u="none" strike="noStrike" kern="1200" cap="none" spc="0" normalizeH="0" baseline="0" noProof="0" dirty="0" err="1">
                <a:ln>
                  <a:noFill/>
                </a:ln>
                <a:solidFill>
                  <a:schemeClr val="tx1"/>
                </a:solidFill>
                <a:effectLst/>
                <a:uLnTx/>
                <a:uFillTx/>
                <a:latin typeface="Aptos" panose="020B0004020202020204" pitchFamily="34" charset="0"/>
                <a:ea typeface="+mn-ea"/>
                <a:cs typeface="+mn-cs"/>
              </a:rPr>
              <a:t>iD</a:t>
            </a:r>
            <a:endPar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latin typeface="Aptos" panose="020B0004020202020204" pitchFamily="34" charset="0"/>
                <a:ea typeface="+mn-ea"/>
                <a:cs typeface="+mn-cs"/>
              </a:rPr>
              <a:t>Populate your ORCID record (profile)</a:t>
            </a: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Connect to</a:t>
            </a:r>
            <a:r>
              <a:rPr lang="en-US" dirty="0">
                <a:latin typeface="Aptos" panose="020B0004020202020204" pitchFamily="34" charset="0"/>
                <a:ea typeface="+mn-ea"/>
                <a:cs typeface="+mn-cs"/>
              </a:rPr>
              <a:t> the Rutgers Personal Contact Information page and other trusted parties for interoperability</a:t>
            </a: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Meeting funders, publishers</a:t>
            </a:r>
            <a:r>
              <a:rPr lang="en-US" dirty="0">
                <a:latin typeface="Aptos" panose="020B0004020202020204" pitchFamily="34" charset="0"/>
                <a:ea typeface="+mn-ea"/>
                <a:cs typeface="+mn-cs"/>
              </a:rPr>
              <a:t>, and other stakeholders’ requirements</a:t>
            </a: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latin typeface="Aptos" panose="020B0004020202020204" pitchFamily="34" charset="0"/>
                <a:ea typeface="+mn-ea"/>
                <a:cs typeface="+mn-cs"/>
              </a:rPr>
              <a:t>Showcasing your research in one place to increase visibility and research collaboration</a:t>
            </a: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latin typeface="Aptos" panose="020B0004020202020204" pitchFamily="34" charset="0"/>
                <a:ea typeface="+mn-ea"/>
                <a:cs typeface="+mn-cs"/>
              </a:rPr>
              <a:t>On October 21, 2021 (during the OA Week), there will be a workshop on “</a:t>
            </a:r>
            <a:r>
              <a:rPr lang="en-US" i="1" dirty="0">
                <a:latin typeface="Aptos" panose="020B0004020202020204" pitchFamily="34" charset="0"/>
                <a:ea typeface="+mn-ea"/>
                <a:cs typeface="+mn-cs"/>
              </a:rPr>
              <a:t>Managing researcher Digital Identity with ORCID” </a:t>
            </a:r>
            <a:r>
              <a:rPr lang="en-US" dirty="0">
                <a:latin typeface="Aptos" panose="020B0004020202020204" pitchFamily="34" charset="0"/>
                <a:ea typeface="+mn-ea"/>
                <a:cs typeface="+mn-cs"/>
              </a:rPr>
              <a:t>(by Yingting Zhang)</a:t>
            </a:r>
          </a:p>
        </p:txBody>
      </p:sp>
      <p:sp>
        <p:nvSpPr>
          <p:cNvPr id="8" name="TextBox 7">
            <a:extLst>
              <a:ext uri="{FF2B5EF4-FFF2-40B4-BE49-F238E27FC236}">
                <a16:creationId xmlns:a16="http://schemas.microsoft.com/office/drawing/2014/main" id="{33A098BC-8DA8-A106-52FD-4F88913E78AB}"/>
              </a:ext>
            </a:extLst>
          </p:cNvPr>
          <p:cNvSpPr txBox="1"/>
          <p:nvPr/>
        </p:nvSpPr>
        <p:spPr>
          <a:xfrm>
            <a:off x="1512106" y="6371303"/>
            <a:ext cx="9167788" cy="400110"/>
          </a:xfrm>
          <a:prstGeom prst="rect">
            <a:avLst/>
          </a:prstGeom>
          <a:noFill/>
        </p:spPr>
        <p:txBody>
          <a:bodyPr wrap="square">
            <a:spAutoFit/>
          </a:bodyPr>
          <a:lstStyle/>
          <a:p>
            <a:pPr algn="ctr">
              <a:buNone/>
            </a:pPr>
            <a:r>
              <a:rPr lang="en-US" sz="2000" dirty="0">
                <a:solidFill>
                  <a:schemeClr val="tx1"/>
                </a:solidFill>
                <a:latin typeface="Aptos" panose="020B0004020202020204" pitchFamily="34" charset="0"/>
                <a:cs typeface="Calibri" pitchFamily="34" charset="0"/>
              </a:rPr>
              <a:t>Questions on ORCID? contact: </a:t>
            </a:r>
            <a:r>
              <a:rPr lang="en-US" sz="2000" dirty="0">
                <a:solidFill>
                  <a:schemeClr val="tx1"/>
                </a:solidFill>
                <a:latin typeface="Aptos" panose="020B0004020202020204" pitchFamily="34" charset="0"/>
                <a:cs typeface="Calibri" pitchFamily="34" charset="0"/>
                <a:hlinkClick r:id="rId2"/>
              </a:rPr>
              <a:t>ask_research@libraries.Rutgers.edu</a:t>
            </a:r>
            <a:r>
              <a:rPr lang="en-US" sz="2000" dirty="0">
                <a:solidFill>
                  <a:schemeClr val="tx1"/>
                </a:solidFill>
                <a:latin typeface="Aptos" panose="020B0004020202020204" pitchFamily="34" charset="0"/>
                <a:cs typeface="Calibri" pitchFamily="34" charset="0"/>
              </a:rPr>
              <a:t> </a:t>
            </a:r>
          </a:p>
        </p:txBody>
      </p:sp>
    </p:spTree>
    <p:extLst>
      <p:ext uri="{BB962C8B-B14F-4D97-AF65-F5344CB8AC3E}">
        <p14:creationId xmlns:p14="http://schemas.microsoft.com/office/powerpoint/2010/main" val="3036367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F910F-92A2-BA63-FA7B-AE6FB821CE8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A0275D-0B08-EAA8-199C-18F1451F1F68}"/>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21</a:t>
            </a:fld>
            <a:endParaRPr lang="en-US" sz="1600">
              <a:solidFill>
                <a:schemeClr val="bg1"/>
              </a:solidFill>
            </a:endParaRPr>
          </a:p>
        </p:txBody>
      </p:sp>
      <p:sp>
        <p:nvSpPr>
          <p:cNvPr id="3" name="Slide Number Placeholder 3">
            <a:extLst>
              <a:ext uri="{FF2B5EF4-FFF2-40B4-BE49-F238E27FC236}">
                <a16:creationId xmlns:a16="http://schemas.microsoft.com/office/drawing/2014/main" id="{DAE4F4AB-0FBA-2729-7E79-DC9FBE464B0E}"/>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21</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F98CDE69-16E7-4E41-2F4F-08C9096A545F}"/>
              </a:ext>
            </a:extLst>
          </p:cNvPr>
          <p:cNvSpPr>
            <a:spLocks noGrp="1"/>
          </p:cNvSpPr>
          <p:nvPr>
            <p:ph idx="1"/>
          </p:nvPr>
        </p:nvSpPr>
        <p:spPr>
          <a:xfrm>
            <a:off x="0" y="2785909"/>
            <a:ext cx="12192000" cy="1095375"/>
          </a:xfrm>
        </p:spPr>
        <p:txBody>
          <a:bodyPr/>
          <a:lstStyle/>
          <a:p>
            <a:pPr marL="0" indent="0" algn="ctr">
              <a:buNone/>
            </a:pPr>
            <a:r>
              <a:rPr lang="en-US" sz="6600" b="1" dirty="0">
                <a:solidFill>
                  <a:srgbClr val="C00000"/>
                </a:solidFill>
                <a:latin typeface="Aptos" panose="020B0004020202020204" pitchFamily="34" charset="0"/>
                <a:cs typeface="Calibri" panose="020F0502020204030204" pitchFamily="34" charset="0"/>
              </a:rPr>
              <a:t>AI</a:t>
            </a:r>
          </a:p>
        </p:txBody>
      </p:sp>
    </p:spTree>
    <p:extLst>
      <p:ext uri="{BB962C8B-B14F-4D97-AF65-F5344CB8AC3E}">
        <p14:creationId xmlns:p14="http://schemas.microsoft.com/office/powerpoint/2010/main" val="600237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6EF62-CE20-CE7A-C275-5AE2DF8D693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F840EE-33CD-BC14-9224-542119D91C94}"/>
              </a:ext>
            </a:extLst>
          </p:cNvPr>
          <p:cNvSpPr>
            <a:spLocks noGrp="1"/>
          </p:cNvSpPr>
          <p:nvPr>
            <p:ph type="sldNum" sz="quarter" idx="10"/>
          </p:nvPr>
        </p:nvSpPr>
        <p:spPr/>
        <p:txBody>
          <a:bodyPr/>
          <a:lstStyle/>
          <a:p>
            <a:pPr>
              <a:defRPr/>
            </a:pPr>
            <a:fld id="{45488343-B159-074D-B355-B61FD1A20D53}" type="slidenum">
              <a:rPr lang="en-US" smtClean="0"/>
              <a:pPr>
                <a:defRPr/>
              </a:pPr>
              <a:t>22</a:t>
            </a:fld>
            <a:endParaRPr lang="en-US" dirty="0"/>
          </a:p>
        </p:txBody>
      </p:sp>
      <p:sp>
        <p:nvSpPr>
          <p:cNvPr id="4" name="Title 3">
            <a:extLst>
              <a:ext uri="{FF2B5EF4-FFF2-40B4-BE49-F238E27FC236}">
                <a16:creationId xmlns:a16="http://schemas.microsoft.com/office/drawing/2014/main" id="{7B263F05-5C38-74B0-D1DD-66EA2F349C7A}"/>
              </a:ext>
            </a:extLst>
          </p:cNvPr>
          <p:cNvSpPr>
            <a:spLocks noGrp="1"/>
          </p:cNvSpPr>
          <p:nvPr>
            <p:ph type="title"/>
          </p:nvPr>
        </p:nvSpPr>
        <p:spPr/>
        <p:txBody>
          <a:bodyPr/>
          <a:lstStyle/>
          <a:p>
            <a:pPr algn="ctr"/>
            <a:r>
              <a:rPr lang="en-US" b="1" dirty="0">
                <a:latin typeface="Aptos" panose="020B0004020202020204" pitchFamily="34" charset="0"/>
              </a:rPr>
              <a:t>Responsible Use of AI </a:t>
            </a:r>
          </a:p>
        </p:txBody>
      </p:sp>
      <p:sp>
        <p:nvSpPr>
          <p:cNvPr id="5" name="Subtitle 3">
            <a:extLst>
              <a:ext uri="{FF2B5EF4-FFF2-40B4-BE49-F238E27FC236}">
                <a16:creationId xmlns:a16="http://schemas.microsoft.com/office/drawing/2014/main" id="{3929F29C-2986-B285-1DEB-656105BA2751}"/>
              </a:ext>
            </a:extLst>
          </p:cNvPr>
          <p:cNvSpPr txBox="1">
            <a:spLocks/>
          </p:cNvSpPr>
          <p:nvPr/>
        </p:nvSpPr>
        <p:spPr>
          <a:xfrm>
            <a:off x="1396180" y="2102853"/>
            <a:ext cx="9399639" cy="4142372"/>
          </a:xfrm>
          <a:prstGeom prst="rect">
            <a:avLst/>
          </a:prstGeom>
        </p:spPr>
        <p:txBody>
          <a:bodyPr vert="horz" lIns="91440" tIns="45720" rIns="91440" bIns="45720" rtlCol="0">
            <a:normAutofit fontScale="92500" lnSpcReduction="20000"/>
          </a:bodyPr>
          <a:lstStyle/>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AI at Rutgers - </a:t>
            </a: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hlinkClick r:id="rId2"/>
              </a:rPr>
              <a:t>https://it.rutgers.edu/ai/</a:t>
            </a: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 information for assistance and guidance on the use of AI for Rutgers-affiliated users   </a:t>
            </a:r>
          </a:p>
          <a:p>
            <a:pPr marL="457200" marR="0" lvl="0" indent="-457200" algn="l" defTabSz="914400" rtl="0" eaLnBrk="1" fontAlgn="auto" latinLnBrk="0" hangingPunct="1">
              <a:spcBef>
                <a:spcPts val="1000"/>
              </a:spcBef>
              <a:spcAft>
                <a:spcPts val="0"/>
              </a:spcAft>
              <a:buClrTx/>
              <a:buSzTx/>
              <a:buFont typeface="Arial" panose="020B0604020202020204" pitchFamily="34" charset="0"/>
              <a:buChar char="•"/>
              <a:tabLst/>
              <a:defRPr/>
            </a:pPr>
            <a:r>
              <a:rPr lang="en-US" dirty="0">
                <a:latin typeface="Aptos" panose="020B0004020202020204" pitchFamily="34" charset="0"/>
                <a:ea typeface="+mn-ea"/>
                <a:cs typeface="+mn-cs"/>
              </a:rPr>
              <a:t>University-licensed AI Tools: </a:t>
            </a:r>
          </a:p>
          <a:p>
            <a:pPr marL="914400" lvl="1" indent="-457200" fontAlgn="auto">
              <a:spcBef>
                <a:spcPts val="1000"/>
              </a:spcBef>
              <a:spcAft>
                <a:spcPts val="0"/>
              </a:spcAft>
              <a:buFont typeface="Courier New" panose="02070309020205020404" pitchFamily="49" charset="0"/>
              <a:buChar char="o"/>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MS Copilot Chat</a:t>
            </a:r>
          </a:p>
          <a:p>
            <a:pPr marL="914400" lvl="1" indent="-457200" fontAlgn="auto">
              <a:spcBef>
                <a:spcPts val="1000"/>
              </a:spcBef>
              <a:spcAft>
                <a:spcPts val="0"/>
              </a:spcAft>
              <a:buFont typeface="Courier New" panose="02070309020205020404" pitchFamily="49" charset="0"/>
              <a:buChar char="o"/>
              <a:defRPr/>
            </a:pPr>
            <a:r>
              <a:rPr lang="en-US" dirty="0">
                <a:latin typeface="Aptos" panose="020B0004020202020204" pitchFamily="34" charset="0"/>
                <a:ea typeface="+mn-ea"/>
                <a:cs typeface="+mn-cs"/>
              </a:rPr>
              <a:t>Google Gemini</a:t>
            </a:r>
            <a:endPar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L="914400" lvl="1" indent="-457200" fontAlgn="auto">
              <a:spcBef>
                <a:spcPts val="1000"/>
              </a:spcBef>
              <a:spcAft>
                <a:spcPts val="0"/>
              </a:spcAft>
              <a:buFont typeface="Courier New" panose="02070309020205020404" pitchFamily="49" charset="0"/>
              <a:buChar char="o"/>
              <a:defRPr/>
            </a:pPr>
            <a:r>
              <a:rPr lang="en-US" dirty="0">
                <a:latin typeface="Aptos" panose="020B0004020202020204" pitchFamily="34" charset="0"/>
                <a:ea typeface="+mn-ea"/>
                <a:cs typeface="+mn-cs"/>
              </a:rPr>
              <a:t>Gemini Notebook</a:t>
            </a:r>
          </a:p>
          <a:p>
            <a:pPr marL="457200" indent="-457200" fontAlgn="auto">
              <a:spcBef>
                <a:spcPts val="1000"/>
              </a:spcBef>
              <a:spcAft>
                <a:spcPts val="0"/>
              </a:spcAft>
              <a:buFont typeface="Arial" panose="020B0604020202020204" pitchFamily="34" charset="0"/>
              <a:buChar char="•"/>
              <a:defRPr/>
            </a:pP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AI Research Guide - </a:t>
            </a: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hlinkClick r:id="rId3"/>
              </a:rPr>
              <a:t>https://libguides.rutgers.edu/artificial-intelligence</a:t>
            </a:r>
            <a:r>
              <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 </a:t>
            </a:r>
          </a:p>
          <a:p>
            <a:pPr marL="457200" indent="-457200" fontAlgn="auto">
              <a:spcBef>
                <a:spcPts val="1000"/>
              </a:spcBef>
              <a:spcAft>
                <a:spcPts val="0"/>
              </a:spcAft>
              <a:buFont typeface="Arial" panose="020B0604020202020204" pitchFamily="34" charset="0"/>
              <a:buChar char="•"/>
              <a:defRPr/>
            </a:pPr>
            <a:r>
              <a:rPr lang="en-US" dirty="0">
                <a:latin typeface="Aptos" panose="020B0004020202020204" pitchFamily="34" charset="0"/>
                <a:ea typeface="+mn-ea"/>
                <a:cs typeface="+mn-cs"/>
              </a:rPr>
              <a:t>GenAI Features in Major Databases and Platforms - </a:t>
            </a:r>
            <a:r>
              <a:rPr lang="en-US" dirty="0">
                <a:latin typeface="Aptos" panose="020B0004020202020204" pitchFamily="34" charset="0"/>
                <a:ea typeface="+mn-ea"/>
                <a:cs typeface="+mn-cs"/>
                <a:hlinkClick r:id="rId4"/>
              </a:rPr>
              <a:t>https://libguides.rutgers.edu/ai-eresource-platforms</a:t>
            </a:r>
            <a:r>
              <a:rPr lang="en-US" dirty="0">
                <a:latin typeface="Aptos" panose="020B0004020202020204" pitchFamily="34" charset="0"/>
                <a:ea typeface="+mn-ea"/>
                <a:cs typeface="+mn-cs"/>
              </a:rPr>
              <a:t> </a:t>
            </a:r>
          </a:p>
          <a:p>
            <a:pPr marL="457200" indent="-457200" fontAlgn="auto">
              <a:spcBef>
                <a:spcPts val="1000"/>
              </a:spcBef>
              <a:spcAft>
                <a:spcPts val="0"/>
              </a:spcAft>
              <a:buFont typeface="Arial" panose="020B0604020202020204" pitchFamily="34" charset="0"/>
              <a:buChar char="•"/>
              <a:defRPr/>
            </a:pPr>
            <a:r>
              <a:rPr lang="en-US" dirty="0">
                <a:latin typeface="Aptos" panose="020B0004020202020204" pitchFamily="34" charset="0"/>
                <a:cs typeface="Calibri" pitchFamily="34" charset="0"/>
              </a:rPr>
              <a:t>Questions on AI use for research? contact: </a:t>
            </a:r>
            <a:r>
              <a:rPr lang="en-US" dirty="0">
                <a:latin typeface="Aptos" panose="020B0004020202020204" pitchFamily="34" charset="0"/>
                <a:cs typeface="Calibri" pitchFamily="34" charset="0"/>
                <a:hlinkClick r:id="rId5"/>
              </a:rPr>
              <a:t>ask_research@libraries.Rutgers.edu</a:t>
            </a:r>
            <a:r>
              <a:rPr lang="en-US" dirty="0">
                <a:latin typeface="Aptos" panose="020B0004020202020204" pitchFamily="34" charset="0"/>
                <a:cs typeface="Calibri" pitchFamily="34" charset="0"/>
              </a:rPr>
              <a:t> </a:t>
            </a:r>
          </a:p>
          <a:p>
            <a:pPr marL="457200" indent="-457200" fontAlgn="auto">
              <a:spcBef>
                <a:spcPts val="1000"/>
              </a:spcBef>
              <a:spcAft>
                <a:spcPts val="0"/>
              </a:spcAft>
              <a:buFont typeface="Arial" panose="020B0604020202020204" pitchFamily="34" charset="0"/>
              <a:buChar char="•"/>
              <a:defRPr/>
            </a:pPr>
            <a:endParaRPr kumimoji="0" lang="en-US"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a:p>
            <a:pPr marR="0" lvl="0" algn="l" defTabSz="914400" rtl="0" eaLnBrk="1" fontAlgn="auto" latinLnBrk="0" hangingPunct="1">
              <a:spcBef>
                <a:spcPts val="1000"/>
              </a:spcBef>
              <a:spcAft>
                <a:spcPts val="0"/>
              </a:spcAft>
              <a:buClrTx/>
              <a:buSzTx/>
              <a:tabLst/>
              <a:defRPr/>
            </a:pPr>
            <a:endParaRPr lang="en-US" dirty="0">
              <a:latin typeface="Aptos" panose="020B0004020202020204" pitchFamily="34" charset="0"/>
              <a:ea typeface="+mn-ea"/>
              <a:cs typeface="+mn-cs"/>
            </a:endParaRPr>
          </a:p>
        </p:txBody>
      </p:sp>
    </p:spTree>
    <p:extLst>
      <p:ext uri="{BB962C8B-B14F-4D97-AF65-F5344CB8AC3E}">
        <p14:creationId xmlns:p14="http://schemas.microsoft.com/office/powerpoint/2010/main" val="4211125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954438"/>
            <a:ext cx="12192000" cy="1488230"/>
          </a:xfrm>
        </p:spPr>
        <p:txBody>
          <a:bodyPr/>
          <a:lstStyle/>
          <a:p>
            <a:pPr algn="ctr">
              <a:buNone/>
            </a:pPr>
            <a:r>
              <a:rPr lang="en-US" sz="2000" b="1" dirty="0">
                <a:latin typeface="Aptos" panose="020B0004020202020204" pitchFamily="34" charset="0"/>
                <a:cs typeface="Calibri" pitchFamily="34" charset="0"/>
              </a:rPr>
              <a:t>Questions? </a:t>
            </a:r>
            <a:endParaRPr lang="en-US" sz="2000" dirty="0">
              <a:latin typeface="Aptos" panose="020B0004020202020204" pitchFamily="34" charset="0"/>
            </a:endParaRPr>
          </a:p>
          <a:p>
            <a:pPr algn="ctr">
              <a:buNone/>
            </a:pPr>
            <a:r>
              <a:rPr lang="en-US" sz="2000" dirty="0">
                <a:solidFill>
                  <a:schemeClr val="tx1"/>
                </a:solidFill>
                <a:latin typeface="Aptos" panose="020B0004020202020204" pitchFamily="34" charset="0"/>
                <a:cs typeface="Calibri" pitchFamily="34" charset="0"/>
              </a:rPr>
              <a:t>Email: </a:t>
            </a:r>
            <a:r>
              <a:rPr lang="en-US" sz="2000" dirty="0">
                <a:solidFill>
                  <a:schemeClr val="tx1"/>
                </a:solidFill>
                <a:latin typeface="Aptos" panose="020B0004020202020204" pitchFamily="34" charset="0"/>
                <a:cs typeface="Calibri" pitchFamily="34" charset="0"/>
                <a:hlinkClick r:id="rId2"/>
              </a:rPr>
              <a:t>ask_research@libraries.Rutgers.edu</a:t>
            </a:r>
            <a:r>
              <a:rPr lang="en-US" sz="2000" dirty="0">
                <a:solidFill>
                  <a:schemeClr val="tx1"/>
                </a:solidFill>
                <a:latin typeface="Aptos" panose="020B0004020202020204" pitchFamily="34" charset="0"/>
                <a:cs typeface="Calibri" pitchFamily="34" charset="0"/>
              </a:rPr>
              <a:t> </a:t>
            </a:r>
          </a:p>
        </p:txBody>
      </p:sp>
      <p:sp>
        <p:nvSpPr>
          <p:cNvPr id="5" name="Title 1"/>
          <p:cNvSpPr>
            <a:spLocks noGrp="1"/>
          </p:cNvSpPr>
          <p:nvPr>
            <p:ph type="title"/>
          </p:nvPr>
        </p:nvSpPr>
        <p:spPr>
          <a:xfrm>
            <a:off x="0" y="1683335"/>
            <a:ext cx="12192000" cy="1239378"/>
          </a:xfrm>
        </p:spPr>
        <p:txBody>
          <a:bodyPr>
            <a:normAutofit fontScale="90000"/>
          </a:bodyPr>
          <a:lstStyle/>
          <a:p>
            <a:pPr algn="ctr"/>
            <a:br>
              <a:rPr lang="en-US" sz="3200" b="1" dirty="0">
                <a:latin typeface="Calibri" pitchFamily="34" charset="0"/>
                <a:cs typeface="Calibri" pitchFamily="34" charset="0"/>
              </a:rPr>
            </a:br>
            <a:br>
              <a:rPr lang="en-US" sz="3200" b="1" dirty="0">
                <a:latin typeface="Calibri" pitchFamily="34" charset="0"/>
                <a:cs typeface="Calibri" pitchFamily="34" charset="0"/>
              </a:rPr>
            </a:br>
            <a:br>
              <a:rPr lang="en-US" sz="3200" b="1" dirty="0">
                <a:latin typeface="Calibri" pitchFamily="34" charset="0"/>
                <a:cs typeface="Calibri" pitchFamily="34" charset="0"/>
              </a:rPr>
            </a:br>
            <a:br>
              <a:rPr lang="en-US" sz="3200" b="1" dirty="0">
                <a:latin typeface="Calibri" pitchFamily="34" charset="0"/>
                <a:cs typeface="Calibri" pitchFamily="34" charset="0"/>
              </a:rPr>
            </a:br>
            <a:br>
              <a:rPr lang="en-US" sz="3200" b="1" dirty="0">
                <a:latin typeface="Calibri" pitchFamily="34" charset="0"/>
                <a:cs typeface="Calibri" pitchFamily="34" charset="0"/>
              </a:rPr>
            </a:br>
            <a:br>
              <a:rPr lang="en-US" sz="3200" b="1" dirty="0">
                <a:latin typeface="Calibri" pitchFamily="34" charset="0"/>
                <a:cs typeface="Calibri" pitchFamily="34" charset="0"/>
              </a:rPr>
            </a:br>
            <a:r>
              <a:rPr lang="en-US" sz="4000" b="1" dirty="0">
                <a:latin typeface="Aptos" panose="020B0004020202020204" pitchFamily="34" charset="0"/>
                <a:cs typeface="Calibri" pitchFamily="34" charset="0"/>
              </a:rPr>
              <a:t>Thank You!</a:t>
            </a:r>
            <a:br>
              <a:rPr lang="en-US" sz="4000" b="1" dirty="0">
                <a:latin typeface="Aptos" panose="020B0004020202020204" pitchFamily="34" charset="0"/>
                <a:cs typeface="Calibri" pitchFamily="34" charset="0"/>
              </a:rPr>
            </a:br>
            <a:br>
              <a:rPr lang="en-US" sz="4000" b="1" dirty="0">
                <a:latin typeface="Aptos" panose="020B0004020202020204" pitchFamily="34" charset="0"/>
                <a:cs typeface="Calibri" pitchFamily="34" charset="0"/>
              </a:rPr>
            </a:br>
            <a:br>
              <a:rPr lang="en-US" sz="4000" b="1" dirty="0">
                <a:latin typeface="Aptos" panose="020B0004020202020204" pitchFamily="34" charset="0"/>
                <a:cs typeface="Calibri" pitchFamily="34" charset="0"/>
              </a:rPr>
            </a:br>
            <a:br>
              <a:rPr lang="en-US" sz="4000" b="1" dirty="0">
                <a:latin typeface="Calibri" pitchFamily="34" charset="0"/>
                <a:cs typeface="Calibri" pitchFamily="34" charset="0"/>
              </a:rPr>
            </a:br>
            <a:endParaRPr lang="en-US" sz="4000" b="1" dirty="0">
              <a:solidFill>
                <a:schemeClr val="tx1"/>
              </a:solidFill>
              <a:latin typeface="Calibri" pitchFamily="34" charset="0"/>
              <a:cs typeface="Calibri" pitchFamily="34" charset="0"/>
            </a:endParaRPr>
          </a:p>
        </p:txBody>
      </p:sp>
      <p:sp>
        <p:nvSpPr>
          <p:cNvPr id="6" name="Slide Number Placeholder 3"/>
          <p:cNvSpPr txBox="1">
            <a:spLocks/>
          </p:cNvSpPr>
          <p:nvPr/>
        </p:nvSpPr>
        <p:spPr>
          <a:xfrm>
            <a:off x="11704320" y="6302502"/>
            <a:ext cx="487680" cy="476250"/>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lumMod val="65000"/>
                    <a:lumOff val="35000"/>
                  </a:schemeClr>
                </a:solidFill>
                <a:effectLst/>
                <a:uLnTx/>
                <a:uFillTx/>
                <a:latin typeface="+mn-lt"/>
                <a:ea typeface="+mn-ea"/>
                <a:cs typeface="+mn-cs"/>
              </a:rPr>
              <a:t>     </a:t>
            </a:r>
            <a:fld id="{F17F9A1B-F244-47C6-B180-A227C3C85DFC}" type="slidenum">
              <a:rPr kumimoji="0" lang="en-US" sz="160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a:ln>
                <a:noFill/>
              </a:ln>
              <a:solidFill>
                <a:schemeClr val="bg1"/>
              </a:solidFill>
              <a:effectLst/>
              <a:uLnTx/>
              <a:uFillTx/>
              <a:latin typeface="+mn-lt"/>
              <a:ea typeface="+mn-ea"/>
              <a:cs typeface="+mn-cs"/>
            </a:endParaRPr>
          </a:p>
        </p:txBody>
      </p:sp>
      <p:sp>
        <p:nvSpPr>
          <p:cNvPr id="2" name="Slide Number Placeholder 3">
            <a:extLst>
              <a:ext uri="{FF2B5EF4-FFF2-40B4-BE49-F238E27FC236}">
                <a16:creationId xmlns:a16="http://schemas.microsoft.com/office/drawing/2014/main" id="{A6558E71-CF6B-10B3-E74D-9986781E283D}"/>
              </a:ext>
            </a:extLst>
          </p:cNvPr>
          <p:cNvSpPr>
            <a:spLocks noGrp="1"/>
          </p:cNvSpPr>
          <p:nvPr>
            <p:ph type="sldNum" sz="quarter" idx="10"/>
          </p:nvPr>
        </p:nvSpPr>
        <p:spPr>
          <a:xfrm>
            <a:off x="11450638" y="6518275"/>
            <a:ext cx="741362" cy="339725"/>
          </a:xfrm>
        </p:spPr>
        <p:txBody>
          <a:bodyPr/>
          <a:lstStyle/>
          <a:p>
            <a:fld id="{F17F9A1B-F244-47C6-B180-A227C3C85DFC}" type="slidenum">
              <a:rPr lang="en-US" sz="1200" smtClean="0">
                <a:solidFill>
                  <a:schemeClr val="tx1">
                    <a:lumMod val="65000"/>
                    <a:lumOff val="35000"/>
                  </a:schemeClr>
                </a:solidFill>
              </a:rPr>
              <a:pPr/>
              <a:t>23</a:t>
            </a:fld>
            <a:endParaRPr lang="en-US" sz="1200" dirty="0">
              <a:solidFill>
                <a:schemeClr val="tx1">
                  <a:lumMod val="65000"/>
                  <a:lumOff val="3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1661775" y="6426200"/>
            <a:ext cx="530225" cy="431800"/>
          </a:xfrm>
        </p:spPr>
        <p:txBody>
          <a:bodyPr/>
          <a:lstStyle/>
          <a:p>
            <a:r>
              <a:rPr lang="en-US" sz="1400"/>
              <a:t>    </a:t>
            </a:r>
            <a:fld id="{F17F9A1B-F244-47C6-B180-A227C3C85DFC}" type="slidenum">
              <a:rPr lang="en-US" sz="1400" smtClean="0">
                <a:solidFill>
                  <a:schemeClr val="bg1"/>
                </a:solidFill>
              </a:rPr>
              <a:pPr/>
              <a:t>3</a:t>
            </a:fld>
            <a:endParaRPr lang="en-US" sz="1400">
              <a:solidFill>
                <a:schemeClr val="bg1"/>
              </a:solidFill>
            </a:endParaRPr>
          </a:p>
        </p:txBody>
      </p:sp>
      <p:sp>
        <p:nvSpPr>
          <p:cNvPr id="3" name="Slide Number Placeholder 3">
            <a:extLst>
              <a:ext uri="{FF2B5EF4-FFF2-40B4-BE49-F238E27FC236}">
                <a16:creationId xmlns:a16="http://schemas.microsoft.com/office/drawing/2014/main" id="{86A467F9-3603-4360-B32E-B7288BE7703C}"/>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3</a:t>
            </a:fld>
            <a:endParaRPr lang="en-US" sz="1200" dirty="0">
              <a:solidFill>
                <a:schemeClr val="tx1">
                  <a:lumMod val="65000"/>
                  <a:lumOff val="35000"/>
                </a:schemeClr>
              </a:solidFill>
            </a:endParaRPr>
          </a:p>
        </p:txBody>
      </p:sp>
      <p:sp>
        <p:nvSpPr>
          <p:cNvPr id="5" name="Title 4">
            <a:extLst>
              <a:ext uri="{FF2B5EF4-FFF2-40B4-BE49-F238E27FC236}">
                <a16:creationId xmlns:a16="http://schemas.microsoft.com/office/drawing/2014/main" id="{A5135354-DF5B-EC1F-3405-2754DD08518B}"/>
              </a:ext>
            </a:extLst>
          </p:cNvPr>
          <p:cNvSpPr>
            <a:spLocks noGrp="1"/>
          </p:cNvSpPr>
          <p:nvPr>
            <p:ph type="title"/>
          </p:nvPr>
        </p:nvSpPr>
        <p:spPr>
          <a:xfrm>
            <a:off x="3103245" y="22860"/>
            <a:ext cx="5985510" cy="826898"/>
          </a:xfrm>
        </p:spPr>
        <p:txBody>
          <a:bodyPr/>
          <a:lstStyle/>
          <a:p>
            <a:pPr algn="ctr"/>
            <a:br>
              <a:rPr lang="en-US" b="1" dirty="0">
                <a:latin typeface="Calibri" pitchFamily="34" charset="0"/>
                <a:cs typeface="Calibri" pitchFamily="34" charset="0"/>
              </a:rPr>
            </a:br>
            <a:r>
              <a:rPr lang="en-US" b="1" dirty="0">
                <a:solidFill>
                  <a:schemeClr val="bg1"/>
                </a:solidFill>
                <a:latin typeface="Aptos" panose="020B0004020202020204" pitchFamily="34" charset="0"/>
                <a:cs typeface="Calibri" pitchFamily="34" charset="0"/>
              </a:rPr>
              <a:t>Health Sciences Libraries</a:t>
            </a:r>
            <a:br>
              <a:rPr lang="en-US" b="1" dirty="0">
                <a:solidFill>
                  <a:schemeClr val="bg1"/>
                </a:solidFill>
                <a:latin typeface="Calibri" pitchFamily="34" charset="0"/>
                <a:cs typeface="Calibri" pitchFamily="34" charset="0"/>
              </a:rPr>
            </a:br>
            <a:endParaRPr lang="en-US" dirty="0">
              <a:solidFill>
                <a:schemeClr val="bg1"/>
              </a:solidFill>
            </a:endParaRPr>
          </a:p>
        </p:txBody>
      </p:sp>
      <p:pic>
        <p:nvPicPr>
          <p:cNvPr id="7" name="Picture 6">
            <a:extLst>
              <a:ext uri="{FF2B5EF4-FFF2-40B4-BE49-F238E27FC236}">
                <a16:creationId xmlns:a16="http://schemas.microsoft.com/office/drawing/2014/main" id="{2AEF9370-0DCF-BD27-C6FD-C92AB61E6E27}"/>
              </a:ext>
            </a:extLst>
          </p:cNvPr>
          <p:cNvPicPr>
            <a:picLocks noChangeAspect="1"/>
          </p:cNvPicPr>
          <p:nvPr/>
        </p:nvPicPr>
        <p:blipFill>
          <a:blip r:embed="rId3"/>
          <a:stretch>
            <a:fillRect/>
          </a:stretch>
        </p:blipFill>
        <p:spPr>
          <a:xfrm>
            <a:off x="1226820" y="1044320"/>
            <a:ext cx="9738360" cy="5607939"/>
          </a:xfrm>
          <a:prstGeom prst="rect">
            <a:avLst/>
          </a:prstGeom>
          <a:ln w="12700">
            <a:solidFill>
              <a:srgbClr val="0070C0"/>
            </a:solidFill>
          </a:ln>
        </p:spPr>
      </p:pic>
      <p:sp>
        <p:nvSpPr>
          <p:cNvPr id="10" name="Rectangle 9">
            <a:extLst>
              <a:ext uri="{FF2B5EF4-FFF2-40B4-BE49-F238E27FC236}">
                <a16:creationId xmlns:a16="http://schemas.microsoft.com/office/drawing/2014/main" id="{5ABCB210-D759-28C9-9841-9912C7DC701A}"/>
              </a:ext>
            </a:extLst>
          </p:cNvPr>
          <p:cNvSpPr/>
          <p:nvPr/>
        </p:nvSpPr>
        <p:spPr>
          <a:xfrm>
            <a:off x="4660245" y="2816089"/>
            <a:ext cx="6085127" cy="400110"/>
          </a:xfrm>
          <a:prstGeom prst="rect">
            <a:avLst/>
          </a:prstGeom>
        </p:spPr>
        <p:txBody>
          <a:bodyPr wrap="none">
            <a:spAutoFit/>
          </a:bodyPr>
          <a:lstStyle/>
          <a:p>
            <a:r>
              <a:rPr lang="en-US" sz="2000" b="1" dirty="0">
                <a:solidFill>
                  <a:srgbClr val="FF0000"/>
                </a:solidFill>
                <a:latin typeface="Aptos" panose="020B0004020202020204" pitchFamily="34" charset="0"/>
                <a:hlinkClick r:id="rId4">
                  <a:extLst>
                    <a:ext uri="{A12FA001-AC4F-418D-AE19-62706E023703}">
                      <ahyp:hlinkClr xmlns:ahyp="http://schemas.microsoft.com/office/drawing/2018/hyperlinkcolor" val="tx"/>
                    </a:ext>
                  </a:extLst>
                </a:hlinkClick>
              </a:rPr>
              <a:t>https://www.libraries.rutgers.edu/health-sciences</a:t>
            </a:r>
            <a:endParaRPr lang="en-US" sz="2000" b="1" dirty="0">
              <a:solidFill>
                <a:srgbClr val="FF0000"/>
              </a:solidFill>
              <a:latin typeface="Aptos" panose="020B0004020202020204" pitchFamily="34" charset="0"/>
            </a:endParaRPr>
          </a:p>
        </p:txBody>
      </p:sp>
      <p:sp>
        <p:nvSpPr>
          <p:cNvPr id="14" name="Rectangle: Rounded Corners 13">
            <a:extLst>
              <a:ext uri="{FF2B5EF4-FFF2-40B4-BE49-F238E27FC236}">
                <a16:creationId xmlns:a16="http://schemas.microsoft.com/office/drawing/2014/main" id="{4B7C8038-02B9-AF52-9658-C6BC1DB988E4}"/>
              </a:ext>
            </a:extLst>
          </p:cNvPr>
          <p:cNvSpPr/>
          <p:nvPr/>
        </p:nvSpPr>
        <p:spPr>
          <a:xfrm>
            <a:off x="3518843" y="984201"/>
            <a:ext cx="1131570" cy="457200"/>
          </a:xfrm>
          <a:prstGeom prst="round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6" name="Rectangle: Rounded Corners 15">
            <a:extLst>
              <a:ext uri="{FF2B5EF4-FFF2-40B4-BE49-F238E27FC236}">
                <a16:creationId xmlns:a16="http://schemas.microsoft.com/office/drawing/2014/main" id="{3C5E3578-34CC-0049-5093-6C72FA3A78CD}"/>
              </a:ext>
            </a:extLst>
          </p:cNvPr>
          <p:cNvSpPr/>
          <p:nvPr/>
        </p:nvSpPr>
        <p:spPr>
          <a:xfrm>
            <a:off x="2697480" y="2883026"/>
            <a:ext cx="720090" cy="457200"/>
          </a:xfrm>
          <a:prstGeom prst="round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97207199-0C79-9F0F-BD39-DB61D52191A4}"/>
              </a:ext>
            </a:extLst>
          </p:cNvPr>
          <p:cNvSpPr/>
          <p:nvPr/>
        </p:nvSpPr>
        <p:spPr>
          <a:xfrm>
            <a:off x="6507479" y="5388077"/>
            <a:ext cx="1613965" cy="1294805"/>
          </a:xfrm>
          <a:prstGeom prst="round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F53CCAC-0B8F-DA51-47D4-BCD225A9493F}"/>
              </a:ext>
            </a:extLst>
          </p:cNvPr>
          <p:cNvSpPr/>
          <p:nvPr/>
        </p:nvSpPr>
        <p:spPr>
          <a:xfrm>
            <a:off x="1564320" y="5388077"/>
            <a:ext cx="1613965" cy="1294805"/>
          </a:xfrm>
          <a:prstGeom prst="round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919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5D27F-5BB1-61C8-311E-DB69C5C2E3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3ED73A-A7D6-B086-2F28-1A2319700F15}"/>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4</a:t>
            </a:fld>
            <a:endParaRPr lang="en-US" sz="1600">
              <a:solidFill>
                <a:schemeClr val="bg1"/>
              </a:solidFill>
            </a:endParaRPr>
          </a:p>
        </p:txBody>
      </p:sp>
      <p:sp>
        <p:nvSpPr>
          <p:cNvPr id="3" name="Slide Number Placeholder 3">
            <a:extLst>
              <a:ext uri="{FF2B5EF4-FFF2-40B4-BE49-F238E27FC236}">
                <a16:creationId xmlns:a16="http://schemas.microsoft.com/office/drawing/2014/main" id="{B9B3A201-58AC-5C2B-C0C5-5574AC175427}"/>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4</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9C94A4E5-A8FD-E60A-99BD-77EEAD0E5AC2}"/>
              </a:ext>
            </a:extLst>
          </p:cNvPr>
          <p:cNvSpPr>
            <a:spLocks noGrp="1"/>
          </p:cNvSpPr>
          <p:nvPr>
            <p:ph idx="1"/>
          </p:nvPr>
        </p:nvSpPr>
        <p:spPr>
          <a:xfrm>
            <a:off x="0" y="2556848"/>
            <a:ext cx="12191999" cy="1095375"/>
          </a:xfrm>
        </p:spPr>
        <p:txBody>
          <a:bodyPr/>
          <a:lstStyle/>
          <a:p>
            <a:pPr marL="0" indent="0" algn="ctr">
              <a:buNone/>
            </a:pPr>
            <a:r>
              <a:rPr lang="en-US" sz="6600" b="1" dirty="0">
                <a:solidFill>
                  <a:srgbClr val="004A82"/>
                </a:solidFill>
                <a:latin typeface="Aptos" panose="020B0004020202020204" pitchFamily="34" charset="0"/>
                <a:cs typeface="Calibri" panose="020F0502020204030204" pitchFamily="34" charset="0"/>
              </a:rPr>
              <a:t>PubMed</a:t>
            </a:r>
          </a:p>
        </p:txBody>
      </p:sp>
      <p:sp>
        <p:nvSpPr>
          <p:cNvPr id="5" name="TextBox 4">
            <a:extLst>
              <a:ext uri="{FF2B5EF4-FFF2-40B4-BE49-F238E27FC236}">
                <a16:creationId xmlns:a16="http://schemas.microsoft.com/office/drawing/2014/main" id="{611300A0-E713-425A-D252-54774822F98F}"/>
              </a:ext>
            </a:extLst>
          </p:cNvPr>
          <p:cNvSpPr txBox="1"/>
          <p:nvPr/>
        </p:nvSpPr>
        <p:spPr>
          <a:xfrm>
            <a:off x="2615379" y="3757919"/>
            <a:ext cx="6961239" cy="461665"/>
          </a:xfrm>
          <a:prstGeom prst="rect">
            <a:avLst/>
          </a:prstGeom>
          <a:noFill/>
        </p:spPr>
        <p:txBody>
          <a:bodyPr wrap="square">
            <a:spAutoFit/>
          </a:bodyPr>
          <a:lstStyle/>
          <a:p>
            <a:r>
              <a:rPr lang="en-US" dirty="0">
                <a:hlinkClick r:id="rId3"/>
              </a:rPr>
              <a:t>https://www.libraries.rutgers.edu/indexes/pubmed</a:t>
            </a:r>
            <a:endParaRPr lang="en-US" dirty="0"/>
          </a:p>
        </p:txBody>
      </p:sp>
    </p:spTree>
    <p:extLst>
      <p:ext uri="{BB962C8B-B14F-4D97-AF65-F5344CB8AC3E}">
        <p14:creationId xmlns:p14="http://schemas.microsoft.com/office/powerpoint/2010/main" val="4066006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1450638" y="6518275"/>
            <a:ext cx="741362" cy="339725"/>
          </a:xfrm>
        </p:spPr>
        <p:txBody>
          <a:bodyPr/>
          <a:lstStyle/>
          <a:p>
            <a:fld id="{F17F9A1B-F244-47C6-B180-A227C3C85DFC}" type="slidenum">
              <a:rPr lang="en-US" sz="1200" smtClean="0">
                <a:solidFill>
                  <a:schemeClr val="tx1">
                    <a:lumMod val="65000"/>
                    <a:lumOff val="35000"/>
                  </a:schemeClr>
                </a:solidFill>
              </a:rPr>
              <a:pPr/>
              <a:t>5</a:t>
            </a:fld>
            <a:endParaRPr lang="en-US" sz="1200" dirty="0">
              <a:solidFill>
                <a:schemeClr val="tx1">
                  <a:lumMod val="65000"/>
                  <a:lumOff val="35000"/>
                </a:schemeClr>
              </a:solidFill>
            </a:endParaRPr>
          </a:p>
        </p:txBody>
      </p:sp>
      <p:sp>
        <p:nvSpPr>
          <p:cNvPr id="36" name="Title 1"/>
          <p:cNvSpPr>
            <a:spLocks noGrp="1"/>
          </p:cNvSpPr>
          <p:nvPr>
            <p:ph type="title"/>
          </p:nvPr>
        </p:nvSpPr>
        <p:spPr>
          <a:xfrm>
            <a:off x="0" y="1006724"/>
            <a:ext cx="12192000" cy="616739"/>
          </a:xfrm>
        </p:spPr>
        <p:txBody>
          <a:bodyPr>
            <a:noAutofit/>
          </a:bodyPr>
          <a:lstStyle/>
          <a:p>
            <a:pPr algn="ctr"/>
            <a:r>
              <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b="1" dirty="0">
                <a:latin typeface="Aptos" panose="020B0004020202020204" pitchFamily="34" charset="0"/>
                <a:cs typeface="Calibri" pitchFamily="34" charset="0"/>
              </a:rPr>
              <a:t>About and Accessing PubMed</a:t>
            </a:r>
            <a:endParaRPr lang="en-US" b="1" dirty="0">
              <a:solidFill>
                <a:schemeClr val="tx1"/>
              </a:solidFill>
              <a:latin typeface="Aptos" panose="020B000402020202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C00718F-7483-C922-C8E8-ADF48D7628C8}"/>
              </a:ext>
            </a:extLst>
          </p:cNvPr>
          <p:cNvPicPr>
            <a:picLocks noChangeAspect="1"/>
          </p:cNvPicPr>
          <p:nvPr/>
        </p:nvPicPr>
        <p:blipFill>
          <a:blip r:embed="rId3"/>
          <a:stretch>
            <a:fillRect/>
          </a:stretch>
        </p:blipFill>
        <p:spPr>
          <a:xfrm>
            <a:off x="855714" y="1769665"/>
            <a:ext cx="5843292" cy="4549140"/>
          </a:xfrm>
          <a:prstGeom prst="rect">
            <a:avLst/>
          </a:prstGeom>
          <a:ln>
            <a:solidFill>
              <a:srgbClr val="0070C0"/>
            </a:solidFill>
          </a:ln>
        </p:spPr>
      </p:pic>
      <p:sp>
        <p:nvSpPr>
          <p:cNvPr id="9" name="Rectangle 8">
            <a:extLst>
              <a:ext uri="{FF2B5EF4-FFF2-40B4-BE49-F238E27FC236}">
                <a16:creationId xmlns:a16="http://schemas.microsoft.com/office/drawing/2014/main" id="{9FCC54FE-824A-0C8C-DD13-0D0D48DEBB51}"/>
              </a:ext>
            </a:extLst>
          </p:cNvPr>
          <p:cNvSpPr/>
          <p:nvPr/>
        </p:nvSpPr>
        <p:spPr>
          <a:xfrm>
            <a:off x="7430550" y="1769665"/>
            <a:ext cx="4308060" cy="3785652"/>
          </a:xfrm>
          <a:prstGeom prst="rect">
            <a:avLst/>
          </a:prstGeom>
          <a:ln>
            <a:solidFill>
              <a:srgbClr val="0070C0"/>
            </a:solidFill>
          </a:ln>
        </p:spPr>
        <p:txBody>
          <a:bodyPr wrap="square">
            <a:spAutoFit/>
          </a:bodyPr>
          <a:lstStyle/>
          <a:p>
            <a:r>
              <a:rPr lang="en-US" sz="1600" dirty="0">
                <a:latin typeface="Calibri" panose="020F0502020204030204" pitchFamily="34" charset="0"/>
                <a:cs typeface="Calibri" panose="020F0502020204030204" pitchFamily="34" charset="0"/>
              </a:rPr>
              <a:t>PubMed is a free resource of over 38 million citations for biomedical literature from MEDLINE, life science journals, and online books. </a:t>
            </a:r>
          </a:p>
          <a:p>
            <a:endParaRPr lang="en-US" sz="8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It is developed and maintained by NLM’s NCBI. </a:t>
            </a:r>
          </a:p>
          <a:p>
            <a:endParaRPr lang="en-US" sz="800" dirty="0">
              <a:solidFill>
                <a:schemeClr val="tx1">
                  <a:lumMod val="95000"/>
                  <a:lumOff val="5000"/>
                </a:schemeClr>
              </a:solidFill>
              <a:latin typeface="Calibri" panose="020F0502020204030204" pitchFamily="34" charset="0"/>
              <a:cs typeface="Calibri" panose="020F0502020204030204" pitchFamily="34" charset="0"/>
            </a:endParaRPr>
          </a:p>
          <a:p>
            <a:r>
              <a:rPr lang="en-US" sz="1600" dirty="0">
                <a:solidFill>
                  <a:schemeClr val="tx1">
                    <a:lumMod val="95000"/>
                    <a:lumOff val="5000"/>
                  </a:schemeClr>
                </a:solidFill>
                <a:latin typeface="Calibri" panose="020F0502020204030204" pitchFamily="34" charset="0"/>
                <a:cs typeface="Calibri" panose="020F0502020204030204" pitchFamily="34" charset="0"/>
              </a:rPr>
              <a:t>Rutgers users should access </a:t>
            </a:r>
            <a:r>
              <a:rPr lang="en-US" sz="1600" dirty="0">
                <a:solidFill>
                  <a:schemeClr val="tx1">
                    <a:lumMod val="95000"/>
                    <a:lumOff val="5000"/>
                  </a:schemeClr>
                </a:solidFill>
                <a:latin typeface="Calibri" panose="020F0502020204030204" pitchFamily="34" charset="0"/>
                <a:cs typeface="Calibri" panose="020F0502020204030204" pitchFamily="34" charset="0"/>
                <a:hlinkClick r:id="rId4"/>
              </a:rPr>
              <a:t>PubMed</a:t>
            </a:r>
            <a:r>
              <a:rPr lang="en-US" sz="1600" dirty="0">
                <a:solidFill>
                  <a:schemeClr val="tx1">
                    <a:lumMod val="95000"/>
                    <a:lumOff val="5000"/>
                  </a:schemeClr>
                </a:solidFill>
                <a:latin typeface="Calibri" panose="020F0502020204030204" pitchFamily="34" charset="0"/>
                <a:cs typeface="Calibri" panose="020F0502020204030204" pitchFamily="34" charset="0"/>
              </a:rPr>
              <a:t> via the </a:t>
            </a:r>
            <a:r>
              <a:rPr lang="en-US" sz="1600" dirty="0">
                <a:solidFill>
                  <a:schemeClr val="tx1">
                    <a:lumMod val="95000"/>
                    <a:lumOff val="5000"/>
                  </a:schemeClr>
                </a:solidFill>
                <a:latin typeface="Calibri" panose="020F0502020204030204" pitchFamily="34" charset="0"/>
                <a:cs typeface="Calibri" panose="020F0502020204030204" pitchFamily="34" charset="0"/>
                <a:hlinkClick r:id="rId4"/>
              </a:rPr>
              <a:t>Rutgers-specific link to PubMed </a:t>
            </a:r>
            <a:r>
              <a:rPr lang="en-US" sz="1600" dirty="0">
                <a:solidFill>
                  <a:schemeClr val="tx1">
                    <a:lumMod val="95000"/>
                    <a:lumOff val="5000"/>
                  </a:schemeClr>
                </a:solidFill>
                <a:latin typeface="Calibri" panose="020F0502020204030204" pitchFamily="34" charset="0"/>
                <a:cs typeface="Calibri" panose="020F0502020204030204" pitchFamily="34" charset="0"/>
              </a:rPr>
              <a:t>in order to get full-text articles via                     from Rutgers-subscribed resources.</a:t>
            </a:r>
          </a:p>
          <a:p>
            <a:endParaRPr lang="en-US" sz="1600" dirty="0">
              <a:solidFill>
                <a:schemeClr val="tx1">
                  <a:lumMod val="95000"/>
                  <a:lumOff val="5000"/>
                </a:schemeClr>
              </a:solidFill>
              <a:latin typeface="Calibri" panose="020F0502020204030204" pitchFamily="34" charset="0"/>
              <a:cs typeface="Calibri" panose="020F0502020204030204" pitchFamily="34" charset="0"/>
            </a:endParaRPr>
          </a:p>
          <a:p>
            <a:r>
              <a:rPr lang="en-US" sz="1600" dirty="0">
                <a:solidFill>
                  <a:schemeClr val="tx1">
                    <a:lumMod val="95000"/>
                    <a:lumOff val="5000"/>
                  </a:schemeClr>
                </a:solidFill>
                <a:latin typeface="Calibri" panose="020F0502020204030204" pitchFamily="34" charset="0"/>
                <a:cs typeface="Calibri" panose="020F0502020204030204" pitchFamily="34" charset="0"/>
              </a:rPr>
              <a:t>Other ways of accessing PubMed: </a:t>
            </a:r>
          </a:p>
          <a:p>
            <a:pPr marL="457200" indent="-228600">
              <a:buFont typeface="Arial" pitchFamily="34" charset="0"/>
              <a:buChar char="•"/>
            </a:pPr>
            <a:r>
              <a:rPr lang="en-US" sz="1600" dirty="0">
                <a:solidFill>
                  <a:schemeClr val="tx1">
                    <a:lumMod val="95000"/>
                    <a:lumOff val="5000"/>
                  </a:schemeClr>
                </a:solidFill>
                <a:latin typeface="Calibri" panose="020F0502020204030204" pitchFamily="34" charset="0"/>
                <a:cs typeface="Calibri" panose="020F0502020204030204" pitchFamily="34" charset="0"/>
              </a:rPr>
              <a:t>From the PubMed search tab above the QuickSearch box on the </a:t>
            </a:r>
            <a:r>
              <a:rPr lang="en-US" sz="1600" dirty="0">
                <a:solidFill>
                  <a:schemeClr val="tx1">
                    <a:lumMod val="95000"/>
                    <a:lumOff val="5000"/>
                  </a:schemeClr>
                </a:solidFill>
                <a:latin typeface="Calibri" panose="020F0502020204030204" pitchFamily="34" charset="0"/>
                <a:cs typeface="Calibri" panose="020F0502020204030204" pitchFamily="34" charset="0"/>
                <a:hlinkClick r:id="rId5"/>
              </a:rPr>
              <a:t>RUL Health Sciences Libraries website</a:t>
            </a:r>
            <a:r>
              <a:rPr lang="en-US" sz="1600" dirty="0">
                <a:solidFill>
                  <a:schemeClr val="tx1">
                    <a:lumMod val="95000"/>
                    <a:lumOff val="5000"/>
                  </a:schemeClr>
                </a:solidFill>
                <a:latin typeface="Calibri" panose="020F0502020204030204" pitchFamily="34" charset="0"/>
                <a:cs typeface="Calibri" panose="020F0502020204030204" pitchFamily="34" charset="0"/>
              </a:rPr>
              <a:t>.</a:t>
            </a:r>
          </a:p>
          <a:p>
            <a:pPr marL="457200" indent="-228600">
              <a:buFont typeface="Arial" pitchFamily="34" charset="0"/>
              <a:buChar char="•"/>
            </a:pPr>
            <a:r>
              <a:rPr lang="en-US" sz="1600" dirty="0">
                <a:solidFill>
                  <a:schemeClr val="tx1">
                    <a:lumMod val="95000"/>
                    <a:lumOff val="5000"/>
                  </a:schemeClr>
                </a:solidFill>
                <a:latin typeface="Calibri" panose="020F0502020204030204" pitchFamily="34" charset="0"/>
                <a:cs typeface="Calibri" panose="020F0502020204030204" pitchFamily="34" charset="0"/>
              </a:rPr>
              <a:t>From the RUL Databases list.</a:t>
            </a:r>
          </a:p>
        </p:txBody>
      </p:sp>
      <p:pic>
        <p:nvPicPr>
          <p:cNvPr id="3" name="Picture 5">
            <a:extLst>
              <a:ext uri="{FF2B5EF4-FFF2-40B4-BE49-F238E27FC236}">
                <a16:creationId xmlns:a16="http://schemas.microsoft.com/office/drawing/2014/main" id="{C20B98BB-C456-F31D-9A75-705B16E2C265}"/>
              </a:ext>
            </a:extLst>
          </p:cNvPr>
          <p:cNvPicPr>
            <a:picLocks noChangeAspect="1" noChangeArrowheads="1"/>
          </p:cNvPicPr>
          <p:nvPr/>
        </p:nvPicPr>
        <p:blipFill>
          <a:blip r:embed="rId6" cstate="print"/>
          <a:srcRect/>
          <a:stretch>
            <a:fillRect/>
          </a:stretch>
        </p:blipFill>
        <p:spPr bwMode="auto">
          <a:xfrm>
            <a:off x="9124626" y="3526767"/>
            <a:ext cx="919907" cy="271448"/>
          </a:xfrm>
          <a:prstGeom prst="rect">
            <a:avLst/>
          </a:prstGeom>
          <a:noFill/>
          <a:ln w="9525">
            <a:noFill/>
            <a:miter lim="800000"/>
            <a:headEnd/>
            <a:tailEnd/>
          </a:ln>
        </p:spPr>
      </p:pic>
    </p:spTree>
    <p:extLst>
      <p:ext uri="{BB962C8B-B14F-4D97-AF65-F5344CB8AC3E}">
        <p14:creationId xmlns:p14="http://schemas.microsoft.com/office/powerpoint/2010/main" val="243360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BEABE-8FD8-9C2F-B150-C986634225C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4A2F22-409E-31E6-4EC6-817BDC48EABE}"/>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6</a:t>
            </a:fld>
            <a:endParaRPr lang="en-US" sz="1600">
              <a:solidFill>
                <a:schemeClr val="bg1"/>
              </a:solidFill>
            </a:endParaRPr>
          </a:p>
        </p:txBody>
      </p:sp>
      <p:sp>
        <p:nvSpPr>
          <p:cNvPr id="2" name="Title 1">
            <a:extLst>
              <a:ext uri="{FF2B5EF4-FFF2-40B4-BE49-F238E27FC236}">
                <a16:creationId xmlns:a16="http://schemas.microsoft.com/office/drawing/2014/main" id="{27C78D44-8881-D986-5D95-E1A50B2B5A3F}"/>
              </a:ext>
            </a:extLst>
          </p:cNvPr>
          <p:cNvSpPr>
            <a:spLocks noGrp="1"/>
          </p:cNvSpPr>
          <p:nvPr>
            <p:ph type="title"/>
          </p:nvPr>
        </p:nvSpPr>
        <p:spPr>
          <a:xfrm>
            <a:off x="1728540" y="1003478"/>
            <a:ext cx="9315380" cy="580587"/>
          </a:xfrm>
        </p:spPr>
        <p:txBody>
          <a:bodyPr>
            <a:noAutofit/>
          </a:bodyPr>
          <a:lstStyle/>
          <a:p>
            <a:r>
              <a:rPr lang="en-US" b="1" dirty="0">
                <a:latin typeface="Aptos" panose="020B0004020202020204" pitchFamily="34" charset="0"/>
                <a:cs typeface="Calibri" pitchFamily="34" charset="0"/>
              </a:rPr>
              <a:t>	Accessing the MeSH Database</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FFA42650-7480-C86C-50A9-CA607C923DC8}"/>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6</a:t>
            </a:fld>
            <a:endParaRPr lang="en-US" sz="1200" dirty="0">
              <a:solidFill>
                <a:schemeClr val="tx1">
                  <a:lumMod val="65000"/>
                  <a:lumOff val="35000"/>
                </a:schemeClr>
              </a:solidFill>
            </a:endParaRPr>
          </a:p>
        </p:txBody>
      </p:sp>
      <p:pic>
        <p:nvPicPr>
          <p:cNvPr id="9" name="Picture 8">
            <a:extLst>
              <a:ext uri="{FF2B5EF4-FFF2-40B4-BE49-F238E27FC236}">
                <a16:creationId xmlns:a16="http://schemas.microsoft.com/office/drawing/2014/main" id="{40BBE83A-B248-325E-E1D2-7729E89CFB1E}"/>
              </a:ext>
            </a:extLst>
          </p:cNvPr>
          <p:cNvPicPr>
            <a:picLocks noChangeAspect="1"/>
          </p:cNvPicPr>
          <p:nvPr/>
        </p:nvPicPr>
        <p:blipFill>
          <a:blip r:embed="rId3"/>
          <a:stretch>
            <a:fillRect/>
          </a:stretch>
        </p:blipFill>
        <p:spPr>
          <a:xfrm>
            <a:off x="2546555" y="1720823"/>
            <a:ext cx="7313476" cy="4504677"/>
          </a:xfrm>
          <a:prstGeom prst="rect">
            <a:avLst/>
          </a:prstGeom>
          <a:ln>
            <a:solidFill>
              <a:srgbClr val="0070C0"/>
            </a:solidFill>
          </a:ln>
        </p:spPr>
      </p:pic>
      <p:sp>
        <p:nvSpPr>
          <p:cNvPr id="11" name="Rounded Rectangle 6">
            <a:extLst>
              <a:ext uri="{FF2B5EF4-FFF2-40B4-BE49-F238E27FC236}">
                <a16:creationId xmlns:a16="http://schemas.microsoft.com/office/drawing/2014/main" id="{9BB862CA-D26E-9EEC-9743-34593237BF35}"/>
              </a:ext>
            </a:extLst>
          </p:cNvPr>
          <p:cNvSpPr/>
          <p:nvPr/>
        </p:nvSpPr>
        <p:spPr>
          <a:xfrm>
            <a:off x="8215247" y="5508509"/>
            <a:ext cx="1286465" cy="23278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19EF244-EB9D-04E1-C01D-9AFFFC4A14DA}"/>
              </a:ext>
            </a:extLst>
          </p:cNvPr>
          <p:cNvPicPr>
            <a:picLocks noChangeAspect="1"/>
          </p:cNvPicPr>
          <p:nvPr/>
        </p:nvPicPr>
        <p:blipFill>
          <a:blip r:embed="rId4"/>
          <a:stretch>
            <a:fillRect/>
          </a:stretch>
        </p:blipFill>
        <p:spPr>
          <a:xfrm>
            <a:off x="845573" y="3736110"/>
            <a:ext cx="6420381" cy="2782165"/>
          </a:xfrm>
          <a:prstGeom prst="rect">
            <a:avLst/>
          </a:prstGeom>
          <a:ln>
            <a:solidFill>
              <a:srgbClr val="0070C0"/>
            </a:solidFill>
          </a:ln>
        </p:spPr>
      </p:pic>
      <p:cxnSp>
        <p:nvCxnSpPr>
          <p:cNvPr id="14" name="Straight Arrow Connector 13">
            <a:extLst>
              <a:ext uri="{FF2B5EF4-FFF2-40B4-BE49-F238E27FC236}">
                <a16:creationId xmlns:a16="http://schemas.microsoft.com/office/drawing/2014/main" id="{C60BDC51-A86E-5D2D-736C-C9BCAD8A85F9}"/>
              </a:ext>
            </a:extLst>
          </p:cNvPr>
          <p:cNvCxnSpPr>
            <a:cxnSpLocks/>
          </p:cNvCxnSpPr>
          <p:nvPr/>
        </p:nvCxnSpPr>
        <p:spPr>
          <a:xfrm flipH="1" flipV="1">
            <a:off x="3893574" y="4552335"/>
            <a:ext cx="4188542" cy="956174"/>
          </a:xfrm>
          <a:prstGeom prst="straightConnector1">
            <a:avLst/>
          </a:prstGeom>
          <a:ln w="15875">
            <a:solidFill>
              <a:srgbClr val="CE002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555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65CD8-65FF-FE48-6411-498F24F1197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B6C1E5-FFA5-0652-7550-3A76A7E56D5D}"/>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7</a:t>
            </a:fld>
            <a:endParaRPr lang="en-US" sz="1600">
              <a:solidFill>
                <a:schemeClr val="bg1"/>
              </a:solidFill>
            </a:endParaRPr>
          </a:p>
        </p:txBody>
      </p:sp>
      <p:sp>
        <p:nvSpPr>
          <p:cNvPr id="2" name="Title 1">
            <a:extLst>
              <a:ext uri="{FF2B5EF4-FFF2-40B4-BE49-F238E27FC236}">
                <a16:creationId xmlns:a16="http://schemas.microsoft.com/office/drawing/2014/main" id="{D69B76B0-018F-6B96-5230-0FD94F980B10}"/>
              </a:ext>
            </a:extLst>
          </p:cNvPr>
          <p:cNvSpPr>
            <a:spLocks noGrp="1"/>
          </p:cNvSpPr>
          <p:nvPr>
            <p:ph type="title"/>
          </p:nvPr>
        </p:nvSpPr>
        <p:spPr>
          <a:xfrm>
            <a:off x="0" y="1097280"/>
            <a:ext cx="12192000" cy="580587"/>
          </a:xfrm>
        </p:spPr>
        <p:txBody>
          <a:bodyPr>
            <a:noAutofit/>
          </a:bodyPr>
          <a:lstStyle/>
          <a:p>
            <a:pPr algn="ctr"/>
            <a:r>
              <a:rPr lang="en-US" b="1" dirty="0">
                <a:latin typeface="Aptos" panose="020B0004020202020204" pitchFamily="34" charset="0"/>
                <a:cs typeface="Calibri" pitchFamily="34" charset="0"/>
              </a:rPr>
              <a:t>	PubMed Search Features</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CF7B98B0-5974-3217-32DF-201398DF6F83}"/>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7</a:t>
            </a:fld>
            <a:endParaRPr lang="en-US" sz="1200" dirty="0">
              <a:solidFill>
                <a:schemeClr val="tx1">
                  <a:lumMod val="65000"/>
                  <a:lumOff val="35000"/>
                </a:schemeClr>
              </a:solidFill>
            </a:endParaRPr>
          </a:p>
        </p:txBody>
      </p:sp>
      <p:sp>
        <p:nvSpPr>
          <p:cNvPr id="5" name="Content Placeholder 2">
            <a:extLst>
              <a:ext uri="{FF2B5EF4-FFF2-40B4-BE49-F238E27FC236}">
                <a16:creationId xmlns:a16="http://schemas.microsoft.com/office/drawing/2014/main" id="{90DCF7D5-BAE0-BD08-A4A9-6A45F5CDE12B}"/>
              </a:ext>
            </a:extLst>
          </p:cNvPr>
          <p:cNvSpPr>
            <a:spLocks noGrp="1"/>
          </p:cNvSpPr>
          <p:nvPr>
            <p:ph idx="1"/>
          </p:nvPr>
        </p:nvSpPr>
        <p:spPr>
          <a:xfrm>
            <a:off x="1867226" y="2255573"/>
            <a:ext cx="8672946" cy="2936009"/>
          </a:xfrm>
          <a:ln>
            <a:solidFill>
              <a:srgbClr val="0070C0"/>
            </a:solidFill>
          </a:ln>
        </p:spPr>
        <p:txBody>
          <a:bodyPr>
            <a:normAutofit/>
          </a:bodyPr>
          <a:lstStyle/>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Search by keyword(s) / ATM searching</a:t>
            </a: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Search by </a:t>
            </a:r>
            <a:r>
              <a:rPr lang="en-US" sz="2000" dirty="0" err="1">
                <a:solidFill>
                  <a:schemeClr val="tx1">
                    <a:lumMod val="95000"/>
                    <a:lumOff val="5000"/>
                  </a:schemeClr>
                </a:solidFill>
                <a:latin typeface="Aptos" panose="020B0004020202020204" pitchFamily="34" charset="0"/>
                <a:cs typeface="Calibri" panose="020F0502020204030204" pitchFamily="34" charset="0"/>
              </a:rPr>
              <a:t>MeSH</a:t>
            </a:r>
            <a:endParaRPr lang="en-US" sz="2000" dirty="0">
              <a:solidFill>
                <a:schemeClr val="tx1">
                  <a:lumMod val="95000"/>
                  <a:lumOff val="5000"/>
                </a:schemeClr>
              </a:solidFill>
              <a:latin typeface="Aptos" panose="020B0004020202020204" pitchFamily="34" charset="0"/>
              <a:cs typeface="Calibri" panose="020F0502020204030204" pitchFamily="34" charset="0"/>
            </a:endParaRP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Proximity Search (e.g. “dental pain”[Title/Abstract:~2)</a:t>
            </a: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Search by Field (e.g. Author, Affiliations, Title, Abstract, etc.)</a:t>
            </a: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Search Journals in NLM catalog</a:t>
            </a:r>
          </a:p>
          <a:p>
            <a:pPr>
              <a:buFont typeface="Arial" panose="020B0604020202020204" pitchFamily="34" charset="0"/>
              <a:buChar char="•"/>
            </a:pPr>
            <a:r>
              <a:rPr lang="en-US" sz="2000" dirty="0">
                <a:solidFill>
                  <a:schemeClr val="tx1">
                    <a:lumMod val="95000"/>
                    <a:lumOff val="5000"/>
                  </a:schemeClr>
                </a:solidFill>
                <a:latin typeface="Aptos" panose="020B0004020202020204" pitchFamily="34" charset="0"/>
                <a:cs typeface="Calibri" panose="020F0502020204030204" pitchFamily="34" charset="0"/>
              </a:rPr>
              <a:t>Topic Specific Queries - </a:t>
            </a:r>
            <a:r>
              <a:rPr lang="en-US" sz="2000" dirty="0">
                <a:solidFill>
                  <a:schemeClr val="tx1">
                    <a:lumMod val="95000"/>
                    <a:lumOff val="5000"/>
                  </a:schemeClr>
                </a:solidFill>
                <a:latin typeface="Aptos" panose="020B0004020202020204" pitchFamily="34" charset="0"/>
                <a:cs typeface="Calibri" panose="020F0502020204030204" pitchFamily="34" charset="0"/>
                <a:hlinkClick r:id="rId3"/>
              </a:rPr>
              <a:t>https://www.nlm.nih.gov/psd/special_queries.html</a:t>
            </a:r>
            <a:r>
              <a:rPr lang="en-US" sz="2000" dirty="0">
                <a:solidFill>
                  <a:schemeClr val="tx1">
                    <a:lumMod val="95000"/>
                    <a:lumOff val="5000"/>
                  </a:schemeClr>
                </a:solidFill>
                <a:latin typeface="Aptos" panose="020B0004020202020204" pitchFamily="34" charset="0"/>
                <a:cs typeface="Calibri" panose="020F0502020204030204" pitchFamily="34" charset="0"/>
              </a:rPr>
              <a:t> </a:t>
            </a:r>
          </a:p>
        </p:txBody>
      </p:sp>
      <p:sp>
        <p:nvSpPr>
          <p:cNvPr id="7" name="TextBox 6">
            <a:extLst>
              <a:ext uri="{FF2B5EF4-FFF2-40B4-BE49-F238E27FC236}">
                <a16:creationId xmlns:a16="http://schemas.microsoft.com/office/drawing/2014/main" id="{B136772F-840C-BFD3-9667-C1E97A0FABC6}"/>
              </a:ext>
            </a:extLst>
          </p:cNvPr>
          <p:cNvSpPr txBox="1"/>
          <p:nvPr/>
        </p:nvSpPr>
        <p:spPr>
          <a:xfrm>
            <a:off x="1435510" y="5920085"/>
            <a:ext cx="9891251" cy="646331"/>
          </a:xfrm>
          <a:prstGeom prst="rect">
            <a:avLst/>
          </a:prstGeom>
          <a:noFill/>
        </p:spPr>
        <p:txBody>
          <a:bodyPr wrap="square">
            <a:spAutoFit/>
          </a:bodyPr>
          <a:lstStyle/>
          <a:p>
            <a:pPr algn="ctr"/>
            <a:r>
              <a:rPr lang="en-US" sz="1800" dirty="0">
                <a:latin typeface="Aptos" panose="020B0004020202020204" pitchFamily="34" charset="0"/>
              </a:rPr>
              <a:t>To learn how to search PubMed effectively, contact the health sciences librarians at </a:t>
            </a:r>
            <a:r>
              <a:rPr lang="en-US" sz="1800" dirty="0">
                <a:latin typeface="Aptos" panose="020B0004020202020204" pitchFamily="34" charset="0"/>
                <a:hlinkClick r:id="rId4"/>
              </a:rPr>
              <a:t>rbhs_librarians@libraries.rutgers.edu</a:t>
            </a:r>
            <a:r>
              <a:rPr lang="en-US" sz="1800" dirty="0">
                <a:latin typeface="Aptos" panose="020B0004020202020204" pitchFamily="34" charset="0"/>
              </a:rPr>
              <a:t> </a:t>
            </a:r>
          </a:p>
        </p:txBody>
      </p:sp>
    </p:spTree>
    <p:extLst>
      <p:ext uri="{BB962C8B-B14F-4D97-AF65-F5344CB8AC3E}">
        <p14:creationId xmlns:p14="http://schemas.microsoft.com/office/powerpoint/2010/main" val="3475470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916B1-31EA-D8F0-551C-19231480E7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16A03A-E8CC-2EC5-371A-59B159C215E6}"/>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8</a:t>
            </a:fld>
            <a:endParaRPr lang="en-US" sz="1600">
              <a:solidFill>
                <a:schemeClr val="bg1"/>
              </a:solidFill>
            </a:endParaRPr>
          </a:p>
        </p:txBody>
      </p:sp>
      <p:sp>
        <p:nvSpPr>
          <p:cNvPr id="3" name="Slide Number Placeholder 3">
            <a:extLst>
              <a:ext uri="{FF2B5EF4-FFF2-40B4-BE49-F238E27FC236}">
                <a16:creationId xmlns:a16="http://schemas.microsoft.com/office/drawing/2014/main" id="{B3034BF8-B50D-A2BD-8677-3BB8201BFB71}"/>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8</a:t>
            </a:fld>
            <a:endParaRPr lang="en-US" sz="1200" dirty="0">
              <a:solidFill>
                <a:schemeClr val="tx1">
                  <a:lumMod val="65000"/>
                  <a:lumOff val="35000"/>
                </a:schemeClr>
              </a:solidFill>
            </a:endParaRPr>
          </a:p>
        </p:txBody>
      </p:sp>
      <p:sp>
        <p:nvSpPr>
          <p:cNvPr id="6" name="Content Placeholder 2">
            <a:extLst>
              <a:ext uri="{FF2B5EF4-FFF2-40B4-BE49-F238E27FC236}">
                <a16:creationId xmlns:a16="http://schemas.microsoft.com/office/drawing/2014/main" id="{9840B56D-8386-7EAC-12FE-307763F0E95A}"/>
              </a:ext>
            </a:extLst>
          </p:cNvPr>
          <p:cNvSpPr>
            <a:spLocks noGrp="1"/>
          </p:cNvSpPr>
          <p:nvPr>
            <p:ph idx="1"/>
          </p:nvPr>
        </p:nvSpPr>
        <p:spPr>
          <a:xfrm>
            <a:off x="0" y="2333625"/>
            <a:ext cx="12192000" cy="1095375"/>
          </a:xfrm>
        </p:spPr>
        <p:txBody>
          <a:bodyPr/>
          <a:lstStyle/>
          <a:p>
            <a:pPr marL="0" indent="0" algn="ctr">
              <a:buNone/>
            </a:pPr>
            <a:r>
              <a:rPr lang="en-US" sz="6600" b="1" dirty="0">
                <a:solidFill>
                  <a:srgbClr val="7030A0"/>
                </a:solidFill>
                <a:latin typeface="Aptos" panose="020B0004020202020204" pitchFamily="34" charset="0"/>
                <a:cs typeface="Calibri" panose="020F0502020204030204" pitchFamily="34" charset="0"/>
              </a:rPr>
              <a:t>EndNote</a:t>
            </a:r>
          </a:p>
        </p:txBody>
      </p:sp>
      <p:sp>
        <p:nvSpPr>
          <p:cNvPr id="5" name="TextBox 4">
            <a:extLst>
              <a:ext uri="{FF2B5EF4-FFF2-40B4-BE49-F238E27FC236}">
                <a16:creationId xmlns:a16="http://schemas.microsoft.com/office/drawing/2014/main" id="{2755A04F-E57C-61F1-50B3-80F7AA945BAD}"/>
              </a:ext>
            </a:extLst>
          </p:cNvPr>
          <p:cNvSpPr txBox="1"/>
          <p:nvPr/>
        </p:nvSpPr>
        <p:spPr>
          <a:xfrm>
            <a:off x="3393785" y="3527323"/>
            <a:ext cx="5404430" cy="707886"/>
          </a:xfrm>
          <a:prstGeom prst="rect">
            <a:avLst/>
          </a:prstGeom>
          <a:noFill/>
        </p:spPr>
        <p:txBody>
          <a:bodyPr wrap="square">
            <a:spAutoFit/>
          </a:bodyPr>
          <a:lstStyle/>
          <a:p>
            <a:pPr algn="ctr"/>
            <a:r>
              <a:rPr lang="en-US" sz="2000" dirty="0">
                <a:latin typeface="Aptos" panose="020B0004020202020204" pitchFamily="34" charset="0"/>
                <a:hlinkClick r:id="rId3"/>
              </a:rPr>
              <a:t>https://www.libraries.rutgers.edu/research-support/citation-management/endnote</a:t>
            </a:r>
            <a:r>
              <a:rPr lang="en-US" sz="2000" dirty="0">
                <a:latin typeface="Aptos" panose="020B0004020202020204" pitchFamily="34" charset="0"/>
              </a:rPr>
              <a:t> </a:t>
            </a:r>
          </a:p>
        </p:txBody>
      </p:sp>
    </p:spTree>
    <p:extLst>
      <p:ext uri="{BB962C8B-B14F-4D97-AF65-F5344CB8AC3E}">
        <p14:creationId xmlns:p14="http://schemas.microsoft.com/office/powerpoint/2010/main" val="665931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85032-5299-51C7-562F-CF0BFD189AB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DA2DF6-7BE4-C45E-CC14-47C7F185B339}"/>
              </a:ext>
            </a:extLst>
          </p:cNvPr>
          <p:cNvSpPr>
            <a:spLocks noGrp="1"/>
          </p:cNvSpPr>
          <p:nvPr>
            <p:ph type="sldNum" sz="quarter" idx="10"/>
          </p:nvPr>
        </p:nvSpPr>
        <p:spPr>
          <a:xfrm>
            <a:off x="11744325" y="6381750"/>
            <a:ext cx="447675" cy="476250"/>
          </a:xfrm>
        </p:spPr>
        <p:txBody>
          <a:bodyPr lIns="91438" tIns="45719" rIns="91438" bIns="45719"/>
          <a:lstStyle/>
          <a:p>
            <a:r>
              <a:rPr lang="en-US" sz="1600">
                <a:solidFill>
                  <a:schemeClr val="bg1"/>
                </a:solidFill>
              </a:rPr>
              <a:t>   </a:t>
            </a:r>
            <a:fld id="{F17F9A1B-F244-47C6-B180-A227C3C85DFC}" type="slidenum">
              <a:rPr lang="en-US" sz="1600" smtClean="0">
                <a:solidFill>
                  <a:schemeClr val="bg1"/>
                </a:solidFill>
              </a:rPr>
              <a:pPr/>
              <a:t>9</a:t>
            </a:fld>
            <a:endParaRPr lang="en-US" sz="1600">
              <a:solidFill>
                <a:schemeClr val="bg1"/>
              </a:solidFill>
            </a:endParaRPr>
          </a:p>
        </p:txBody>
      </p:sp>
      <p:sp>
        <p:nvSpPr>
          <p:cNvPr id="2" name="Title 1">
            <a:extLst>
              <a:ext uri="{FF2B5EF4-FFF2-40B4-BE49-F238E27FC236}">
                <a16:creationId xmlns:a16="http://schemas.microsoft.com/office/drawing/2014/main" id="{65CA3D06-52CC-7050-CA18-5A8E32456FEF}"/>
              </a:ext>
            </a:extLst>
          </p:cNvPr>
          <p:cNvSpPr>
            <a:spLocks noGrp="1"/>
          </p:cNvSpPr>
          <p:nvPr>
            <p:ph type="title"/>
          </p:nvPr>
        </p:nvSpPr>
        <p:spPr>
          <a:xfrm>
            <a:off x="0" y="920300"/>
            <a:ext cx="12192000" cy="580587"/>
          </a:xfrm>
        </p:spPr>
        <p:txBody>
          <a:bodyPr>
            <a:noAutofit/>
          </a:bodyPr>
          <a:lstStyle/>
          <a:p>
            <a:pPr algn="ctr" defTabSz="114300"/>
            <a:r>
              <a:rPr lang="en-US" b="1" dirty="0">
                <a:latin typeface="Aptos" panose="020B0004020202020204" pitchFamily="34" charset="0"/>
                <a:cs typeface="Calibri" pitchFamily="34" charset="0"/>
              </a:rPr>
              <a:t>	About EndNote</a:t>
            </a:r>
            <a:endParaRPr lang="en-US" dirty="0">
              <a:latin typeface="Aptos" panose="020B0004020202020204" pitchFamily="34" charset="0"/>
              <a:cs typeface="Calibri" pitchFamily="34" charset="0"/>
            </a:endParaRPr>
          </a:p>
        </p:txBody>
      </p:sp>
      <p:sp>
        <p:nvSpPr>
          <p:cNvPr id="3" name="Slide Number Placeholder 3">
            <a:extLst>
              <a:ext uri="{FF2B5EF4-FFF2-40B4-BE49-F238E27FC236}">
                <a16:creationId xmlns:a16="http://schemas.microsoft.com/office/drawing/2014/main" id="{E2E300B0-0B2E-FC00-B483-41C7728F62E5}"/>
              </a:ext>
            </a:extLst>
          </p:cNvPr>
          <p:cNvSpPr txBox="1">
            <a:spLocks/>
          </p:cNvSpPr>
          <p:nvPr/>
        </p:nvSpPr>
        <p:spPr bwMode="auto">
          <a:xfrm>
            <a:off x="11450638" y="6518275"/>
            <a:ext cx="741362"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5F5F5F"/>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F17F9A1B-F244-47C6-B180-A227C3C85DFC}" type="slidenum">
              <a:rPr lang="en-US" sz="1200" smtClean="0">
                <a:solidFill>
                  <a:schemeClr val="tx1">
                    <a:lumMod val="65000"/>
                    <a:lumOff val="35000"/>
                  </a:schemeClr>
                </a:solidFill>
              </a:rPr>
              <a:pPr/>
              <a:t>9</a:t>
            </a:fld>
            <a:endParaRPr lang="en-US" sz="1200" dirty="0">
              <a:solidFill>
                <a:schemeClr val="tx1">
                  <a:lumMod val="65000"/>
                  <a:lumOff val="35000"/>
                </a:schemeClr>
              </a:solidFill>
            </a:endParaRPr>
          </a:p>
        </p:txBody>
      </p:sp>
      <p:sp>
        <p:nvSpPr>
          <p:cNvPr id="8" name="Rectangle 7">
            <a:extLst>
              <a:ext uri="{FF2B5EF4-FFF2-40B4-BE49-F238E27FC236}">
                <a16:creationId xmlns:a16="http://schemas.microsoft.com/office/drawing/2014/main" id="{2084BFE6-C87A-5961-472E-79729E570A4A}"/>
              </a:ext>
            </a:extLst>
          </p:cNvPr>
          <p:cNvSpPr/>
          <p:nvPr/>
        </p:nvSpPr>
        <p:spPr>
          <a:xfrm>
            <a:off x="1161557" y="1677867"/>
            <a:ext cx="3469437" cy="3170099"/>
          </a:xfrm>
          <a:prstGeom prst="rect">
            <a:avLst/>
          </a:prstGeom>
          <a:ln>
            <a:solidFill>
              <a:srgbClr val="7030A0"/>
            </a:solidFill>
          </a:ln>
        </p:spPr>
        <p:txBody>
          <a:bodyPr wrap="square">
            <a:spAutoFit/>
          </a:bodyPr>
          <a:lstStyle/>
          <a:p>
            <a:r>
              <a:rPr lang="en-US" sz="2000" dirty="0">
                <a:latin typeface="Aptos" panose="020B0004020202020204" pitchFamily="34" charset="0"/>
                <a:cs typeface="Calibri" panose="020F0502020204030204" pitchFamily="34" charset="0"/>
              </a:rPr>
              <a:t>EndNote is a bibliographic management tool used by researchers to store, organize, and cite references. Rutgers University Libraries provides a site license for Rutgers-affiliated users to download the EndNote desktop program to their Mac or Windows computers.</a:t>
            </a:r>
          </a:p>
        </p:txBody>
      </p:sp>
      <p:pic>
        <p:nvPicPr>
          <p:cNvPr id="10" name="Picture 9">
            <a:extLst>
              <a:ext uri="{FF2B5EF4-FFF2-40B4-BE49-F238E27FC236}">
                <a16:creationId xmlns:a16="http://schemas.microsoft.com/office/drawing/2014/main" id="{E2E34CB5-2298-10CB-E297-8961AE62E912}"/>
              </a:ext>
            </a:extLst>
          </p:cNvPr>
          <p:cNvPicPr>
            <a:picLocks noChangeAspect="1"/>
          </p:cNvPicPr>
          <p:nvPr/>
        </p:nvPicPr>
        <p:blipFill>
          <a:blip r:embed="rId3"/>
          <a:stretch>
            <a:fillRect/>
          </a:stretch>
        </p:blipFill>
        <p:spPr>
          <a:xfrm>
            <a:off x="5723397" y="1677867"/>
            <a:ext cx="4825149" cy="5180133"/>
          </a:xfrm>
          <a:prstGeom prst="rect">
            <a:avLst/>
          </a:prstGeom>
          <a:ln>
            <a:solidFill>
              <a:srgbClr val="7030A0"/>
            </a:solidFill>
          </a:ln>
        </p:spPr>
      </p:pic>
      <p:sp>
        <p:nvSpPr>
          <p:cNvPr id="12" name="TextBox 11">
            <a:extLst>
              <a:ext uri="{FF2B5EF4-FFF2-40B4-BE49-F238E27FC236}">
                <a16:creationId xmlns:a16="http://schemas.microsoft.com/office/drawing/2014/main" id="{8466D01A-CD30-B9D6-4EF3-208A6DEA3AF0}"/>
              </a:ext>
            </a:extLst>
          </p:cNvPr>
          <p:cNvSpPr txBox="1"/>
          <p:nvPr/>
        </p:nvSpPr>
        <p:spPr>
          <a:xfrm>
            <a:off x="1078340" y="5366087"/>
            <a:ext cx="3552654" cy="1015663"/>
          </a:xfrm>
          <a:prstGeom prst="rect">
            <a:avLst/>
          </a:prstGeom>
          <a:noFill/>
        </p:spPr>
        <p:txBody>
          <a:bodyPr wrap="square">
            <a:spAutoFit/>
          </a:bodyPr>
          <a:lstStyle/>
          <a:p>
            <a:r>
              <a:rPr lang="en-US" sz="2000" dirty="0">
                <a:latin typeface="Aptos" panose="020B0004020202020204" pitchFamily="34" charset="0"/>
                <a:hlinkClick r:id="rId4"/>
              </a:rPr>
              <a:t>https://www.libraries.rutgers.edu/research-support/citation-management/endnote</a:t>
            </a:r>
            <a:r>
              <a:rPr lang="en-US" sz="2000" dirty="0">
                <a:latin typeface="Aptos" panose="020B0004020202020204" pitchFamily="34" charset="0"/>
              </a:rPr>
              <a:t> </a:t>
            </a:r>
          </a:p>
        </p:txBody>
      </p:sp>
    </p:spTree>
    <p:extLst>
      <p:ext uri="{BB962C8B-B14F-4D97-AF65-F5344CB8AC3E}">
        <p14:creationId xmlns:p14="http://schemas.microsoft.com/office/powerpoint/2010/main" val="9938920"/>
      </p:ext>
    </p:extLst>
  </p:cSld>
  <p:clrMapOvr>
    <a:masterClrMapping/>
  </p:clrMapOvr>
</p:sld>
</file>

<file path=ppt/theme/theme1.xml><?xml version="1.0" encoding="utf-8"?>
<a:theme xmlns:a="http://schemas.openxmlformats.org/drawingml/2006/main" name="RU_Template_UL">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132252B485F248A6819240AD1C12B2" ma:contentTypeVersion="15" ma:contentTypeDescription="Create a new document." ma:contentTypeScope="" ma:versionID="c3ec85a94a9cc629c1486f43c66e829d">
  <xsd:schema xmlns:xsd="http://www.w3.org/2001/XMLSchema" xmlns:xs="http://www.w3.org/2001/XMLSchema" xmlns:p="http://schemas.microsoft.com/office/2006/metadata/properties" xmlns:ns2="f769ca11-3cc7-406d-9528-519a6517d18b" xmlns:ns3="4a31164d-5645-4370-b582-0408d870a1fe" targetNamespace="http://schemas.microsoft.com/office/2006/metadata/properties" ma:root="true" ma:fieldsID="a7b37ad53994481571847b26e86a6b3c" ns2:_="" ns3:_="">
    <xsd:import namespace="f769ca11-3cc7-406d-9528-519a6517d18b"/>
    <xsd:import namespace="4a31164d-5645-4370-b582-0408d870a1fe"/>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9ca11-3cc7-406d-9528-519a6517d1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8a6b1a3d-5dc9-4bad-a9e9-3e4cc0151339}" ma:internalName="TaxCatchAll" ma:showField="CatchAllData" ma:web="f769ca11-3cc7-406d-9528-519a6517d18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31164d-5645-4370-b582-0408d870a1fe"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48fd182-3af3-4b45-858c-95346ee1bc1c"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769ca11-3cc7-406d-9528-519a6517d18b" xsi:nil="true"/>
    <lcf76f155ced4ddcb4097134ff3c332f xmlns="4a31164d-5645-4370-b582-0408d870a1f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072AAE-C91A-4882-9600-C6E519C1B7AD}">
  <ds:schemaRefs>
    <ds:schemaRef ds:uri="4a31164d-5645-4370-b582-0408d870a1fe"/>
    <ds:schemaRef ds:uri="f769ca11-3cc7-406d-9528-519a6517d18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AF566B-ABB4-4596-B475-A45B7BC858C3}">
  <ds:schemaRefs>
    <ds:schemaRef ds:uri="f769ca11-3cc7-406d-9528-519a6517d18b"/>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terms/"/>
    <ds:schemaRef ds:uri="http://schemas.openxmlformats.org/package/2006/metadata/core-properties"/>
    <ds:schemaRef ds:uri="4a31164d-5645-4370-b582-0408d870a1fe"/>
    <ds:schemaRef ds:uri="http://www.w3.org/XML/1998/namespace"/>
    <ds:schemaRef ds:uri="http://purl.org/dc/dcmitype/"/>
  </ds:schemaRefs>
</ds:datastoreItem>
</file>

<file path=customXml/itemProps3.xml><?xml version="1.0" encoding="utf-8"?>
<ds:datastoreItem xmlns:ds="http://schemas.openxmlformats.org/officeDocument/2006/customXml" ds:itemID="{CBA5173C-BDA2-4B06-B65A-F3C051B538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Libraries-Presentation-Scarlet-New-Logo (1)</Template>
  <TotalTime>4437</TotalTime>
  <Words>1149</Words>
  <Application>Microsoft Office PowerPoint</Application>
  <PresentationFormat>Widescreen</PresentationFormat>
  <Paragraphs>170</Paragraphs>
  <Slides>23</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Calibri</vt:lpstr>
      <vt:lpstr>Courier New</vt:lpstr>
      <vt:lpstr>RU_Template_UL</vt:lpstr>
      <vt:lpstr>PowerPoint Presentation</vt:lpstr>
      <vt:lpstr> Outline</vt:lpstr>
      <vt:lpstr> Health Sciences Libraries </vt:lpstr>
      <vt:lpstr>PowerPoint Presentation</vt:lpstr>
      <vt:lpstr> About and Accessing PubMed</vt:lpstr>
      <vt:lpstr> Accessing the MeSH Database</vt:lpstr>
      <vt:lpstr> PubMed Search Features</vt:lpstr>
      <vt:lpstr>PowerPoint Presentation</vt:lpstr>
      <vt:lpstr> About EndNote</vt:lpstr>
      <vt:lpstr>EndNote – Download Tips</vt:lpstr>
      <vt:lpstr>EndNote Tutorials</vt:lpstr>
      <vt:lpstr>PowerPoint Presentation</vt:lpstr>
      <vt:lpstr>Covidence</vt:lpstr>
      <vt:lpstr>PowerPoint Presentation</vt:lpstr>
      <vt:lpstr>Rutgers Open Access Policy</vt:lpstr>
      <vt:lpstr>SOAR: Scholarly Open Access at Rutgers</vt:lpstr>
      <vt:lpstr>PowerPoint Presentation</vt:lpstr>
      <vt:lpstr>What Is ORCID? </vt:lpstr>
      <vt:lpstr>Why ORCID?</vt:lpstr>
      <vt:lpstr>Managing Your Research Identity with ORCID</vt:lpstr>
      <vt:lpstr>PowerPoint Presentation</vt:lpstr>
      <vt:lpstr>Responsible Use of AI </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Based Medicine (EBM)</dc:title>
  <dc:creator>Matt Bridgeman</dc:creator>
  <cp:lastModifiedBy>Yingting Zhang</cp:lastModifiedBy>
  <cp:revision>46</cp:revision>
  <cp:lastPrinted>2026-07-21T15:07:33Z</cp:lastPrinted>
  <dcterms:created xsi:type="dcterms:W3CDTF">2022-02-14T20:32:32Z</dcterms:created>
  <dcterms:modified xsi:type="dcterms:W3CDTF">2026-08-07T15:55:45Z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0x010100B4132252B485F248A6819240AD1C12B2</vt:lpwstr>
  </property>
  <property fmtid="{D5CDD505-2E9C-101B-9397-08002B2CF9AE}" pid="3" name="MediaServiceImageTags">
    <vt:lpwstr/>
  </property>
</Properties>
</file>