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0" r:id="rId2"/>
    <p:sldId id="272" r:id="rId3"/>
    <p:sldId id="27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5"/>
    <p:restoredTop sz="96315"/>
  </p:normalViewPr>
  <p:slideViewPr>
    <p:cSldViewPr snapToGrid="0">
      <p:cViewPr varScale="1">
        <p:scale>
          <a:sx n="103" d="100"/>
          <a:sy n="103" d="100"/>
        </p:scale>
        <p:origin x="12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7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en Davies" userId="15d7679b-21cc-4c61-95cc-ff969d747571" providerId="ADAL" clId="{D6556803-4EB6-4070-BE39-C69BEB3E42EA}"/>
    <pc:docChg chg="custSel modSld">
      <pc:chgData name="Magen Davies" userId="15d7679b-21cc-4c61-95cc-ff969d747571" providerId="ADAL" clId="{D6556803-4EB6-4070-BE39-C69BEB3E42EA}" dt="2026-08-17T11:11:07.057" v="13" actId="1076"/>
      <pc:docMkLst>
        <pc:docMk/>
      </pc:docMkLst>
      <pc:sldChg chg="addSp delSp modSp mod">
        <pc:chgData name="Magen Davies" userId="15d7679b-21cc-4c61-95cc-ff969d747571" providerId="ADAL" clId="{D6556803-4EB6-4070-BE39-C69BEB3E42EA}" dt="2026-08-17T11:10:31.892" v="7" actId="1076"/>
        <pc:sldMkLst>
          <pc:docMk/>
          <pc:sldMk cId="332006237" sldId="272"/>
        </pc:sldMkLst>
        <pc:picChg chg="add mod">
          <ac:chgData name="Magen Davies" userId="15d7679b-21cc-4c61-95cc-ff969d747571" providerId="ADAL" clId="{D6556803-4EB6-4070-BE39-C69BEB3E42EA}" dt="2026-08-17T11:10:31.892" v="7" actId="1076"/>
          <ac:picMkLst>
            <pc:docMk/>
            <pc:sldMk cId="332006237" sldId="272"/>
            <ac:picMk id="4" creationId="{2940F310-391C-E3AF-BDF3-6FA2569F7284}"/>
          </ac:picMkLst>
        </pc:picChg>
      </pc:sldChg>
      <pc:sldChg chg="addSp delSp modSp mod">
        <pc:chgData name="Magen Davies" userId="15d7679b-21cc-4c61-95cc-ff969d747571" providerId="ADAL" clId="{D6556803-4EB6-4070-BE39-C69BEB3E42EA}" dt="2026-08-17T11:11:07.057" v="13" actId="1076"/>
        <pc:sldMkLst>
          <pc:docMk/>
          <pc:sldMk cId="1207745713" sldId="273"/>
        </pc:sldMkLst>
        <pc:picChg chg="add mod">
          <ac:chgData name="Magen Davies" userId="15d7679b-21cc-4c61-95cc-ff969d747571" providerId="ADAL" clId="{D6556803-4EB6-4070-BE39-C69BEB3E42EA}" dt="2026-08-17T11:11:07.057" v="13" actId="1076"/>
          <ac:picMkLst>
            <pc:docMk/>
            <pc:sldMk cId="1207745713" sldId="273"/>
            <ac:picMk id="4" creationId="{3F684FA2-2F34-7593-A486-9C409D66445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4DD6C7-1F7B-0F20-B0B5-CF290482E0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E603C-F7DB-B9CB-461F-C9DBE73DA9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E5D60F-6FF0-D8A7-D84A-93F647608E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0988D-364D-ED46-8F28-1D2DD3227E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9AD9779-C8AE-570B-C94F-64C4F6085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6FDF9-96F1-1449-BD2D-8F53D9E68938}" type="datetimeFigureOut">
              <a:rPr lang="en-US" smtClean="0"/>
              <a:t>8/13/2026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98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FDF27-1A0D-0E45-ADCD-2C1F0571F097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0FDAF-415A-D940-B5E2-84A328343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2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D4B1C-9F39-098E-223C-1CF1470A0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1122363"/>
            <a:ext cx="1127625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4EC3A1-997B-1B13-86F8-F5EF28068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3602038"/>
            <a:ext cx="11276251" cy="816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F0136-7BC6-B767-877A-06603D8F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33223" y="4530612"/>
            <a:ext cx="3124201" cy="365125"/>
          </a:xfrm>
        </p:spPr>
        <p:txBody>
          <a:bodyPr/>
          <a:lstStyle>
            <a:lvl1pPr algn="ctr">
              <a:defRPr/>
            </a:lvl1pPr>
          </a:lstStyle>
          <a:p>
            <a:fld id="{5BA66451-E86D-534F-A020-0C783CE82773}" type="datetime1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33750-961E-43AB-CBD1-D464FED7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Supporting Today, Envisioning Tomorrow.</a:t>
            </a:r>
          </a:p>
        </p:txBody>
      </p:sp>
    </p:spTree>
    <p:extLst>
      <p:ext uri="{BB962C8B-B14F-4D97-AF65-F5344CB8AC3E}">
        <p14:creationId xmlns:p14="http://schemas.microsoft.com/office/powerpoint/2010/main" val="201381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819C8E-7EFA-1DA7-56B0-3B136395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A6E19-5720-E243-9836-2B256143C56B}" type="datetime1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E2260-FB84-669F-7D55-EDD96A08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3034-8841-A0E1-8607-85A2E353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3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CB75-63B1-D34E-96A1-2D2FF10E4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05713"/>
            <a:ext cx="4314826" cy="13819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EA974-2AF5-A60A-B21F-C37DADE9A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958" y="1205713"/>
            <a:ext cx="6813492" cy="50008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DF4C5-F64C-B346-7C5D-6CE24D71F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662279"/>
            <a:ext cx="4314826" cy="3544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C2665B-3D75-C26C-82C9-3C270C7F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D4BE-BCEE-1343-8B2A-074F750ABBCF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560FB-6445-D549-B13B-D3207F418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FABDEE-3715-A4F6-1B32-252C4D90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16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le-Column Bull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DF5E5-F885-5DBB-3B5B-8D61DD2F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87493-7531-2CFD-FA17-929399159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09E83-9BAB-FB69-F96A-D3DA93F2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5449-B17D-F448-89F0-FD8911D51EB9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A83DC-C40E-646E-D584-DAF225EF0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EEBF-C915-8553-4E62-F0D54010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8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Bull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DF5E5-F885-5DBB-3B5B-8D61DD2F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87493-7531-2CFD-FA17-929399159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64581"/>
            <a:ext cx="5540376" cy="3312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09E83-9BAB-FB69-F96A-D3DA93F2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5449-B17D-F448-89F0-FD8911D51EB9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A83DC-C40E-646E-D584-DAF225EF0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EEBF-C915-8553-4E62-F0D54010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E1183B-99C6-EF46-D688-D9C9177EFB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72200" y="2864581"/>
            <a:ext cx="5561252" cy="331238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7527C70-0FF4-8742-5EFA-47A32AD63E1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7200" y="2063468"/>
            <a:ext cx="5540376" cy="646731"/>
          </a:xfrm>
          <a:solidFill>
            <a:schemeClr val="accent4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001916A-07A8-B922-1494-86C180200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3468"/>
            <a:ext cx="5561250" cy="646731"/>
          </a:xfrm>
          <a:solidFill>
            <a:schemeClr val="accent4"/>
          </a:solidFill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631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Bull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DF5E5-F885-5DBB-3B5B-8D61DD2F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87493-7531-2CFD-FA17-929399159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991" y="2864581"/>
            <a:ext cx="3394609" cy="302642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09E83-9BAB-FB69-F96A-D3DA93F2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B5449-B17D-F448-89F0-FD8911D51EB9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A83DC-C40E-646E-D584-DAF225EF0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BEEBF-C915-8553-4E62-F0D54010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7527C70-0FF4-8742-5EFA-47A32AD63E1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3991" y="2063468"/>
            <a:ext cx="3394609" cy="646731"/>
          </a:xfrm>
          <a:solidFill>
            <a:schemeClr val="accent4"/>
          </a:solidFill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33B0EFB-D236-66CA-7F52-EA1EFA8247C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98696" y="2864581"/>
            <a:ext cx="3394609" cy="302642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9709523-FC04-47CD-2254-F6DCAA47CD23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98696" y="2063468"/>
            <a:ext cx="3394609" cy="646731"/>
          </a:xfrm>
          <a:solidFill>
            <a:schemeClr val="accent4"/>
          </a:solidFill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6B2E155-72B7-9683-563A-830543C44BB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153400" y="2864581"/>
            <a:ext cx="3394609" cy="302642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D96874B-836C-9C1A-B311-5F987AE73A0D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8153400" y="2063468"/>
            <a:ext cx="3394609" cy="646731"/>
          </a:xfrm>
          <a:solidFill>
            <a:schemeClr val="accent4"/>
          </a:solidFill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254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Re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F981B-D977-8638-425C-EEE880F6E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0660"/>
            <a:ext cx="10305208" cy="17192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16B7F-2CD0-09D5-7BE6-77EA77447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3628514"/>
            <a:ext cx="10305208" cy="61371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93C0F-8F4A-8886-2E86-8313CC239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pic>
        <p:nvPicPr>
          <p:cNvPr id="9" name="Picture 8" descr="A white arrow on a red background&#10;&#10;Description automatically generated">
            <a:extLst>
              <a:ext uri="{FF2B5EF4-FFF2-40B4-BE49-F238E27FC236}">
                <a16:creationId xmlns:a16="http://schemas.microsoft.com/office/drawing/2014/main" id="{92B23031-B69D-B573-BB9F-415B03FAA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971450" y="3003551"/>
            <a:ext cx="7620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3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Teal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rrow pointing to the right&#10;&#10;Description automatically generated">
            <a:extLst>
              <a:ext uri="{FF2B5EF4-FFF2-40B4-BE49-F238E27FC236}">
                <a16:creationId xmlns:a16="http://schemas.microsoft.com/office/drawing/2014/main" id="{F563CD93-EC4E-64A7-28DB-8C7CB8AEA2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1450" y="3003550"/>
            <a:ext cx="762000" cy="850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6F981B-D977-8638-425C-EEE880F6E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0660"/>
            <a:ext cx="10305208" cy="17192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16B7F-2CD0-09D5-7BE6-77EA77447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3628514"/>
            <a:ext cx="10305208" cy="61371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93C0F-8F4A-8886-2E86-8313CC239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</p:spTree>
    <p:extLst>
      <p:ext uri="{BB962C8B-B14F-4D97-AF65-F5344CB8AC3E}">
        <p14:creationId xmlns:p14="http://schemas.microsoft.com/office/powerpoint/2010/main" val="125566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35ACC-7B03-025B-2E05-AE8F68779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BC35-7DF0-2541-54DC-DD9F7FDB3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998733"/>
            <a:ext cx="5562601" cy="41782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138A58-FB2F-8AF4-F69F-FD4832B55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8733"/>
            <a:ext cx="5561250" cy="4178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EB8CB-4FEE-4A5A-65C9-4112E2447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279CE-170D-AC4C-B700-9A3780DEE97D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BAFD8-0D9E-650E-3326-3F0C2BFC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1F519-104B-3C6E-874E-1968DB50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3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FD0E-B81C-4B32-FD49-DE86FE6E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77136"/>
            <a:ext cx="11276251" cy="7196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DC346-65FC-1E1F-B4CE-CFFD089EB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63468"/>
            <a:ext cx="5540376" cy="646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91C15-9CC0-B845-B21E-3BBB9590B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816027"/>
            <a:ext cx="5540376" cy="33736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B9411-22F1-E81C-8789-8C4F057F21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3468"/>
            <a:ext cx="5561250" cy="646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D556B2-EEBD-436A-041C-9A9E642DF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16027"/>
            <a:ext cx="5561250" cy="33736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DEE78D-046B-A01A-4634-502F30CAE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DF1CD-8BA3-D847-B3AB-F031539A9FFF}" type="datetime1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F329FF-DEB5-4393-F31A-D44B4316D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B791C-5C79-DB8E-C8D6-9A92CB5E3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2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5E750-B82E-92B8-2BCD-F3134340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6ABE2-A2E0-09B5-7044-E2C08FD3F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62AC7-0354-1C4A-90E0-AA0665E00F39}" type="datetime1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36985-FC33-D6E7-C735-838007936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3B751-7D3F-B58E-5C60-1E43D85C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99DD-2ADA-2A4A-A704-3A60A9E97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9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5E14CFEB-272F-B415-C37B-38C7570D1B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199" y="441209"/>
            <a:ext cx="2561130" cy="56914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14046D-C2B9-D18E-6E2C-6AEC9C96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89736"/>
            <a:ext cx="11276251" cy="629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6EDDD-46F2-0D10-36A3-496B1DEA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998733"/>
            <a:ext cx="11276251" cy="4178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2B75D-608B-715A-0DA6-6A0D3F838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99" y="6356350"/>
            <a:ext cx="3124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82000"/>
                  </a:schemeClr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991D1076-541A-EC47-BBD5-56BA166CA9DE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71D48-59EF-62C1-0633-6B7DDF901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cap="all" baseline="0">
                <a:solidFill>
                  <a:schemeClr val="tx1">
                    <a:tint val="82000"/>
                  </a:schemeClr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en-US" dirty="0"/>
              <a:t>Supporting Today, Envisioning Tomorrow.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9377A-E28A-89A9-2429-BBE291878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2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82000"/>
                  </a:schemeClr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fld id="{38ED99DD-2ADA-2A4A-A704-3A60A9E976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8" r:id="rId4"/>
    <p:sldLayoutId id="2147483651" r:id="rId5"/>
    <p:sldLayoutId id="2147483659" r:id="rId6"/>
    <p:sldLayoutId id="2147483652" r:id="rId7"/>
    <p:sldLayoutId id="2147483653" r:id="rId8"/>
    <p:sldLayoutId id="2147483654" r:id="rId9"/>
    <p:sldLayoutId id="2147483655" r:id="rId10"/>
    <p:sldLayoutId id="214748365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38B298A7-6767-EAB3-A4EB-17A79886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979" y="872241"/>
            <a:ext cx="5481022" cy="5113517"/>
          </a:xfrm>
        </p:spPr>
        <p:txBody>
          <a:bodyPr>
            <a:normAutofit/>
          </a:bodyPr>
          <a:lstStyle/>
          <a:p>
            <a:pPr algn="r"/>
            <a:r>
              <a:rPr lang="en-US" sz="4800" b="1" dirty="0">
                <a:solidFill>
                  <a:schemeClr val="accent1"/>
                </a:solidFill>
              </a:rPr>
              <a:t>Parking and Transportation Services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6BDB5EB-CF6A-00E3-E2DA-833198289F33}"/>
              </a:ext>
            </a:extLst>
          </p:cNvPr>
          <p:cNvCxnSpPr>
            <a:cxnSpLocks/>
          </p:cNvCxnSpPr>
          <p:nvPr/>
        </p:nvCxnSpPr>
        <p:spPr>
          <a:xfrm>
            <a:off x="6270171" y="1619794"/>
            <a:ext cx="0" cy="41888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7A89D75-9E11-C391-8297-35E804D49DB7}"/>
              </a:ext>
            </a:extLst>
          </p:cNvPr>
          <p:cNvSpPr txBox="1">
            <a:spLocks/>
          </p:cNvSpPr>
          <p:nvPr/>
        </p:nvSpPr>
        <p:spPr>
          <a:xfrm>
            <a:off x="6444342" y="1055192"/>
            <a:ext cx="5364480" cy="2304627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b="1" dirty="0"/>
          </a:p>
          <a:p>
            <a:r>
              <a:rPr lang="en-US" sz="2400" b="1" dirty="0"/>
              <a:t>John Karakoglou – </a:t>
            </a:r>
            <a:r>
              <a:rPr lang="en-US" sz="2400" b="1" dirty="0">
                <a:solidFill>
                  <a:srgbClr val="C00000"/>
                </a:solidFill>
              </a:rPr>
              <a:t>Director of Transportation Services</a:t>
            </a:r>
          </a:p>
          <a:p>
            <a:r>
              <a:rPr lang="en-US" sz="2400" b="1" dirty="0"/>
              <a:t>Domenick Rizzo – </a:t>
            </a:r>
            <a:r>
              <a:rPr lang="en-US" sz="2400" b="1" dirty="0">
                <a:solidFill>
                  <a:srgbClr val="C00000"/>
                </a:solidFill>
              </a:rPr>
              <a:t>Assistant Director of Transportation Services</a:t>
            </a:r>
            <a:endParaRPr lang="en-US" sz="2400" b="1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7FCD5E93-C81D-2707-BB13-6C0118F53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44343" y="3681130"/>
            <a:ext cx="5364480" cy="2304628"/>
          </a:xfrm>
        </p:spPr>
        <p:txBody>
          <a:bodyPr>
            <a:normAutofit/>
          </a:bodyPr>
          <a:lstStyle/>
          <a:p>
            <a:endParaRPr lang="en-US" sz="2400" b="1" dirty="0"/>
          </a:p>
          <a:p>
            <a:r>
              <a:rPr lang="en-US" sz="2400" b="1" dirty="0"/>
              <a:t>Rolando Feliz - </a:t>
            </a:r>
            <a:r>
              <a:rPr lang="en-US" sz="2400" b="1" dirty="0">
                <a:solidFill>
                  <a:srgbClr val="C00000"/>
                </a:solidFill>
              </a:rPr>
              <a:t>Director of Parking Operations</a:t>
            </a:r>
          </a:p>
          <a:p>
            <a:r>
              <a:rPr lang="en-US" sz="2400" b="1" dirty="0"/>
              <a:t>Magen Davies – </a:t>
            </a:r>
            <a:r>
              <a:rPr lang="en-US" sz="2400" b="1" dirty="0">
                <a:solidFill>
                  <a:srgbClr val="C00000"/>
                </a:solidFill>
              </a:rPr>
              <a:t>Manager of Community Engagement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55C73C8-1537-B2F1-FFDC-C1C2ABED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Supporting Today, Envisioning Tomorrow.</a:t>
            </a:r>
          </a:p>
        </p:txBody>
      </p:sp>
    </p:spTree>
    <p:extLst>
      <p:ext uri="{BB962C8B-B14F-4D97-AF65-F5344CB8AC3E}">
        <p14:creationId xmlns:p14="http://schemas.microsoft.com/office/powerpoint/2010/main" val="297585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6C478-31CE-45C4-5827-E3AE541D9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40F310-391C-E3AF-BDF3-6FA2569F7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67" y="1135921"/>
            <a:ext cx="10793331" cy="52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1591C2-CC36-DE42-CD68-42B830B83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Supporting Today, Envisioning Tomorrow.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84FA2-2F34-7593-A486-9C409D664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04" y="1050312"/>
            <a:ext cx="10394392" cy="530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45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utgers Official Template">
      <a:dk1>
        <a:srgbClr val="000000"/>
      </a:dk1>
      <a:lt1>
        <a:srgbClr val="FFFFFF"/>
      </a:lt1>
      <a:dk2>
        <a:srgbClr val="CC0033"/>
      </a:dk2>
      <a:lt2>
        <a:srgbClr val="E8E8E8"/>
      </a:lt2>
      <a:accent1>
        <a:srgbClr val="930D18"/>
      </a:accent1>
      <a:accent2>
        <a:srgbClr val="222222"/>
      </a:accent2>
      <a:accent3>
        <a:srgbClr val="00616D"/>
      </a:accent3>
      <a:accent4>
        <a:srgbClr val="007FAC"/>
      </a:accent4>
      <a:accent5>
        <a:srgbClr val="EBB600"/>
      </a:accent5>
      <a:accent6>
        <a:srgbClr val="51A2A9"/>
      </a:accent6>
      <a:hlink>
        <a:srgbClr val="7DBFD6"/>
      </a:hlink>
      <a:folHlink>
        <a:srgbClr val="F5D36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10495</TotalTime>
  <Words>51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Poppins</vt:lpstr>
      <vt:lpstr>Poppins Light</vt:lpstr>
      <vt:lpstr>Office Theme</vt:lpstr>
      <vt:lpstr>Parking and Transportation Services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Whittaker</dc:creator>
  <cp:lastModifiedBy>Magen Davies</cp:lastModifiedBy>
  <cp:revision>33</cp:revision>
  <dcterms:created xsi:type="dcterms:W3CDTF">2024-02-01T18:05:03Z</dcterms:created>
  <dcterms:modified xsi:type="dcterms:W3CDTF">2026-08-17T11:11:10Z</dcterms:modified>
</cp:coreProperties>
</file>