
<file path=[Content_Types].xml><?xml version="1.0" encoding="utf-8"?>
<Types xmlns="http://schemas.openxmlformats.org/package/2006/content-types">
  <Default Extension="bin" ContentType="application/vnd.openxmlformats-officedocument.oleObject"/>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16" r:id="rId2"/>
  </p:sldMasterIdLst>
  <p:notesMasterIdLst>
    <p:notesMasterId r:id="rId11"/>
  </p:notesMasterIdLst>
  <p:sldIdLst>
    <p:sldId id="2147475006" r:id="rId3"/>
    <p:sldId id="2147474974" r:id="rId4"/>
    <p:sldId id="678" r:id="rId5"/>
    <p:sldId id="1112" r:id="rId6"/>
    <p:sldId id="256" r:id="rId7"/>
    <p:sldId id="2147475001" r:id="rId8"/>
    <p:sldId id="257" r:id="rId9"/>
    <p:sldId id="33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22799C-EED6-F228-F4AD-E628381F930C}" name="Small, Brian [JANUS]" initials="BS" userId="S::BSmall@its.jnj.com::b013a4f7-ce77-4946-ac1d-a61f33a53128" providerId="AD"/>
  <p188:author id="{B2EE69B7-1963-B292-8A62-F5A21D5BEC57}" name="Zhang, Chang [JJCUS]" initials="ZC" userId="S::czhang74@its.jnj.com::3a27bd79-916d-41ec-a78b-dc80ae16a2c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271D53-5337-40E0-87F1-016C7D3A690A}" v="12" dt="2026-10-20T14:22:21.4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219"/>
    <p:restoredTop sz="93904"/>
  </p:normalViewPr>
  <p:slideViewPr>
    <p:cSldViewPr snapToGrid="0">
      <p:cViewPr varScale="1">
        <p:scale>
          <a:sx n="102" d="100"/>
          <a:sy n="102" d="100"/>
        </p:scale>
        <p:origin x="208" y="5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gaglia, Nicholas [ETHUS]" userId="499d3090-d217-4a58-8075-5f16a7d86b56" providerId="ADAL" clId="{B09120FF-1AF4-4F4F-ABCF-110F75BECACD}"/>
    <pc:docChg chg="custSel addSld delSld modSld sldOrd">
      <pc:chgData name="Ragaglia, Nicholas [ETHUS]" userId="499d3090-d217-4a58-8075-5f16a7d86b56" providerId="ADAL" clId="{B09120FF-1AF4-4F4F-ABCF-110F75BECACD}" dt="2026-10-20T14:22:23.125" v="92" actId="47"/>
      <pc:docMkLst>
        <pc:docMk/>
      </pc:docMkLst>
      <pc:sldChg chg="add">
        <pc:chgData name="Ragaglia, Nicholas [ETHUS]" userId="499d3090-d217-4a58-8075-5f16a7d86b56" providerId="ADAL" clId="{B09120FF-1AF4-4F4F-ABCF-110F75BECACD}" dt="2026-10-19T12:37:57.571" v="3"/>
        <pc:sldMkLst>
          <pc:docMk/>
          <pc:sldMk cId="4146172824" sldId="256"/>
        </pc:sldMkLst>
      </pc:sldChg>
      <pc:sldChg chg="add">
        <pc:chgData name="Ragaglia, Nicholas [ETHUS]" userId="499d3090-d217-4a58-8075-5f16a7d86b56" providerId="ADAL" clId="{B09120FF-1AF4-4F4F-ABCF-110F75BECACD}" dt="2026-10-19T13:58:49.608" v="84"/>
        <pc:sldMkLst>
          <pc:docMk/>
          <pc:sldMk cId="3433816367" sldId="257"/>
        </pc:sldMkLst>
      </pc:sldChg>
      <pc:sldChg chg="add">
        <pc:chgData name="Ragaglia, Nicholas [ETHUS]" userId="499d3090-d217-4a58-8075-5f16a7d86b56" providerId="ADAL" clId="{B09120FF-1AF4-4F4F-ABCF-110F75BECACD}" dt="2026-10-20T14:22:21.421" v="91"/>
        <pc:sldMkLst>
          <pc:docMk/>
          <pc:sldMk cId="3051199370" sldId="337"/>
        </pc:sldMkLst>
      </pc:sldChg>
      <pc:sldChg chg="addSp delSp modSp add mod">
        <pc:chgData name="Ragaglia, Nicholas [ETHUS]" userId="499d3090-d217-4a58-8075-5f16a7d86b56" providerId="ADAL" clId="{B09120FF-1AF4-4F4F-ABCF-110F75BECACD}" dt="2026-10-19T13:58:17.980" v="83" actId="22"/>
        <pc:sldMkLst>
          <pc:docMk/>
          <pc:sldMk cId="2122267131" sldId="1112"/>
        </pc:sldMkLst>
        <pc:spChg chg="del">
          <ac:chgData name="Ragaglia, Nicholas [ETHUS]" userId="499d3090-d217-4a58-8075-5f16a7d86b56" providerId="ADAL" clId="{B09120FF-1AF4-4F4F-ABCF-110F75BECACD}" dt="2026-10-19T13:58:13.395" v="81" actId="478"/>
          <ac:spMkLst>
            <pc:docMk/>
            <pc:sldMk cId="2122267131" sldId="1112"/>
            <ac:spMk id="4" creationId="{DFB6CB11-30B5-345B-F8B3-306EE2ABD5FA}"/>
          </ac:spMkLst>
        </pc:spChg>
        <pc:spChg chg="del">
          <ac:chgData name="Ragaglia, Nicholas [ETHUS]" userId="499d3090-d217-4a58-8075-5f16a7d86b56" providerId="ADAL" clId="{B09120FF-1AF4-4F4F-ABCF-110F75BECACD}" dt="2026-10-19T13:58:13.395" v="81" actId="478"/>
          <ac:spMkLst>
            <pc:docMk/>
            <pc:sldMk cId="2122267131" sldId="1112"/>
            <ac:spMk id="6" creationId="{00000000-0000-0000-0000-000000000000}"/>
          </ac:spMkLst>
        </pc:spChg>
        <pc:spChg chg="del">
          <ac:chgData name="Ragaglia, Nicholas [ETHUS]" userId="499d3090-d217-4a58-8075-5f16a7d86b56" providerId="ADAL" clId="{B09120FF-1AF4-4F4F-ABCF-110F75BECACD}" dt="2026-10-19T13:58:13.395" v="81" actId="478"/>
          <ac:spMkLst>
            <pc:docMk/>
            <pc:sldMk cId="2122267131" sldId="1112"/>
            <ac:spMk id="7" creationId="{7E661947-0A11-0505-3FA5-8C28B03BC3F4}"/>
          </ac:spMkLst>
        </pc:spChg>
        <pc:spChg chg="del">
          <ac:chgData name="Ragaglia, Nicholas [ETHUS]" userId="499d3090-d217-4a58-8075-5f16a7d86b56" providerId="ADAL" clId="{B09120FF-1AF4-4F4F-ABCF-110F75BECACD}" dt="2026-10-19T13:58:13.395" v="81" actId="478"/>
          <ac:spMkLst>
            <pc:docMk/>
            <pc:sldMk cId="2122267131" sldId="1112"/>
            <ac:spMk id="8" creationId="{98A3C414-E25E-AB46-A48F-3897B37AA390}"/>
          </ac:spMkLst>
        </pc:spChg>
        <pc:spChg chg="del">
          <ac:chgData name="Ragaglia, Nicholas [ETHUS]" userId="499d3090-d217-4a58-8075-5f16a7d86b56" providerId="ADAL" clId="{B09120FF-1AF4-4F4F-ABCF-110F75BECACD}" dt="2026-10-19T13:58:13.395" v="81" actId="478"/>
          <ac:spMkLst>
            <pc:docMk/>
            <pc:sldMk cId="2122267131" sldId="1112"/>
            <ac:spMk id="11" creationId="{BC054CB6-5F7F-A12B-870D-A85E35103933}"/>
          </ac:spMkLst>
        </pc:spChg>
        <pc:spChg chg="del">
          <ac:chgData name="Ragaglia, Nicholas [ETHUS]" userId="499d3090-d217-4a58-8075-5f16a7d86b56" providerId="ADAL" clId="{B09120FF-1AF4-4F4F-ABCF-110F75BECACD}" dt="2026-10-19T13:58:13.395" v="81" actId="478"/>
          <ac:spMkLst>
            <pc:docMk/>
            <pc:sldMk cId="2122267131" sldId="1112"/>
            <ac:spMk id="12" creationId="{21233491-4A3F-E467-A8F2-0A2C0FADC6EF}"/>
          </ac:spMkLst>
        </pc:spChg>
        <pc:spChg chg="add del mod">
          <ac:chgData name="Ragaglia, Nicholas [ETHUS]" userId="499d3090-d217-4a58-8075-5f16a7d86b56" providerId="ADAL" clId="{B09120FF-1AF4-4F4F-ABCF-110F75BECACD}" dt="2026-10-19T13:58:17.525" v="82" actId="478"/>
          <ac:spMkLst>
            <pc:docMk/>
            <pc:sldMk cId="2122267131" sldId="1112"/>
            <ac:spMk id="13" creationId="{F8109F4B-06C4-141D-296B-F94D217FF4E8}"/>
          </ac:spMkLst>
        </pc:spChg>
        <pc:spChg chg="del">
          <ac:chgData name="Ragaglia, Nicholas [ETHUS]" userId="499d3090-d217-4a58-8075-5f16a7d86b56" providerId="ADAL" clId="{B09120FF-1AF4-4F4F-ABCF-110F75BECACD}" dt="2026-10-19T13:58:13.395" v="81" actId="478"/>
          <ac:spMkLst>
            <pc:docMk/>
            <pc:sldMk cId="2122267131" sldId="1112"/>
            <ac:spMk id="63" creationId="{D7639808-90FC-6D50-4186-E7F6C1EB322D}"/>
          </ac:spMkLst>
        </pc:spChg>
        <pc:spChg chg="del">
          <ac:chgData name="Ragaglia, Nicholas [ETHUS]" userId="499d3090-d217-4a58-8075-5f16a7d86b56" providerId="ADAL" clId="{B09120FF-1AF4-4F4F-ABCF-110F75BECACD}" dt="2026-10-19T13:58:13.395" v="81" actId="478"/>
          <ac:spMkLst>
            <pc:docMk/>
            <pc:sldMk cId="2122267131" sldId="1112"/>
            <ac:spMk id="71" creationId="{26CE9CE0-C9D1-D7CF-523B-6C6812E7A8A4}"/>
          </ac:spMkLst>
        </pc:spChg>
        <pc:spChg chg="del">
          <ac:chgData name="Ragaglia, Nicholas [ETHUS]" userId="499d3090-d217-4a58-8075-5f16a7d86b56" providerId="ADAL" clId="{B09120FF-1AF4-4F4F-ABCF-110F75BECACD}" dt="2026-10-19T13:58:13.395" v="81" actId="478"/>
          <ac:spMkLst>
            <pc:docMk/>
            <pc:sldMk cId="2122267131" sldId="1112"/>
            <ac:spMk id="122" creationId="{52126B1A-5E8B-FF81-0E79-8667C0D7A9CE}"/>
          </ac:spMkLst>
        </pc:spChg>
        <pc:picChg chg="add">
          <ac:chgData name="Ragaglia, Nicholas [ETHUS]" userId="499d3090-d217-4a58-8075-5f16a7d86b56" providerId="ADAL" clId="{B09120FF-1AF4-4F4F-ABCF-110F75BECACD}" dt="2026-10-19T13:58:17.980" v="83" actId="22"/>
          <ac:picMkLst>
            <pc:docMk/>
            <pc:sldMk cId="2122267131" sldId="1112"/>
            <ac:picMk id="21" creationId="{E4C28AC4-25E9-0C42-09A5-DCC30F339CB3}"/>
          </ac:picMkLst>
        </pc:picChg>
      </pc:sldChg>
      <pc:sldChg chg="add del">
        <pc:chgData name="Ragaglia, Nicholas [ETHUS]" userId="499d3090-d217-4a58-8075-5f16a7d86b56" providerId="ADAL" clId="{B09120FF-1AF4-4F4F-ABCF-110F75BECACD}" dt="2026-10-19T12:37:54.240" v="2"/>
        <pc:sldMkLst>
          <pc:docMk/>
          <pc:sldMk cId="1408997178" sldId="1113"/>
        </pc:sldMkLst>
      </pc:sldChg>
      <pc:sldChg chg="add setBg">
        <pc:chgData name="Ragaglia, Nicholas [ETHUS]" userId="499d3090-d217-4a58-8075-5f16a7d86b56" providerId="ADAL" clId="{B09120FF-1AF4-4F4F-ABCF-110F75BECACD}" dt="2026-10-20T14:21:26.769" v="89"/>
        <pc:sldMkLst>
          <pc:docMk/>
          <pc:sldMk cId="91556511" sldId="2147474974"/>
        </pc:sldMkLst>
      </pc:sldChg>
      <pc:sldChg chg="add">
        <pc:chgData name="Ragaglia, Nicholas [ETHUS]" userId="499d3090-d217-4a58-8075-5f16a7d86b56" providerId="ADAL" clId="{B09120FF-1AF4-4F4F-ABCF-110F75BECACD}" dt="2026-10-19T12:38:24.517" v="4"/>
        <pc:sldMkLst>
          <pc:docMk/>
          <pc:sldMk cId="902947771" sldId="2147475001"/>
        </pc:sldMkLst>
      </pc:sldChg>
      <pc:sldChg chg="modSp new del mod">
        <pc:chgData name="Ragaglia, Nicholas [ETHUS]" userId="499d3090-d217-4a58-8075-5f16a7d86b56" providerId="ADAL" clId="{B09120FF-1AF4-4F4F-ABCF-110F75BECACD}" dt="2026-10-20T14:21:29.197" v="90" actId="47"/>
        <pc:sldMkLst>
          <pc:docMk/>
          <pc:sldMk cId="2413471677" sldId="2147475002"/>
        </pc:sldMkLst>
        <pc:spChg chg="mod">
          <ac:chgData name="Ragaglia, Nicholas [ETHUS]" userId="499d3090-d217-4a58-8075-5f16a7d86b56" providerId="ADAL" clId="{B09120FF-1AF4-4F4F-ABCF-110F75BECACD}" dt="2026-10-19T12:40:53.068" v="20" actId="20577"/>
          <ac:spMkLst>
            <pc:docMk/>
            <pc:sldMk cId="2413471677" sldId="2147475002"/>
            <ac:spMk id="6" creationId="{7A46B883-41D2-8153-4248-F29382C451D9}"/>
          </ac:spMkLst>
        </pc:spChg>
      </pc:sldChg>
      <pc:sldChg chg="modSp add del mod">
        <pc:chgData name="Ragaglia, Nicholas [ETHUS]" userId="499d3090-d217-4a58-8075-5f16a7d86b56" providerId="ADAL" clId="{B09120FF-1AF4-4F4F-ABCF-110F75BECACD}" dt="2026-10-19T13:58:51.708" v="85" actId="47"/>
        <pc:sldMkLst>
          <pc:docMk/>
          <pc:sldMk cId="2769211296" sldId="2147475003"/>
        </pc:sldMkLst>
        <pc:spChg chg="mod">
          <ac:chgData name="Ragaglia, Nicholas [ETHUS]" userId="499d3090-d217-4a58-8075-5f16a7d86b56" providerId="ADAL" clId="{B09120FF-1AF4-4F4F-ABCF-110F75BECACD}" dt="2026-10-19T12:41:04.006" v="41" actId="20577"/>
          <ac:spMkLst>
            <pc:docMk/>
            <pc:sldMk cId="2769211296" sldId="2147475003"/>
            <ac:spMk id="6" creationId="{8C2DE7E9-A8B7-632F-BC53-2E2971605999}"/>
          </ac:spMkLst>
        </pc:spChg>
      </pc:sldChg>
      <pc:sldChg chg="modSp add del mod">
        <pc:chgData name="Ragaglia, Nicholas [ETHUS]" userId="499d3090-d217-4a58-8075-5f16a7d86b56" providerId="ADAL" clId="{B09120FF-1AF4-4F4F-ABCF-110F75BECACD}" dt="2026-10-20T14:22:23.125" v="92" actId="47"/>
        <pc:sldMkLst>
          <pc:docMk/>
          <pc:sldMk cId="217998992" sldId="2147475004"/>
        </pc:sldMkLst>
        <pc:spChg chg="mod">
          <ac:chgData name="Ragaglia, Nicholas [ETHUS]" userId="499d3090-d217-4a58-8075-5f16a7d86b56" providerId="ADAL" clId="{B09120FF-1AF4-4F4F-ABCF-110F75BECACD}" dt="2026-10-19T12:41:20.585" v="70" actId="20577"/>
          <ac:spMkLst>
            <pc:docMk/>
            <pc:sldMk cId="217998992" sldId="2147475004"/>
            <ac:spMk id="6" creationId="{ED58E051-AB29-5BBE-4725-734310376852}"/>
          </ac:spMkLst>
        </pc:spChg>
      </pc:sldChg>
      <pc:sldChg chg="modSp add del mod">
        <pc:chgData name="Ragaglia, Nicholas [ETHUS]" userId="499d3090-d217-4a58-8075-5f16a7d86b56" providerId="ADAL" clId="{B09120FF-1AF4-4F4F-ABCF-110F75BECACD}" dt="2026-10-20T14:21:29.197" v="90" actId="47"/>
        <pc:sldMkLst>
          <pc:docMk/>
          <pc:sldMk cId="4099382465" sldId="2147475005"/>
        </pc:sldMkLst>
        <pc:spChg chg="mod">
          <ac:chgData name="Ragaglia, Nicholas [ETHUS]" userId="499d3090-d217-4a58-8075-5f16a7d86b56" providerId="ADAL" clId="{B09120FF-1AF4-4F4F-ABCF-110F75BECACD}" dt="2026-10-19T12:41:28.660" v="80" actId="20577"/>
          <ac:spMkLst>
            <pc:docMk/>
            <pc:sldMk cId="4099382465" sldId="2147475005"/>
            <ac:spMk id="6" creationId="{740BCA89-8275-0649-0B2A-290D7DB2D1E9}"/>
          </ac:spMkLst>
        </pc:spChg>
      </pc:sldChg>
      <pc:sldChg chg="add ord">
        <pc:chgData name="Ragaglia, Nicholas [ETHUS]" userId="499d3090-d217-4a58-8075-5f16a7d86b56" providerId="ADAL" clId="{B09120FF-1AF4-4F4F-ABCF-110F75BECACD}" dt="2026-10-20T14:20:55.104" v="88"/>
        <pc:sldMkLst>
          <pc:docMk/>
          <pc:sldMk cId="0" sldId="214747500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A5608D-5E56-44E8-A77D-067ACCCBB724}" type="doc">
      <dgm:prSet loTypeId="urn:microsoft.com/office/officeart/2005/8/layout/hProcess4" loCatId="process" qsTypeId="urn:microsoft.com/office/officeart/2005/8/quickstyle/simple2#7" qsCatId="simple" csTypeId="urn:microsoft.com/office/officeart/2005/8/colors/accent6_2#2" csCatId="accent6" phldr="1"/>
      <dgm:spPr/>
      <dgm:t>
        <a:bodyPr/>
        <a:lstStyle/>
        <a:p>
          <a:endParaRPr lang="en-US"/>
        </a:p>
      </dgm:t>
    </dgm:pt>
    <dgm:pt modelId="{73AE5E94-712F-4040-959B-CB3A1927F920}">
      <dgm:prSet phldrT="[Text]" custT="1"/>
      <dgm:spPr>
        <a:xfrm>
          <a:off x="7366782" y="2763079"/>
          <a:ext cx="1097283" cy="685799"/>
        </a:xfrm>
        <a:solidFill>
          <a:srgbClr val="C00000"/>
        </a:solidFill>
      </dgm:spPr>
      <dgm:t>
        <a:bodyPr/>
        <a:lstStyle/>
        <a:p>
          <a:pPr>
            <a:buNone/>
          </a:pPr>
          <a:r>
            <a:rPr lang="en-US" sz="1400" b="1" dirty="0">
              <a:latin typeface="Calibri Light" panose="020F0302020204030204" pitchFamily="34" charset="0"/>
              <a:ea typeface="+mn-ea"/>
              <a:cs typeface="Calibri Light" panose="020F0302020204030204" pitchFamily="34" charset="0"/>
            </a:rPr>
            <a:t>Professional </a:t>
          </a:r>
        </a:p>
        <a:p>
          <a:pPr>
            <a:buNone/>
          </a:pPr>
          <a:r>
            <a:rPr lang="en-US" sz="1400" b="1" dirty="0">
              <a:latin typeface="Calibri Light" panose="020F0302020204030204" pitchFamily="34" charset="0"/>
              <a:ea typeface="+mn-ea"/>
              <a:cs typeface="Calibri Light" panose="020F0302020204030204" pitchFamily="34" charset="0"/>
            </a:rPr>
            <a:t>Extracurricular Activities</a:t>
          </a:r>
        </a:p>
      </dgm:t>
    </dgm:pt>
    <dgm:pt modelId="{7427D5D9-443E-425D-9B63-489207AD8FE0}" type="parTrans" cxnId="{6EE3B5A4-8721-4DE8-AD14-60088CB6A937}">
      <dgm:prSet/>
      <dgm:spPr/>
      <dgm:t>
        <a:bodyPr/>
        <a:lstStyle/>
        <a:p>
          <a:endParaRPr lang="en-US" sz="3200">
            <a:latin typeface="Calibri Light" panose="020F0302020204030204" pitchFamily="34" charset="0"/>
            <a:cs typeface="Calibri Light" panose="020F0302020204030204" pitchFamily="34" charset="0"/>
          </a:endParaRPr>
        </a:p>
      </dgm:t>
    </dgm:pt>
    <dgm:pt modelId="{E555E0F1-59B0-4DC8-8C76-BE3FE26DC629}" type="sibTrans" cxnId="{6EE3B5A4-8721-4DE8-AD14-60088CB6A937}">
      <dgm:prSet/>
      <dgm:spPr>
        <a:xfrm>
          <a:off x="7104210" y="1187478"/>
          <a:ext cx="2370903" cy="2370903"/>
        </a:xfrm>
      </dgm:spPr>
      <dgm:t>
        <a:bodyPr/>
        <a:lstStyle/>
        <a:p>
          <a:endParaRPr lang="en-US" sz="3200">
            <a:latin typeface="Calibri Light" panose="020F0302020204030204" pitchFamily="34" charset="0"/>
            <a:cs typeface="Calibri Light" panose="020F0302020204030204" pitchFamily="34" charset="0"/>
          </a:endParaRPr>
        </a:p>
      </dgm:t>
    </dgm:pt>
    <dgm:pt modelId="{A95027BE-A526-47C3-9098-BC41CD0422D7}">
      <dgm:prSet phldrT="[Text]" custT="1"/>
      <dgm:spPr>
        <a:xfrm>
          <a:off x="5612549" y="62056"/>
          <a:ext cx="1097283" cy="685799"/>
        </a:xfrm>
        <a:solidFill>
          <a:srgbClr val="A5134B"/>
        </a:solidFill>
        <a:ln>
          <a:solidFill>
            <a:srgbClr val="A5134B"/>
          </a:solidFill>
        </a:ln>
      </dgm:spPr>
      <dgm:t>
        <a:bodyPr/>
        <a:lstStyle/>
        <a:p>
          <a:pPr>
            <a:buFont typeface="Wingdings" panose="05000000000000000000" pitchFamily="2" charset="2"/>
            <a:buChar char="§"/>
          </a:pPr>
          <a:r>
            <a:rPr lang="en-US" sz="1400" b="0" dirty="0">
              <a:latin typeface="Calibri Light" panose="020F0302020204030204" pitchFamily="34" charset="0"/>
              <a:ea typeface="+mn-ea"/>
              <a:cs typeface="Calibri Light" panose="020F0302020204030204" pitchFamily="34" charset="0"/>
            </a:rPr>
            <a:t>Fill/finish manufacturing of Monoclonal Antibodies and </a:t>
          </a:r>
          <a:r>
            <a:rPr lang="en-US" sz="1400" b="0">
              <a:latin typeface="Calibri Light" panose="020F0302020204030204" pitchFamily="34" charset="0"/>
              <a:ea typeface="+mn-ea"/>
              <a:cs typeface="Calibri Light" panose="020F0302020204030204" pitchFamily="34" charset="0"/>
            </a:rPr>
            <a:t>Antibody-Drug Conjugates (ADCs)</a:t>
          </a:r>
          <a:endParaRPr lang="en-US" sz="1400" b="0" dirty="0">
            <a:latin typeface="Calibri Light" panose="020F0302020204030204" pitchFamily="34" charset="0"/>
            <a:ea typeface="+mn-ea"/>
            <a:cs typeface="Calibri Light" panose="020F0302020204030204" pitchFamily="34" charset="0"/>
          </a:endParaRPr>
        </a:p>
      </dgm:t>
    </dgm:pt>
    <dgm:pt modelId="{4B9725BB-610A-4FBF-83BC-306FD016F3BE}" type="parTrans" cxnId="{4DE081B9-0C81-4F31-A663-C7AA57EEFCC5}">
      <dgm:prSet/>
      <dgm:spPr/>
      <dgm:t>
        <a:bodyPr/>
        <a:lstStyle/>
        <a:p>
          <a:endParaRPr lang="en-US"/>
        </a:p>
      </dgm:t>
    </dgm:pt>
    <dgm:pt modelId="{C5867AF2-7802-4E1D-B98B-69351929A8D4}" type="sibTrans" cxnId="{4DE081B9-0C81-4F31-A663-C7AA57EEFCC5}">
      <dgm:prSet/>
      <dgm:spPr/>
      <dgm:t>
        <a:bodyPr/>
        <a:lstStyle/>
        <a:p>
          <a:endParaRPr lang="en-US"/>
        </a:p>
      </dgm:t>
    </dgm:pt>
    <dgm:pt modelId="{2C5411D4-E135-45BC-8ADE-57C886B97045}">
      <dgm:prSet phldrT="[Text]" custT="1"/>
      <dgm:spPr>
        <a:xfrm>
          <a:off x="5612549" y="62056"/>
          <a:ext cx="1097283" cy="685799"/>
        </a:xfrm>
        <a:solidFill>
          <a:srgbClr val="A5134B"/>
        </a:solidFill>
        <a:ln>
          <a:solidFill>
            <a:srgbClr val="A5134B"/>
          </a:solidFill>
        </a:ln>
      </dgm:spPr>
      <dgm:t>
        <a:bodyPr/>
        <a:lstStyle/>
        <a:p>
          <a:pPr>
            <a:buFont typeface="Wingdings" panose="05000000000000000000" pitchFamily="2" charset="2"/>
            <a:buChar char="§"/>
          </a:pPr>
          <a:r>
            <a:rPr lang="en-US" sz="1400" b="0" dirty="0">
              <a:latin typeface="Calibri Light" panose="020F0302020204030204" pitchFamily="34" charset="0"/>
              <a:ea typeface="+mn-ea"/>
              <a:cs typeface="Calibri Light" panose="020F0302020204030204" pitchFamily="34" charset="0"/>
            </a:rPr>
            <a:t>Spray drying &amp; drug-delivery devices</a:t>
          </a:r>
        </a:p>
      </dgm:t>
    </dgm:pt>
    <dgm:pt modelId="{0EDB2C21-B75A-46EE-8727-605A71548028}" type="parTrans" cxnId="{874DCEB6-1838-4C4A-8AC4-8CFE731A5149}">
      <dgm:prSet/>
      <dgm:spPr/>
      <dgm:t>
        <a:bodyPr/>
        <a:lstStyle/>
        <a:p>
          <a:endParaRPr lang="en-US"/>
        </a:p>
      </dgm:t>
    </dgm:pt>
    <dgm:pt modelId="{483FFD3F-F7B0-41AA-8F70-5EC04950A63C}" type="sibTrans" cxnId="{874DCEB6-1838-4C4A-8AC4-8CFE731A5149}">
      <dgm:prSet/>
      <dgm:spPr/>
      <dgm:t>
        <a:bodyPr/>
        <a:lstStyle/>
        <a:p>
          <a:endParaRPr lang="en-US"/>
        </a:p>
      </dgm:t>
    </dgm:pt>
    <dgm:pt modelId="{74B16592-EEE7-4127-AB29-D02081EC1CB0}">
      <dgm:prSet phldrT="[Text]" custT="1"/>
      <dgm:spPr>
        <a:xfrm>
          <a:off x="5612549" y="62056"/>
          <a:ext cx="1097283" cy="685799"/>
        </a:xfrm>
        <a:solidFill>
          <a:srgbClr val="A5134B"/>
        </a:solidFill>
        <a:ln>
          <a:solidFill>
            <a:srgbClr val="A5134B"/>
          </a:solidFill>
        </a:ln>
      </dgm:spPr>
      <dgm:t>
        <a:bodyPr/>
        <a:lstStyle/>
        <a:p>
          <a:pPr>
            <a:buFont typeface="Wingdings" panose="05000000000000000000" pitchFamily="2" charset="2"/>
            <a:buChar char="§"/>
          </a:pPr>
          <a:r>
            <a:rPr lang="en-US" sz="1400" b="0" dirty="0">
              <a:latin typeface="Calibri Light" panose="020F0302020204030204" pitchFamily="34" charset="0"/>
              <a:ea typeface="+mn-ea"/>
              <a:cs typeface="Calibri Light" panose="020F0302020204030204" pitchFamily="34" charset="0"/>
            </a:rPr>
            <a:t>Ultra high concentration-drug delivery</a:t>
          </a:r>
        </a:p>
      </dgm:t>
    </dgm:pt>
    <dgm:pt modelId="{346D697D-1DC7-4FCC-A20C-BB029620C021}" type="parTrans" cxnId="{B3A84A14-FC0D-48F0-A10A-E1645F514FCC}">
      <dgm:prSet/>
      <dgm:spPr/>
      <dgm:t>
        <a:bodyPr/>
        <a:lstStyle/>
        <a:p>
          <a:endParaRPr lang="en-US"/>
        </a:p>
      </dgm:t>
    </dgm:pt>
    <dgm:pt modelId="{F93158AD-EA52-4A62-AC80-85AA031F3C8C}" type="sibTrans" cxnId="{B3A84A14-FC0D-48F0-A10A-E1645F514FCC}">
      <dgm:prSet/>
      <dgm:spPr/>
      <dgm:t>
        <a:bodyPr/>
        <a:lstStyle/>
        <a:p>
          <a:endParaRPr lang="en-US"/>
        </a:p>
      </dgm:t>
    </dgm:pt>
    <dgm:pt modelId="{CAA6B949-BA25-413B-8DCD-F7CDA4400609}">
      <dgm:prSet phldrT="[Text]" custT="1"/>
      <dgm:spPr>
        <a:xfrm>
          <a:off x="7366782" y="2763079"/>
          <a:ext cx="1097283" cy="685799"/>
        </a:xfrm>
        <a:noFill/>
        <a:ln>
          <a:solidFill>
            <a:srgbClr val="C00000"/>
          </a:solidFill>
        </a:ln>
      </dgm:spPr>
      <dgm:t>
        <a:bodyPr/>
        <a:lstStyle/>
        <a:p>
          <a:pPr>
            <a:buFont typeface="Wingdings" panose="05000000000000000000" pitchFamily="2" charset="2"/>
            <a:buChar char="§"/>
          </a:pPr>
          <a:r>
            <a:rPr lang="en-US" sz="1400" b="0" dirty="0">
              <a:latin typeface="Calibri Light" panose="020F0302020204030204" pitchFamily="34" charset="0"/>
              <a:ea typeface="+mn-ea"/>
              <a:cs typeface="Calibri Light" panose="020F0302020204030204" pitchFamily="34" charset="0"/>
            </a:rPr>
            <a:t>SMDP Alumni</a:t>
          </a:r>
        </a:p>
      </dgm:t>
    </dgm:pt>
    <dgm:pt modelId="{73410C19-39A7-41F7-9DFE-95F4F630598D}" type="parTrans" cxnId="{62B2929E-CF3A-4461-9E1E-3BFEBFF84C33}">
      <dgm:prSet/>
      <dgm:spPr/>
      <dgm:t>
        <a:bodyPr/>
        <a:lstStyle/>
        <a:p>
          <a:endParaRPr lang="en-US"/>
        </a:p>
      </dgm:t>
    </dgm:pt>
    <dgm:pt modelId="{4BB050EB-CFDB-4EF0-A98A-1BF63F51D539}" type="sibTrans" cxnId="{62B2929E-CF3A-4461-9E1E-3BFEBFF84C33}">
      <dgm:prSet/>
      <dgm:spPr/>
      <dgm:t>
        <a:bodyPr/>
        <a:lstStyle/>
        <a:p>
          <a:endParaRPr lang="en-US"/>
        </a:p>
      </dgm:t>
    </dgm:pt>
    <dgm:pt modelId="{B7078F6D-BD96-4AD0-B0EB-81D66B3C5B8D}">
      <dgm:prSet phldrT="[Text]" custT="1"/>
      <dgm:spPr>
        <a:xfrm>
          <a:off x="7366782" y="2763079"/>
          <a:ext cx="1097283" cy="685799"/>
        </a:xfrm>
        <a:noFill/>
        <a:ln>
          <a:solidFill>
            <a:srgbClr val="C00000"/>
          </a:solidFill>
        </a:ln>
      </dgm:spPr>
      <dgm:t>
        <a:bodyPr/>
        <a:lstStyle/>
        <a:p>
          <a:pPr>
            <a:buFont typeface="Wingdings" panose="05000000000000000000" pitchFamily="2" charset="2"/>
            <a:buChar char="§"/>
          </a:pPr>
          <a:r>
            <a:rPr lang="en-US" sz="1400" b="0" dirty="0">
              <a:latin typeface="Calibri Light" panose="020F0302020204030204" pitchFamily="34" charset="0"/>
              <a:ea typeface="+mn-ea"/>
              <a:cs typeface="Calibri Light" panose="020F0302020204030204" pitchFamily="34" charset="0"/>
            </a:rPr>
            <a:t>HOLA SLT Talent Pillar Lead</a:t>
          </a:r>
        </a:p>
      </dgm:t>
    </dgm:pt>
    <dgm:pt modelId="{B9D4F84A-EF3D-43F2-95E9-C140120AE9DB}" type="parTrans" cxnId="{B15741E7-97A4-4456-A49E-F45222B5297D}">
      <dgm:prSet/>
      <dgm:spPr/>
      <dgm:t>
        <a:bodyPr/>
        <a:lstStyle/>
        <a:p>
          <a:endParaRPr lang="en-US"/>
        </a:p>
      </dgm:t>
    </dgm:pt>
    <dgm:pt modelId="{19CE3D4D-967C-4B75-8C63-48041D09841F}" type="sibTrans" cxnId="{B15741E7-97A4-4456-A49E-F45222B5297D}">
      <dgm:prSet/>
      <dgm:spPr/>
      <dgm:t>
        <a:bodyPr/>
        <a:lstStyle/>
        <a:p>
          <a:endParaRPr lang="en-US"/>
        </a:p>
      </dgm:t>
    </dgm:pt>
    <dgm:pt modelId="{8E56753C-00D4-4638-BE1D-980270BD105A}">
      <dgm:prSet phldrT="[Text]" custT="1"/>
      <dgm:spPr>
        <a:xfrm>
          <a:off x="7366782" y="2763079"/>
          <a:ext cx="1097283" cy="685799"/>
        </a:xfrm>
        <a:noFill/>
        <a:ln>
          <a:solidFill>
            <a:srgbClr val="C00000"/>
          </a:solidFill>
        </a:ln>
      </dgm:spPr>
      <dgm:t>
        <a:bodyPr/>
        <a:lstStyle/>
        <a:p>
          <a:pPr>
            <a:buChar char="•"/>
          </a:pPr>
          <a:r>
            <a:rPr lang="en-US" sz="1400" dirty="0">
              <a:latin typeface="Calibri Light" panose="020F0302020204030204" pitchFamily="34" charset="0"/>
              <a:ea typeface="+mn-ea"/>
              <a:cs typeface="Calibri Light" panose="020F0302020204030204" pitchFamily="34" charset="0"/>
            </a:rPr>
            <a:t>MBA at Villanova University; concentration in Strategic Management</a:t>
          </a:r>
          <a:endParaRPr lang="en-US" sz="1400" b="0" dirty="0">
            <a:latin typeface="Calibri Light" panose="020F0302020204030204" pitchFamily="34" charset="0"/>
            <a:ea typeface="+mn-ea"/>
            <a:cs typeface="Calibri Light" panose="020F0302020204030204" pitchFamily="34" charset="0"/>
          </a:endParaRPr>
        </a:p>
      </dgm:t>
    </dgm:pt>
    <dgm:pt modelId="{BC20EA55-FD52-4D26-94CA-65495FE556DD}" type="parTrans" cxnId="{2BFD2604-7A51-4F24-8449-585606D303E3}">
      <dgm:prSet/>
      <dgm:spPr/>
      <dgm:t>
        <a:bodyPr/>
        <a:lstStyle/>
        <a:p>
          <a:endParaRPr lang="en-US"/>
        </a:p>
      </dgm:t>
    </dgm:pt>
    <dgm:pt modelId="{6FB4BF07-C6CC-428D-9572-086B1BB8045C}" type="sibTrans" cxnId="{2BFD2604-7A51-4F24-8449-585606D303E3}">
      <dgm:prSet/>
      <dgm:spPr/>
      <dgm:t>
        <a:bodyPr/>
        <a:lstStyle/>
        <a:p>
          <a:endParaRPr lang="en-US"/>
        </a:p>
      </dgm:t>
    </dgm:pt>
    <dgm:pt modelId="{79933D1D-B36E-4E77-908D-AC690DB065DC}">
      <dgm:prSet phldrT="[Text]" custT="1"/>
      <dgm:spPr>
        <a:xfrm>
          <a:off x="5612549" y="62056"/>
          <a:ext cx="1097283" cy="685799"/>
        </a:xfrm>
        <a:solidFill>
          <a:srgbClr val="A5134B"/>
        </a:solidFill>
        <a:ln>
          <a:solidFill>
            <a:srgbClr val="A5134B"/>
          </a:solidFill>
        </a:ln>
      </dgm:spPr>
      <dgm:t>
        <a:bodyPr/>
        <a:lstStyle/>
        <a:p>
          <a:pPr>
            <a:buFont typeface="Wingdings" panose="05000000000000000000" pitchFamily="2" charset="2"/>
            <a:buNone/>
          </a:pPr>
          <a:r>
            <a:rPr lang="en-US" sz="1400" b="0" dirty="0">
              <a:latin typeface="Calibri Light" panose="020F0302020204030204" pitchFamily="34" charset="0"/>
              <a:ea typeface="+mn-ea"/>
              <a:cs typeface="Calibri Light" panose="020F0302020204030204" pitchFamily="34" charset="0"/>
            </a:rPr>
            <a:t>- Process Development</a:t>
          </a:r>
        </a:p>
      </dgm:t>
    </dgm:pt>
    <dgm:pt modelId="{EE29AE69-34CF-43C9-AD1A-53BC4D394308}" type="parTrans" cxnId="{465EC922-4079-4F34-970E-65E87905DFA1}">
      <dgm:prSet/>
      <dgm:spPr/>
      <dgm:t>
        <a:bodyPr/>
        <a:lstStyle/>
        <a:p>
          <a:endParaRPr lang="en-US"/>
        </a:p>
      </dgm:t>
    </dgm:pt>
    <dgm:pt modelId="{D9E04D53-C608-4A53-BF36-709166F647FD}" type="sibTrans" cxnId="{465EC922-4079-4F34-970E-65E87905DFA1}">
      <dgm:prSet/>
      <dgm:spPr/>
      <dgm:t>
        <a:bodyPr/>
        <a:lstStyle/>
        <a:p>
          <a:endParaRPr lang="en-US"/>
        </a:p>
      </dgm:t>
    </dgm:pt>
    <dgm:pt modelId="{6CEED6C8-E7BD-482E-89F0-37E404AB2B4E}">
      <dgm:prSet phldrT="[Text]" custT="1"/>
      <dgm:spPr>
        <a:xfrm>
          <a:off x="5612549" y="62056"/>
          <a:ext cx="1097283" cy="685799"/>
        </a:xfrm>
        <a:solidFill>
          <a:srgbClr val="A5134B"/>
        </a:solidFill>
        <a:ln>
          <a:solidFill>
            <a:srgbClr val="A5134B"/>
          </a:solidFill>
        </a:ln>
      </dgm:spPr>
      <dgm:t>
        <a:bodyPr/>
        <a:lstStyle/>
        <a:p>
          <a:pPr>
            <a:buFont typeface="Wingdings" panose="05000000000000000000" pitchFamily="2" charset="2"/>
            <a:buNone/>
          </a:pPr>
          <a:r>
            <a:rPr lang="en-US" sz="1400" b="0" dirty="0">
              <a:latin typeface="Calibri Light" panose="020F0302020204030204" pitchFamily="34" charset="0"/>
              <a:ea typeface="+mn-ea"/>
              <a:cs typeface="Calibri Light" panose="020F0302020204030204" pitchFamily="34" charset="0"/>
            </a:rPr>
            <a:t>- Tech-transfer lead</a:t>
          </a:r>
        </a:p>
      </dgm:t>
    </dgm:pt>
    <dgm:pt modelId="{08CF20E3-A755-4E87-89AE-C63E7DF244D6}" type="parTrans" cxnId="{24F6C3BB-B7AF-4A1D-A916-43F059947154}">
      <dgm:prSet/>
      <dgm:spPr/>
      <dgm:t>
        <a:bodyPr/>
        <a:lstStyle/>
        <a:p>
          <a:endParaRPr lang="en-US"/>
        </a:p>
      </dgm:t>
    </dgm:pt>
    <dgm:pt modelId="{A35B46B5-011E-495C-B3BD-B802FD088C0B}" type="sibTrans" cxnId="{24F6C3BB-B7AF-4A1D-A916-43F059947154}">
      <dgm:prSet/>
      <dgm:spPr/>
      <dgm:t>
        <a:bodyPr/>
        <a:lstStyle/>
        <a:p>
          <a:endParaRPr lang="en-US"/>
        </a:p>
      </dgm:t>
    </dgm:pt>
    <dgm:pt modelId="{B217BDA8-E581-4D5F-A88E-BFDCBEED6CC1}">
      <dgm:prSet phldrT="[Text]" custT="1"/>
      <dgm:spPr>
        <a:xfrm>
          <a:off x="2104082" y="62056"/>
          <a:ext cx="1097283" cy="685799"/>
        </a:xfrm>
        <a:prstGeom prst="roundRect">
          <a:avLst>
            <a:gd name="adj" fmla="val 10000"/>
          </a:avLst>
        </a:prstGeom>
      </dgm:spPr>
      <dgm:t>
        <a:bodyPr/>
        <a:lstStyle/>
        <a:p>
          <a:pPr>
            <a:buNone/>
          </a:pPr>
          <a:r>
            <a:rPr lang="en-US" sz="1400" b="1" dirty="0">
              <a:latin typeface="Calibri Light" panose="020F0302020204030204" pitchFamily="34" charset="0"/>
              <a:ea typeface="+mn-ea"/>
              <a:cs typeface="Calibri Light" panose="020F0302020204030204" pitchFamily="34" charset="0"/>
            </a:rPr>
            <a:t>Academic Training</a:t>
          </a:r>
        </a:p>
      </dgm:t>
    </dgm:pt>
    <dgm:pt modelId="{2EED45C1-1941-490E-BA83-F02713CC0C9C}" type="sibTrans" cxnId="{1657AF8C-A82C-4C5B-B680-D368DB1BA54B}">
      <dgm:prSet/>
      <dgm:spPr>
        <a:solidFill>
          <a:srgbClr val="FBD9E8"/>
        </a:solidFill>
        <a:ln>
          <a:noFill/>
        </a:ln>
      </dgm:spPr>
      <dgm:t>
        <a:bodyPr/>
        <a:lstStyle/>
        <a:p>
          <a:endParaRPr lang="en-US"/>
        </a:p>
      </dgm:t>
    </dgm:pt>
    <dgm:pt modelId="{269FB6CC-870E-49BB-98E9-94782C762197}" type="parTrans" cxnId="{1657AF8C-A82C-4C5B-B680-D368DB1BA54B}">
      <dgm:prSet/>
      <dgm:spPr/>
      <dgm:t>
        <a:bodyPr/>
        <a:lstStyle/>
        <a:p>
          <a:endParaRPr lang="en-US" sz="3200">
            <a:latin typeface="Calibri Light" panose="020F0302020204030204" pitchFamily="34" charset="0"/>
            <a:cs typeface="Calibri Light" panose="020F0302020204030204" pitchFamily="34" charset="0"/>
          </a:endParaRPr>
        </a:p>
      </dgm:t>
    </dgm:pt>
    <dgm:pt modelId="{09E114F2-C13E-4DF5-A4C9-145B967CED85}">
      <dgm:prSet phldrT="[Text]" custT="1"/>
      <dgm:spPr>
        <a:xfrm>
          <a:off x="24448" y="569575"/>
          <a:ext cx="1550820" cy="2331719"/>
        </a:xfrm>
        <a:ln>
          <a:solidFill>
            <a:schemeClr val="accent6">
              <a:lumMod val="75000"/>
            </a:schemeClr>
          </a:solidFill>
        </a:ln>
      </dgm:spPr>
      <dgm:t>
        <a:bodyPr/>
        <a:lstStyle/>
        <a:p>
          <a:pPr>
            <a:buFont typeface="Wingdings" panose="05000000000000000000" pitchFamily="2" charset="2"/>
            <a:buChar char="§"/>
          </a:pPr>
          <a:r>
            <a:rPr lang="en-US" sz="1400" dirty="0">
              <a:latin typeface="Calibri Light" panose="020F0302020204030204" pitchFamily="34" charset="0"/>
              <a:ea typeface="+mn-ea"/>
              <a:cs typeface="Calibri Light" panose="020F0302020204030204" pitchFamily="34" charset="0"/>
            </a:rPr>
            <a:t>Ph.D. in Biomedical Engineering – Rutgers University, NJ</a:t>
          </a:r>
        </a:p>
      </dgm:t>
    </dgm:pt>
    <dgm:pt modelId="{10BB5790-797A-4DBE-B7AA-A7EA19BC5E9A}" type="parTrans" cxnId="{B8A1DF60-76E4-4D88-AD33-EB90D541E91C}">
      <dgm:prSet/>
      <dgm:spPr/>
      <dgm:t>
        <a:bodyPr/>
        <a:lstStyle/>
        <a:p>
          <a:endParaRPr lang="en-US"/>
        </a:p>
      </dgm:t>
    </dgm:pt>
    <dgm:pt modelId="{390F4966-8D10-497A-A924-55DEDAF3EBC2}" type="sibTrans" cxnId="{B8A1DF60-76E4-4D88-AD33-EB90D541E91C}">
      <dgm:prSet/>
      <dgm:spPr/>
      <dgm:t>
        <a:bodyPr/>
        <a:lstStyle/>
        <a:p>
          <a:endParaRPr lang="en-US"/>
        </a:p>
      </dgm:t>
    </dgm:pt>
    <dgm:pt modelId="{0877BF04-58DA-4F85-8EDA-348CC389E968}">
      <dgm:prSet phldrT="[Text]" custT="1"/>
      <dgm:spPr>
        <a:xfrm>
          <a:off x="24448" y="569575"/>
          <a:ext cx="1550820" cy="2331719"/>
        </a:xfrm>
        <a:ln>
          <a:solidFill>
            <a:schemeClr val="accent6">
              <a:lumMod val="75000"/>
            </a:schemeClr>
          </a:solidFill>
        </a:ln>
      </dgm:spPr>
      <dgm:t>
        <a:bodyPr/>
        <a:lstStyle/>
        <a:p>
          <a:pPr>
            <a:buFont typeface="Wingdings" panose="05000000000000000000" pitchFamily="2" charset="2"/>
            <a:buChar char="§"/>
          </a:pPr>
          <a:r>
            <a:rPr lang="en-US" sz="1400" dirty="0">
              <a:latin typeface="Calibri Light" panose="020F0302020204030204" pitchFamily="34" charset="0"/>
              <a:ea typeface="+mn-ea"/>
              <a:cs typeface="Calibri Light" panose="020F0302020204030204" pitchFamily="34" charset="0"/>
            </a:rPr>
            <a:t>Thesis foci- tissue engineering and biomaterials</a:t>
          </a:r>
        </a:p>
      </dgm:t>
    </dgm:pt>
    <dgm:pt modelId="{F124B32B-615F-46EC-B94F-3DBA218CC389}" type="parTrans" cxnId="{84B009E7-4AF1-426A-8E22-2C2EA92A6395}">
      <dgm:prSet/>
      <dgm:spPr/>
      <dgm:t>
        <a:bodyPr/>
        <a:lstStyle/>
        <a:p>
          <a:endParaRPr lang="en-US"/>
        </a:p>
      </dgm:t>
    </dgm:pt>
    <dgm:pt modelId="{E9A4A5FD-372B-4A8B-9BCA-46427833A454}" type="sibTrans" cxnId="{84B009E7-4AF1-426A-8E22-2C2EA92A6395}">
      <dgm:prSet/>
      <dgm:spPr/>
      <dgm:t>
        <a:bodyPr/>
        <a:lstStyle/>
        <a:p>
          <a:endParaRPr lang="en-US"/>
        </a:p>
      </dgm:t>
    </dgm:pt>
    <dgm:pt modelId="{D8B818A0-0A26-472B-B652-5FA22A53E7C9}">
      <dgm:prSet phldrT="[Text]" custT="1"/>
      <dgm:spPr>
        <a:xfrm>
          <a:off x="24448" y="569575"/>
          <a:ext cx="1550820" cy="2331719"/>
        </a:xfrm>
        <a:ln>
          <a:solidFill>
            <a:schemeClr val="accent6">
              <a:lumMod val="75000"/>
            </a:schemeClr>
          </a:solidFill>
        </a:ln>
      </dgm:spPr>
      <dgm:t>
        <a:bodyPr/>
        <a:lstStyle/>
        <a:p>
          <a:pPr>
            <a:buFont typeface="Wingdings" panose="05000000000000000000" pitchFamily="2" charset="2"/>
            <a:buChar char="§"/>
          </a:pPr>
          <a:r>
            <a:rPr lang="en-US" sz="1400" b="0" dirty="0">
              <a:latin typeface="Calibri Light" panose="020F0302020204030204" pitchFamily="34" charset="0"/>
              <a:ea typeface="+mn-ea"/>
              <a:cs typeface="Calibri Light" panose="020F0302020204030204" pitchFamily="34" charset="0"/>
            </a:rPr>
            <a:t>Internship: Finance in Biotech Hedge fund</a:t>
          </a:r>
          <a:endParaRPr lang="en-US" sz="1400" dirty="0">
            <a:latin typeface="Calibri Light" panose="020F0302020204030204" pitchFamily="34" charset="0"/>
            <a:ea typeface="+mn-ea"/>
            <a:cs typeface="Calibri Light" panose="020F0302020204030204" pitchFamily="34" charset="0"/>
          </a:endParaRPr>
        </a:p>
      </dgm:t>
    </dgm:pt>
    <dgm:pt modelId="{07C2F37A-6223-46BB-A1B1-204517102536}" type="parTrans" cxnId="{0537E8B7-BCBB-4F67-8964-E983263F0CF9}">
      <dgm:prSet/>
      <dgm:spPr/>
      <dgm:t>
        <a:bodyPr/>
        <a:lstStyle/>
        <a:p>
          <a:endParaRPr lang="en-US"/>
        </a:p>
      </dgm:t>
    </dgm:pt>
    <dgm:pt modelId="{38E61386-E016-4639-BE8B-9D98BBC8476F}" type="sibTrans" cxnId="{0537E8B7-BCBB-4F67-8964-E983263F0CF9}">
      <dgm:prSet/>
      <dgm:spPr/>
      <dgm:t>
        <a:bodyPr/>
        <a:lstStyle/>
        <a:p>
          <a:endParaRPr lang="en-US"/>
        </a:p>
      </dgm:t>
    </dgm:pt>
    <dgm:pt modelId="{C8E66AF8-6C70-4F19-8AE2-9AB5CEE7A39F}">
      <dgm:prSet phldrT="[Text]" custT="1"/>
      <dgm:spPr>
        <a:xfrm>
          <a:off x="24448" y="569575"/>
          <a:ext cx="1550820" cy="2331719"/>
        </a:xfrm>
        <a:ln>
          <a:solidFill>
            <a:schemeClr val="accent6">
              <a:lumMod val="75000"/>
            </a:schemeClr>
          </a:solidFill>
        </a:ln>
      </dgm:spPr>
      <dgm:t>
        <a:bodyPr/>
        <a:lstStyle/>
        <a:p>
          <a:pPr>
            <a:buFont typeface="Wingdings" panose="05000000000000000000" pitchFamily="2" charset="2"/>
            <a:buChar char="§"/>
          </a:pPr>
          <a:r>
            <a:rPr lang="en-US" sz="1400" dirty="0">
              <a:latin typeface="Calibri Light" panose="020F0302020204030204" pitchFamily="34" charset="0"/>
              <a:ea typeface="+mn-ea"/>
              <a:cs typeface="Calibri Light" panose="020F0302020204030204" pitchFamily="34" charset="0"/>
            </a:rPr>
            <a:t>Co-op: </a:t>
          </a:r>
          <a:r>
            <a:rPr lang="en-US" sz="1400" b="0" dirty="0">
              <a:latin typeface="Calibri Light" panose="020F0302020204030204" pitchFamily="34" charset="0"/>
              <a:ea typeface="+mn-ea"/>
              <a:cs typeface="Calibri Light" panose="020F0302020204030204" pitchFamily="34" charset="0"/>
            </a:rPr>
            <a:t>GSK in pharmacokinetics &amp; pharmacodynamics</a:t>
          </a:r>
          <a:endParaRPr lang="en-US" sz="1400" dirty="0">
            <a:latin typeface="Calibri Light" panose="020F0302020204030204" pitchFamily="34" charset="0"/>
            <a:ea typeface="+mn-ea"/>
            <a:cs typeface="Calibri Light" panose="020F0302020204030204" pitchFamily="34" charset="0"/>
          </a:endParaRPr>
        </a:p>
      </dgm:t>
    </dgm:pt>
    <dgm:pt modelId="{29BB8389-3956-4822-A592-77B1006FD92D}" type="parTrans" cxnId="{802C2EC5-2D64-4B9C-9FDE-AA76DD83F6A1}">
      <dgm:prSet/>
      <dgm:spPr/>
      <dgm:t>
        <a:bodyPr/>
        <a:lstStyle/>
        <a:p>
          <a:endParaRPr lang="en-US"/>
        </a:p>
      </dgm:t>
    </dgm:pt>
    <dgm:pt modelId="{EA442375-017E-4AB0-968D-2E57AB7C5ADD}" type="sibTrans" cxnId="{802C2EC5-2D64-4B9C-9FDE-AA76DD83F6A1}">
      <dgm:prSet/>
      <dgm:spPr/>
      <dgm:t>
        <a:bodyPr/>
        <a:lstStyle/>
        <a:p>
          <a:endParaRPr lang="en-US"/>
        </a:p>
      </dgm:t>
    </dgm:pt>
    <dgm:pt modelId="{48135235-C719-4F8C-9215-F09B610AB98B}">
      <dgm:prSet phldrT="[Text]" custT="1"/>
      <dgm:spPr>
        <a:xfrm>
          <a:off x="5612549" y="62056"/>
          <a:ext cx="1097283" cy="685799"/>
        </a:xfrm>
        <a:solidFill>
          <a:srgbClr val="A5134B"/>
        </a:solidFill>
      </dgm:spPr>
      <dgm:t>
        <a:bodyPr/>
        <a:lstStyle/>
        <a:p>
          <a:pPr>
            <a:buNone/>
          </a:pPr>
          <a:r>
            <a:rPr lang="en-US" sz="1400" b="1" dirty="0">
              <a:latin typeface="Calibri Light" panose="020F0302020204030204" pitchFamily="34" charset="0"/>
              <a:ea typeface="+mn-ea"/>
              <a:cs typeface="Calibri Light" panose="020F0302020204030204" pitchFamily="34" charset="0"/>
            </a:rPr>
            <a:t>Drug Product Development</a:t>
          </a:r>
        </a:p>
      </dgm:t>
    </dgm:pt>
    <dgm:pt modelId="{9725523A-F24F-4873-AECC-EC475F25E37D}" type="sibTrans" cxnId="{6CF32662-C042-45F1-9650-8A7F087AAF33}">
      <dgm:prSet/>
      <dgm:spPr>
        <a:xfrm>
          <a:off x="5388685" y="-68826"/>
          <a:ext cx="2415328" cy="2415328"/>
        </a:xfrm>
        <a:solidFill>
          <a:srgbClr val="FDE9E9"/>
        </a:solidFill>
      </dgm:spPr>
      <dgm:t>
        <a:bodyPr/>
        <a:lstStyle/>
        <a:p>
          <a:endParaRPr lang="en-US"/>
        </a:p>
      </dgm:t>
    </dgm:pt>
    <dgm:pt modelId="{0D7CE96B-1CCF-4998-BFA5-0EC7459087AB}" type="parTrans" cxnId="{6CF32662-C042-45F1-9650-8A7F087AAF33}">
      <dgm:prSet/>
      <dgm:spPr/>
      <dgm:t>
        <a:bodyPr/>
        <a:lstStyle/>
        <a:p>
          <a:endParaRPr lang="en-US" sz="3200">
            <a:latin typeface="Calibri Light" panose="020F0302020204030204" pitchFamily="34" charset="0"/>
            <a:cs typeface="Calibri Light" panose="020F0302020204030204" pitchFamily="34" charset="0"/>
          </a:endParaRPr>
        </a:p>
      </dgm:t>
    </dgm:pt>
    <dgm:pt modelId="{DC819B68-AE47-4873-B3ED-96DD9989D2F6}">
      <dgm:prSet phldrT="[Text]" custT="1"/>
      <dgm:spPr>
        <a:xfrm>
          <a:off x="1778681" y="569575"/>
          <a:ext cx="1550820" cy="2331719"/>
        </a:xfrm>
      </dgm:spPr>
      <dgm:t>
        <a:bodyPr tIns="0" anchor="t" anchorCtr="1"/>
        <a:lstStyle/>
        <a:p>
          <a:pPr>
            <a:buFont typeface="Wingdings" panose="05000000000000000000" pitchFamily="2" charset="2"/>
            <a:buChar char="§"/>
          </a:pPr>
          <a:endParaRPr lang="en-US" sz="1400" b="0" dirty="0">
            <a:latin typeface="Calibri Light" panose="020F0302020204030204" pitchFamily="34" charset="0"/>
            <a:ea typeface="+mn-ea"/>
            <a:cs typeface="Calibri Light" panose="020F0302020204030204" pitchFamily="34" charset="0"/>
          </a:endParaRPr>
        </a:p>
      </dgm:t>
    </dgm:pt>
    <dgm:pt modelId="{65C7E697-8CD3-4B55-8D16-E5E33DFF32E2}" type="sibTrans" cxnId="{146C3E6F-AD0C-4A57-9ACB-ECCE108F7B4E}">
      <dgm:prSet/>
      <dgm:spPr/>
      <dgm:t>
        <a:bodyPr/>
        <a:lstStyle/>
        <a:p>
          <a:endParaRPr lang="en-US"/>
        </a:p>
      </dgm:t>
    </dgm:pt>
    <dgm:pt modelId="{3610CA9B-CD6E-4D2F-871C-5DF20A72676F}" type="parTrans" cxnId="{146C3E6F-AD0C-4A57-9ACB-ECCE108F7B4E}">
      <dgm:prSet/>
      <dgm:spPr/>
      <dgm:t>
        <a:bodyPr/>
        <a:lstStyle/>
        <a:p>
          <a:endParaRPr lang="en-US"/>
        </a:p>
      </dgm:t>
    </dgm:pt>
    <dgm:pt modelId="{E250FF9D-0BAB-4E6B-80C2-8601E6E3CC15}">
      <dgm:prSet phldrT="[Text]" custT="1"/>
      <dgm:spPr>
        <a:xfrm>
          <a:off x="1778681" y="569575"/>
          <a:ext cx="1550820" cy="2331719"/>
        </a:xfrm>
      </dgm:spPr>
      <dgm:t>
        <a:bodyPr tIns="0" anchor="t" anchorCtr="1"/>
        <a:lstStyle/>
        <a:p>
          <a:pPr>
            <a:buFont typeface="Wingdings" panose="05000000000000000000" pitchFamily="2" charset="2"/>
            <a:buChar char="§"/>
          </a:pPr>
          <a:r>
            <a:rPr lang="en-US" sz="1400" dirty="0">
              <a:latin typeface="Calibri Light" panose="020F0302020204030204" pitchFamily="34" charset="0"/>
              <a:ea typeface="+mn-ea"/>
              <a:cs typeface="Calibri Light" panose="020F0302020204030204" pitchFamily="34" charset="0"/>
            </a:rPr>
            <a:t>B.S in Chemistry– Fordham University, NY</a:t>
          </a:r>
          <a:endParaRPr lang="en-US" sz="1400" b="0" dirty="0">
            <a:latin typeface="Calibri Light" panose="020F0302020204030204" pitchFamily="34" charset="0"/>
            <a:ea typeface="+mn-ea"/>
            <a:cs typeface="Calibri Light" panose="020F0302020204030204" pitchFamily="34" charset="0"/>
          </a:endParaRPr>
        </a:p>
      </dgm:t>
    </dgm:pt>
    <dgm:pt modelId="{DF6B7530-9BE0-4711-83D5-85F5C6246201}" type="sibTrans" cxnId="{9A9B9449-5B1A-47DC-9C28-B7C43E481A02}">
      <dgm:prSet/>
      <dgm:spPr/>
      <dgm:t>
        <a:bodyPr/>
        <a:lstStyle/>
        <a:p>
          <a:endParaRPr lang="en-US"/>
        </a:p>
      </dgm:t>
    </dgm:pt>
    <dgm:pt modelId="{312131F8-3339-4B14-BB29-923ED5B3BC33}" type="parTrans" cxnId="{9A9B9449-5B1A-47DC-9C28-B7C43E481A02}">
      <dgm:prSet/>
      <dgm:spPr/>
      <dgm:t>
        <a:bodyPr/>
        <a:lstStyle/>
        <a:p>
          <a:endParaRPr lang="en-US"/>
        </a:p>
      </dgm:t>
    </dgm:pt>
    <dgm:pt modelId="{BD4BFFC8-BB65-405D-A630-72B908C0BE7F}">
      <dgm:prSet phldrT="[Text]" custT="1"/>
      <dgm:spPr>
        <a:xfrm>
          <a:off x="7366782" y="2763079"/>
          <a:ext cx="1097283" cy="685799"/>
        </a:xfrm>
        <a:noFill/>
        <a:ln>
          <a:solidFill>
            <a:srgbClr val="C00000"/>
          </a:solidFill>
        </a:ln>
      </dgm:spPr>
      <dgm:t>
        <a:bodyPr/>
        <a:lstStyle/>
        <a:p>
          <a:pPr>
            <a:buFont typeface="Wingdings" panose="05000000000000000000" pitchFamily="2" charset="2"/>
            <a:buChar char="§"/>
          </a:pPr>
          <a:endParaRPr lang="en-US" sz="1400" b="0" dirty="0">
            <a:latin typeface="Calibri Light" panose="020F0302020204030204" pitchFamily="34" charset="0"/>
            <a:ea typeface="+mn-ea"/>
            <a:cs typeface="Calibri Light" panose="020F0302020204030204" pitchFamily="34" charset="0"/>
          </a:endParaRPr>
        </a:p>
      </dgm:t>
    </dgm:pt>
    <dgm:pt modelId="{4024E283-B6C5-4631-8FC9-6FA96BF5E963}" type="parTrans" cxnId="{E4AD6EA8-ECB7-48EA-BDD1-D6CA11D55034}">
      <dgm:prSet/>
      <dgm:spPr/>
      <dgm:t>
        <a:bodyPr/>
        <a:lstStyle/>
        <a:p>
          <a:endParaRPr lang="en-US"/>
        </a:p>
      </dgm:t>
    </dgm:pt>
    <dgm:pt modelId="{7723829B-F098-42B5-A292-1CBB6D304326}" type="sibTrans" cxnId="{E4AD6EA8-ECB7-48EA-BDD1-D6CA11D55034}">
      <dgm:prSet/>
      <dgm:spPr/>
      <dgm:t>
        <a:bodyPr/>
        <a:lstStyle/>
        <a:p>
          <a:endParaRPr lang="en-US"/>
        </a:p>
      </dgm:t>
    </dgm:pt>
    <dgm:pt modelId="{1688275D-0962-4865-BDDA-734DE89A8DD5}">
      <dgm:prSet phldrT="[Text]" custT="1"/>
      <dgm:spPr>
        <a:xfrm>
          <a:off x="349848" y="2763079"/>
          <a:ext cx="1097283" cy="685799"/>
        </a:xfrm>
        <a:prstGeom prst="roundRect">
          <a:avLst>
            <a:gd name="adj" fmla="val 10000"/>
          </a:avLst>
        </a:prstGeom>
        <a:solidFill>
          <a:schemeClr val="accent6">
            <a:lumMod val="75000"/>
          </a:schemeClr>
        </a:solidFill>
      </dgm:spPr>
      <dgm:t>
        <a:bodyPr/>
        <a:lstStyle/>
        <a:p>
          <a:pPr>
            <a:buNone/>
          </a:pPr>
          <a:r>
            <a:rPr lang="en-US" sz="1400" b="1" dirty="0">
              <a:latin typeface="Calibri Light" panose="020F0302020204030204" pitchFamily="34" charset="0"/>
              <a:ea typeface="+mn-ea"/>
              <a:cs typeface="Calibri Light" panose="020F0302020204030204" pitchFamily="34" charset="0"/>
            </a:rPr>
            <a:t>Background</a:t>
          </a:r>
        </a:p>
      </dgm:t>
    </dgm:pt>
    <dgm:pt modelId="{92DCC15F-2AAD-4ED8-BBBC-E5C21CDA3C4F}" type="sibTrans" cxnId="{53D930E1-B987-4387-87E3-8B12EAB2A1D4}">
      <dgm:prSet/>
      <dgm:spPr>
        <a:xfrm>
          <a:off x="95611" y="1185446"/>
          <a:ext cx="2376731" cy="2376731"/>
        </a:xfrm>
        <a:prstGeom prst="leftCircularArrow">
          <a:avLst>
            <a:gd name="adj1" fmla="val 1797"/>
            <a:gd name="adj2" fmla="val 214334"/>
            <a:gd name="adj3" fmla="val 21148935"/>
            <a:gd name="adj4" fmla="val 6583580"/>
            <a:gd name="adj5" fmla="val 2097"/>
          </a:avLst>
        </a:prstGeom>
      </dgm:spPr>
      <dgm:t>
        <a:bodyPr/>
        <a:lstStyle/>
        <a:p>
          <a:endParaRPr lang="en-US" sz="3200">
            <a:latin typeface="Calibri Light" panose="020F0302020204030204" pitchFamily="34" charset="0"/>
            <a:cs typeface="Calibri Light" panose="020F0302020204030204" pitchFamily="34" charset="0"/>
          </a:endParaRPr>
        </a:p>
      </dgm:t>
    </dgm:pt>
    <dgm:pt modelId="{356BBBBF-438D-42FE-9607-9269BC2E01C8}" type="parTrans" cxnId="{53D930E1-B987-4387-87E3-8B12EAB2A1D4}">
      <dgm:prSet/>
      <dgm:spPr/>
      <dgm:t>
        <a:bodyPr/>
        <a:lstStyle/>
        <a:p>
          <a:endParaRPr lang="en-US" sz="3200">
            <a:latin typeface="Calibri Light" panose="020F0302020204030204" pitchFamily="34" charset="0"/>
            <a:cs typeface="Calibri Light" panose="020F0302020204030204" pitchFamily="34" charset="0"/>
          </a:endParaRPr>
        </a:p>
      </dgm:t>
    </dgm:pt>
    <dgm:pt modelId="{E797E6A8-7070-4B72-B025-AFCFE630327A}">
      <dgm:prSet phldrT="[Text]" custT="1"/>
      <dgm:spPr>
        <a:xfrm>
          <a:off x="24448" y="569575"/>
          <a:ext cx="1550820" cy="2331719"/>
        </a:xfrm>
        <a:prstGeom prst="roundRect">
          <a:avLst>
            <a:gd name="adj" fmla="val 10000"/>
          </a:avLst>
        </a:prstGeom>
        <a:ln>
          <a:solidFill>
            <a:schemeClr val="accent6">
              <a:lumMod val="75000"/>
            </a:schemeClr>
          </a:solidFill>
        </a:ln>
      </dgm:spPr>
      <dgm:t>
        <a:bodyPr/>
        <a:lstStyle/>
        <a:p>
          <a:pPr>
            <a:buFont typeface="Wingdings" panose="05000000000000000000" pitchFamily="2" charset="2"/>
            <a:buChar char="§"/>
          </a:pPr>
          <a:r>
            <a:rPr lang="en-US" sz="1400" dirty="0">
              <a:latin typeface="Calibri Light" panose="020F0302020204030204" pitchFamily="34" charset="0"/>
              <a:ea typeface="+mn-ea"/>
              <a:cs typeface="Calibri Light" panose="020F0302020204030204" pitchFamily="34" charset="0"/>
            </a:rPr>
            <a:t>Hometown– Hatillo, PR</a:t>
          </a:r>
        </a:p>
      </dgm:t>
    </dgm:pt>
    <dgm:pt modelId="{276703A4-AC2B-4E62-BB96-BA1E78062757}" type="sibTrans" cxnId="{D61A0BC7-88BA-4D9D-9B52-28667BD00D55}">
      <dgm:prSet/>
      <dgm:spPr/>
      <dgm:t>
        <a:bodyPr/>
        <a:lstStyle/>
        <a:p>
          <a:endParaRPr lang="en-US" sz="3200">
            <a:latin typeface="Calibri Light" panose="020F0302020204030204" pitchFamily="34" charset="0"/>
            <a:cs typeface="Calibri Light" panose="020F0302020204030204" pitchFamily="34" charset="0"/>
          </a:endParaRPr>
        </a:p>
      </dgm:t>
    </dgm:pt>
    <dgm:pt modelId="{29A95EB4-E39A-4FC3-A37A-53F1C0A3DFE4}" type="parTrans" cxnId="{D61A0BC7-88BA-4D9D-9B52-28667BD00D55}">
      <dgm:prSet/>
      <dgm:spPr/>
      <dgm:t>
        <a:bodyPr/>
        <a:lstStyle/>
        <a:p>
          <a:endParaRPr lang="en-US" sz="3200">
            <a:latin typeface="Calibri Light" panose="020F0302020204030204" pitchFamily="34" charset="0"/>
            <a:cs typeface="Calibri Light" panose="020F0302020204030204" pitchFamily="34" charset="0"/>
          </a:endParaRPr>
        </a:p>
      </dgm:t>
    </dgm:pt>
    <dgm:pt modelId="{2E06D780-5704-4016-B9CC-F472CAE23D06}">
      <dgm:prSet phldrT="[Text]" custT="1"/>
      <dgm:spPr>
        <a:xfrm>
          <a:off x="24448" y="569575"/>
          <a:ext cx="1550820" cy="2331719"/>
        </a:xfrm>
        <a:prstGeom prst="roundRect">
          <a:avLst>
            <a:gd name="adj" fmla="val 10000"/>
          </a:avLst>
        </a:prstGeom>
        <a:ln>
          <a:solidFill>
            <a:schemeClr val="accent6">
              <a:lumMod val="75000"/>
            </a:schemeClr>
          </a:solidFill>
        </a:ln>
      </dgm:spPr>
      <dgm:t>
        <a:bodyPr/>
        <a:lstStyle/>
        <a:p>
          <a:pPr>
            <a:buFont typeface="Wingdings" panose="05000000000000000000" pitchFamily="2" charset="2"/>
            <a:buChar char="§"/>
          </a:pPr>
          <a:r>
            <a:rPr lang="en-US" sz="1400" dirty="0">
              <a:solidFill>
                <a:schemeClr val="tx1"/>
              </a:solidFill>
              <a:latin typeface="Calibri Light" panose="020F0302020204030204" pitchFamily="34" charset="0"/>
              <a:cs typeface="Calibri Light" panose="020F0302020204030204" pitchFamily="34" charset="0"/>
            </a:rPr>
            <a:t>Maternal family from Bogotá, Colombia</a:t>
          </a:r>
          <a:endParaRPr lang="en-US" sz="1400" dirty="0">
            <a:solidFill>
              <a:schemeClr val="tx1"/>
            </a:solidFill>
            <a:latin typeface="Calibri Light" panose="020F0302020204030204" pitchFamily="34" charset="0"/>
            <a:ea typeface="+mn-ea"/>
            <a:cs typeface="Calibri Light" panose="020F0302020204030204" pitchFamily="34" charset="0"/>
          </a:endParaRPr>
        </a:p>
      </dgm:t>
    </dgm:pt>
    <dgm:pt modelId="{C6574A61-CD22-41A4-B7ED-D14374342A77}" type="sibTrans" cxnId="{FDD3AD89-A8BB-4B1D-9245-B70BFACB1852}">
      <dgm:prSet/>
      <dgm:spPr/>
      <dgm:t>
        <a:bodyPr/>
        <a:lstStyle/>
        <a:p>
          <a:endParaRPr lang="en-US" sz="3200">
            <a:latin typeface="Calibri Light" panose="020F0302020204030204" pitchFamily="34" charset="0"/>
            <a:cs typeface="Calibri Light" panose="020F0302020204030204" pitchFamily="34" charset="0"/>
          </a:endParaRPr>
        </a:p>
      </dgm:t>
    </dgm:pt>
    <dgm:pt modelId="{85939E12-2CB5-4D47-A1E4-EE257DBCA5BC}" type="parTrans" cxnId="{FDD3AD89-A8BB-4B1D-9245-B70BFACB1852}">
      <dgm:prSet/>
      <dgm:spPr/>
      <dgm:t>
        <a:bodyPr/>
        <a:lstStyle/>
        <a:p>
          <a:endParaRPr lang="en-US" sz="3200">
            <a:latin typeface="Calibri Light" panose="020F0302020204030204" pitchFamily="34" charset="0"/>
            <a:cs typeface="Calibri Light" panose="020F0302020204030204" pitchFamily="34" charset="0"/>
          </a:endParaRPr>
        </a:p>
      </dgm:t>
    </dgm:pt>
    <dgm:pt modelId="{EEEBE422-3383-4720-B792-1352183C39A6}">
      <dgm:prSet phldrT="[Text]" custT="1"/>
      <dgm:spPr>
        <a:xfrm>
          <a:off x="24448" y="569575"/>
          <a:ext cx="1550820" cy="2331719"/>
        </a:xfrm>
        <a:ln>
          <a:solidFill>
            <a:schemeClr val="accent6">
              <a:lumMod val="75000"/>
            </a:schemeClr>
          </a:solidFill>
        </a:ln>
      </dgm:spPr>
      <dgm:t>
        <a:bodyPr/>
        <a:lstStyle/>
        <a:p>
          <a:pPr>
            <a:buFont typeface="Wingdings" panose="05000000000000000000" pitchFamily="2" charset="2"/>
            <a:buChar char="§"/>
          </a:pPr>
          <a:r>
            <a:rPr lang="en-US" sz="1400" dirty="0">
              <a:solidFill>
                <a:schemeClr val="tx1"/>
              </a:solidFill>
              <a:latin typeface="Calibri Light" panose="020F0302020204030204" pitchFamily="34" charset="0"/>
              <a:cs typeface="Calibri Light" panose="020F0302020204030204" pitchFamily="34" charset="0"/>
            </a:rPr>
            <a:t>Grew up around a dairy farm</a:t>
          </a:r>
          <a:endParaRPr lang="en-US" sz="1400" dirty="0">
            <a:solidFill>
              <a:schemeClr val="tx1"/>
            </a:solidFill>
            <a:latin typeface="Calibri Light" panose="020F0302020204030204" pitchFamily="34" charset="0"/>
            <a:ea typeface="+mn-ea"/>
            <a:cs typeface="Calibri Light" panose="020F0302020204030204" pitchFamily="34" charset="0"/>
          </a:endParaRPr>
        </a:p>
      </dgm:t>
    </dgm:pt>
    <dgm:pt modelId="{EDF8F3F1-5970-4B6B-8841-714791D969D1}" type="sibTrans" cxnId="{37CF5F5A-CD3E-4DD8-B8AA-1B14216C2EC6}">
      <dgm:prSet/>
      <dgm:spPr/>
      <dgm:t>
        <a:bodyPr/>
        <a:lstStyle/>
        <a:p>
          <a:endParaRPr lang="en-US"/>
        </a:p>
      </dgm:t>
    </dgm:pt>
    <dgm:pt modelId="{EFE2EFAD-9E6D-4C08-9B47-2F0AFB0A3C3E}" type="parTrans" cxnId="{37CF5F5A-CD3E-4DD8-B8AA-1B14216C2EC6}">
      <dgm:prSet/>
      <dgm:spPr/>
      <dgm:t>
        <a:bodyPr/>
        <a:lstStyle/>
        <a:p>
          <a:endParaRPr lang="en-US"/>
        </a:p>
      </dgm:t>
    </dgm:pt>
    <dgm:pt modelId="{31224D24-BADF-44D7-BD9E-17C8AE8A7F87}">
      <dgm:prSet phldrT="[Text]" custT="1"/>
      <dgm:spPr>
        <a:xfrm>
          <a:off x="24448" y="569575"/>
          <a:ext cx="1550820" cy="2331719"/>
        </a:xfrm>
        <a:ln>
          <a:solidFill>
            <a:schemeClr val="accent6">
              <a:lumMod val="75000"/>
            </a:schemeClr>
          </a:solidFill>
        </a:ln>
      </dgm:spPr>
      <dgm:t>
        <a:bodyPr/>
        <a:lstStyle/>
        <a:p>
          <a:pPr>
            <a:buFont typeface="Wingdings" panose="05000000000000000000" pitchFamily="2" charset="2"/>
            <a:buChar char="§"/>
          </a:pPr>
          <a:r>
            <a:rPr lang="en-US" sz="1400" dirty="0">
              <a:solidFill>
                <a:schemeClr val="tx1"/>
              </a:solidFill>
              <a:latin typeface="Calibri Light" panose="020F0302020204030204" pitchFamily="34" charset="0"/>
              <a:cs typeface="Calibri Light" panose="020F0302020204030204" pitchFamily="34" charset="0"/>
            </a:rPr>
            <a:t>FFA &amp; 4-H Club active member/ dairy farm state competition</a:t>
          </a:r>
          <a:endParaRPr lang="en-US" sz="1400" dirty="0">
            <a:solidFill>
              <a:schemeClr val="tx1"/>
            </a:solidFill>
            <a:latin typeface="Calibri Light" panose="020F0302020204030204" pitchFamily="34" charset="0"/>
            <a:ea typeface="+mn-ea"/>
            <a:cs typeface="Calibri Light" panose="020F0302020204030204" pitchFamily="34" charset="0"/>
          </a:endParaRPr>
        </a:p>
      </dgm:t>
    </dgm:pt>
    <dgm:pt modelId="{F7E2935F-914A-4FD5-B326-118237A5419C}" type="sibTrans" cxnId="{CCF5EB81-90FA-44EC-AC63-DFC70610E2E7}">
      <dgm:prSet/>
      <dgm:spPr/>
      <dgm:t>
        <a:bodyPr/>
        <a:lstStyle/>
        <a:p>
          <a:endParaRPr lang="en-US"/>
        </a:p>
      </dgm:t>
    </dgm:pt>
    <dgm:pt modelId="{A4CF1925-5B03-4C73-85AF-10FADA7226E1}" type="parTrans" cxnId="{CCF5EB81-90FA-44EC-AC63-DFC70610E2E7}">
      <dgm:prSet/>
      <dgm:spPr/>
      <dgm:t>
        <a:bodyPr/>
        <a:lstStyle/>
        <a:p>
          <a:endParaRPr lang="en-US"/>
        </a:p>
      </dgm:t>
    </dgm:pt>
    <dgm:pt modelId="{87765A93-8A9E-40A5-88E0-039AB59270DE}">
      <dgm:prSet phldrT="[Text]" custT="1"/>
      <dgm:spPr>
        <a:xfrm>
          <a:off x="24448" y="569575"/>
          <a:ext cx="1550820" cy="2331719"/>
        </a:xfrm>
        <a:ln>
          <a:solidFill>
            <a:schemeClr val="accent6">
              <a:lumMod val="75000"/>
            </a:schemeClr>
          </a:solidFill>
        </a:ln>
      </dgm:spPr>
      <dgm:t>
        <a:bodyPr/>
        <a:lstStyle/>
        <a:p>
          <a:pPr>
            <a:buFont typeface="Wingdings" panose="05000000000000000000" pitchFamily="2" charset="2"/>
            <a:buChar char="§"/>
          </a:pPr>
          <a:r>
            <a:rPr lang="en-US" sz="1400" dirty="0">
              <a:solidFill>
                <a:schemeClr val="tx1"/>
              </a:solidFill>
              <a:latin typeface="Calibri Light" panose="020F0302020204030204" pitchFamily="34" charset="0"/>
              <a:ea typeface="+mn-ea"/>
              <a:cs typeface="Calibri Light" panose="020F0302020204030204" pitchFamily="34" charset="0"/>
            </a:rPr>
            <a:t>Committed in increasing in DE&amp;I in STEM through academic and professional organizations: SACNAS, HOLA, SMDP, and other organizations</a:t>
          </a:r>
        </a:p>
      </dgm:t>
    </dgm:pt>
    <dgm:pt modelId="{CA74280F-BACD-4A97-81D8-31DDEE3D47D5}" type="sibTrans" cxnId="{D227D663-A810-4437-AFD3-89176852A0A4}">
      <dgm:prSet/>
      <dgm:spPr/>
      <dgm:t>
        <a:bodyPr/>
        <a:lstStyle/>
        <a:p>
          <a:endParaRPr lang="en-US"/>
        </a:p>
      </dgm:t>
    </dgm:pt>
    <dgm:pt modelId="{71B8A6F5-894D-4D88-A8B7-6B326CE195CA}" type="parTrans" cxnId="{D227D663-A810-4437-AFD3-89176852A0A4}">
      <dgm:prSet/>
      <dgm:spPr/>
      <dgm:t>
        <a:bodyPr/>
        <a:lstStyle/>
        <a:p>
          <a:endParaRPr lang="en-US"/>
        </a:p>
      </dgm:t>
    </dgm:pt>
    <dgm:pt modelId="{5DCE3916-14A9-4DE9-A6A3-F699ABA1D3FB}" type="pres">
      <dgm:prSet presAssocID="{98A5608D-5E56-44E8-A77D-067ACCCBB724}" presName="Name0" presStyleCnt="0">
        <dgm:presLayoutVars>
          <dgm:dir/>
          <dgm:animLvl val="lvl"/>
          <dgm:resizeHandles val="exact"/>
        </dgm:presLayoutVars>
      </dgm:prSet>
      <dgm:spPr/>
    </dgm:pt>
    <dgm:pt modelId="{5BD17797-3715-4B88-8E87-54AE7716A6AA}" type="pres">
      <dgm:prSet presAssocID="{98A5608D-5E56-44E8-A77D-067ACCCBB724}" presName="tSp" presStyleCnt="0"/>
      <dgm:spPr/>
    </dgm:pt>
    <dgm:pt modelId="{2C25D052-EEC6-4280-A3FE-7EDE4A84793B}" type="pres">
      <dgm:prSet presAssocID="{98A5608D-5E56-44E8-A77D-067ACCCBB724}" presName="bSp" presStyleCnt="0"/>
      <dgm:spPr/>
    </dgm:pt>
    <dgm:pt modelId="{0645DAD8-D898-46C1-BC38-393F95C6766D}" type="pres">
      <dgm:prSet presAssocID="{98A5608D-5E56-44E8-A77D-067ACCCBB724}" presName="process" presStyleCnt="0"/>
      <dgm:spPr/>
    </dgm:pt>
    <dgm:pt modelId="{09A50EB7-56EC-4B4B-AAD9-3AC8294F96D5}" type="pres">
      <dgm:prSet presAssocID="{1688275D-0962-4865-BDDA-734DE89A8DD5}" presName="composite1" presStyleCnt="0"/>
      <dgm:spPr/>
    </dgm:pt>
    <dgm:pt modelId="{354BB461-0EE7-4313-B60D-216ABBFC9E45}" type="pres">
      <dgm:prSet presAssocID="{1688275D-0962-4865-BDDA-734DE89A8DD5}" presName="dummyNode1" presStyleLbl="node1" presStyleIdx="0" presStyleCnt="4"/>
      <dgm:spPr/>
    </dgm:pt>
    <dgm:pt modelId="{0D6AB7F9-B677-4ED1-8F24-DD3B8D188DBB}" type="pres">
      <dgm:prSet presAssocID="{1688275D-0962-4865-BDDA-734DE89A8DD5}" presName="childNode1" presStyleLbl="bgAcc1" presStyleIdx="0" presStyleCnt="4" custScaleX="265733" custScaleY="378357" custLinFactNeighborX="34218" custLinFactNeighborY="-3516">
        <dgm:presLayoutVars>
          <dgm:bulletEnabled val="1"/>
        </dgm:presLayoutVars>
      </dgm:prSet>
      <dgm:spPr>
        <a:prstGeom prst="roundRect">
          <a:avLst>
            <a:gd name="adj" fmla="val 10000"/>
          </a:avLst>
        </a:prstGeom>
      </dgm:spPr>
    </dgm:pt>
    <dgm:pt modelId="{7D995822-055F-4752-94A0-5ACEB480CD69}" type="pres">
      <dgm:prSet presAssocID="{1688275D-0962-4865-BDDA-734DE89A8DD5}" presName="childNode1tx" presStyleLbl="bgAcc1" presStyleIdx="0" presStyleCnt="4">
        <dgm:presLayoutVars>
          <dgm:bulletEnabled val="1"/>
        </dgm:presLayoutVars>
      </dgm:prSet>
      <dgm:spPr/>
    </dgm:pt>
    <dgm:pt modelId="{07BF6A1D-2A1B-43BC-A1D3-3C2C334A8906}" type="pres">
      <dgm:prSet presAssocID="{1688275D-0962-4865-BDDA-734DE89A8DD5}" presName="parentNode1" presStyleLbl="node1" presStyleIdx="0" presStyleCnt="4" custScaleX="192755" custScaleY="163531" custLinFactY="100000" custLinFactNeighborX="19212" custLinFactNeighborY="103218">
        <dgm:presLayoutVars>
          <dgm:chMax val="1"/>
          <dgm:bulletEnabled val="1"/>
        </dgm:presLayoutVars>
      </dgm:prSet>
      <dgm:spPr/>
    </dgm:pt>
    <dgm:pt modelId="{3D273047-ADAA-49B5-84E6-00D3F962888E}" type="pres">
      <dgm:prSet presAssocID="{1688275D-0962-4865-BDDA-734DE89A8DD5}" presName="connSite1" presStyleCnt="0"/>
      <dgm:spPr/>
    </dgm:pt>
    <dgm:pt modelId="{D3431118-D3AF-48FF-A8D3-E25EA6E023B4}" type="pres">
      <dgm:prSet presAssocID="{92DCC15F-2AAD-4ED8-BBBC-E5C21CDA3C4F}" presName="Name9" presStyleLbl="sibTrans2D1" presStyleIdx="0" presStyleCnt="3" custAng="2264953" custScaleX="91775"/>
      <dgm:spPr/>
    </dgm:pt>
    <dgm:pt modelId="{45FCA2AF-5243-49ED-A820-E206ACC0E11E}" type="pres">
      <dgm:prSet presAssocID="{B217BDA8-E581-4D5F-A88E-BFDCBEED6CC1}" presName="composite2" presStyleCnt="0"/>
      <dgm:spPr/>
    </dgm:pt>
    <dgm:pt modelId="{870334CD-3B69-4FE7-9C80-31E8E8E9946A}" type="pres">
      <dgm:prSet presAssocID="{B217BDA8-E581-4D5F-A88E-BFDCBEED6CC1}" presName="dummyNode2" presStyleLbl="node1" presStyleIdx="0" presStyleCnt="4"/>
      <dgm:spPr/>
    </dgm:pt>
    <dgm:pt modelId="{50D5E182-0404-432F-91BC-98AB6016C05A}" type="pres">
      <dgm:prSet presAssocID="{B217BDA8-E581-4D5F-A88E-BFDCBEED6CC1}" presName="childNode2" presStyleLbl="bgAcc1" presStyleIdx="1" presStyleCnt="4" custScaleX="289740" custScaleY="344291" custLinFactNeighborX="20057" custLinFactNeighborY="-11861">
        <dgm:presLayoutVars>
          <dgm:bulletEnabled val="1"/>
        </dgm:presLayoutVars>
      </dgm:prSet>
      <dgm:spPr>
        <a:prstGeom prst="roundRect">
          <a:avLst>
            <a:gd name="adj" fmla="val 10000"/>
          </a:avLst>
        </a:prstGeom>
      </dgm:spPr>
    </dgm:pt>
    <dgm:pt modelId="{AC09C4A0-9F31-4059-B04A-60F64E513D65}" type="pres">
      <dgm:prSet presAssocID="{B217BDA8-E581-4D5F-A88E-BFDCBEED6CC1}" presName="childNode2tx" presStyleLbl="bgAcc1" presStyleIdx="1" presStyleCnt="4">
        <dgm:presLayoutVars>
          <dgm:bulletEnabled val="1"/>
        </dgm:presLayoutVars>
      </dgm:prSet>
      <dgm:spPr/>
    </dgm:pt>
    <dgm:pt modelId="{2BABC9C0-C981-4AE9-93F8-F3B39CA8B587}" type="pres">
      <dgm:prSet presAssocID="{B217BDA8-E581-4D5F-A88E-BFDCBEED6CC1}" presName="parentNode2" presStyleLbl="node1" presStyleIdx="1" presStyleCnt="4" custScaleX="235014" custScaleY="154391" custLinFactY="-100000" custLinFactNeighborX="644" custLinFactNeighborY="-122009">
        <dgm:presLayoutVars>
          <dgm:chMax val="0"/>
          <dgm:bulletEnabled val="1"/>
        </dgm:presLayoutVars>
      </dgm:prSet>
      <dgm:spPr/>
    </dgm:pt>
    <dgm:pt modelId="{603172C4-DCDB-4125-A8F2-7111DFCBB072}" type="pres">
      <dgm:prSet presAssocID="{B217BDA8-E581-4D5F-A88E-BFDCBEED6CC1}" presName="connSite2" presStyleCnt="0"/>
      <dgm:spPr/>
    </dgm:pt>
    <dgm:pt modelId="{EB92F7F4-04E4-4730-B725-E5D8ECCC978B}" type="pres">
      <dgm:prSet presAssocID="{2EED45C1-1941-490E-BA83-F02713CC0C9C}" presName="Name18" presStyleLbl="sibTrans2D1" presStyleIdx="1" presStyleCnt="3"/>
      <dgm:spPr>
        <a:xfrm>
          <a:off x="1880218" y="-68826"/>
          <a:ext cx="2415328" cy="2415328"/>
        </a:xfrm>
      </dgm:spPr>
    </dgm:pt>
    <dgm:pt modelId="{F69E7387-4F40-4199-8EEF-731F1D336D94}" type="pres">
      <dgm:prSet presAssocID="{48135235-C719-4F8C-9215-F09B610AB98B}" presName="composite1" presStyleCnt="0"/>
      <dgm:spPr/>
    </dgm:pt>
    <dgm:pt modelId="{55070CEA-1580-46E8-82CE-7B85F9E32F11}" type="pres">
      <dgm:prSet presAssocID="{48135235-C719-4F8C-9215-F09B610AB98B}" presName="dummyNode1" presStyleLbl="node1" presStyleIdx="1" presStyleCnt="4"/>
      <dgm:spPr/>
    </dgm:pt>
    <dgm:pt modelId="{7FF022F2-BD34-4F59-91E1-A8E18D3FBA8A}" type="pres">
      <dgm:prSet presAssocID="{48135235-C719-4F8C-9215-F09B610AB98B}" presName="childNode1" presStyleLbl="bgAcc1" presStyleIdx="2" presStyleCnt="4" custScaleX="236963" custScaleY="337607" custLinFactNeighborX="2023" custLinFactNeighborY="-2895">
        <dgm:presLayoutVars>
          <dgm:bulletEnabled val="1"/>
        </dgm:presLayoutVars>
      </dgm:prSet>
      <dgm:spPr>
        <a:solidFill>
          <a:schemeClr val="bg1"/>
        </a:solidFill>
      </dgm:spPr>
    </dgm:pt>
    <dgm:pt modelId="{91CD3275-29A2-4822-9CF1-E53B98B99959}" type="pres">
      <dgm:prSet presAssocID="{48135235-C719-4F8C-9215-F09B610AB98B}" presName="childNode1tx" presStyleLbl="bgAcc1" presStyleIdx="2" presStyleCnt="4">
        <dgm:presLayoutVars>
          <dgm:bulletEnabled val="1"/>
        </dgm:presLayoutVars>
      </dgm:prSet>
      <dgm:spPr/>
    </dgm:pt>
    <dgm:pt modelId="{416ACFDE-0761-42F0-A5B1-B41A09C61BD4}" type="pres">
      <dgm:prSet presAssocID="{48135235-C719-4F8C-9215-F09B610AB98B}" presName="parentNode1" presStyleLbl="node1" presStyleIdx="2" presStyleCnt="4" custScaleX="235441" custScaleY="122365" custLinFactY="87560" custLinFactNeighborX="-17047" custLinFactNeighborY="100000">
        <dgm:presLayoutVars>
          <dgm:chMax val="1"/>
          <dgm:bulletEnabled val="1"/>
        </dgm:presLayoutVars>
      </dgm:prSet>
      <dgm:spPr/>
    </dgm:pt>
    <dgm:pt modelId="{14F50EA0-48AF-46B7-BB7B-C87B6C4C6949}" type="pres">
      <dgm:prSet presAssocID="{48135235-C719-4F8C-9215-F09B610AB98B}" presName="connSite1" presStyleCnt="0"/>
      <dgm:spPr/>
    </dgm:pt>
    <dgm:pt modelId="{F89EBD43-EB88-4390-9C94-42CB24BA2988}" type="pres">
      <dgm:prSet presAssocID="{9725523A-F24F-4873-AECC-EC475F25E37D}" presName="Name9" presStyleLbl="sibTrans2D1" presStyleIdx="2" presStyleCnt="3"/>
      <dgm:spPr/>
    </dgm:pt>
    <dgm:pt modelId="{6F967AC2-67C7-4F36-9972-63B9E5750D4E}" type="pres">
      <dgm:prSet presAssocID="{73AE5E94-712F-4040-959B-CB3A1927F920}" presName="composite2" presStyleCnt="0"/>
      <dgm:spPr/>
    </dgm:pt>
    <dgm:pt modelId="{FFC39E26-B9F9-452F-BFC9-B63B2B5C56E5}" type="pres">
      <dgm:prSet presAssocID="{73AE5E94-712F-4040-959B-CB3A1927F920}" presName="dummyNode2" presStyleLbl="node1" presStyleIdx="2" presStyleCnt="4"/>
      <dgm:spPr/>
    </dgm:pt>
    <dgm:pt modelId="{D6E7AD7F-9542-454F-B52A-05FAC7BB2F42}" type="pres">
      <dgm:prSet presAssocID="{73AE5E94-712F-4040-959B-CB3A1927F920}" presName="childNode2" presStyleLbl="bgAcc1" presStyleIdx="3" presStyleCnt="4" custScaleX="237456" custScaleY="255230" custLinFactNeighborX="-3367" custLinFactNeighborY="-4533">
        <dgm:presLayoutVars>
          <dgm:bulletEnabled val="1"/>
        </dgm:presLayoutVars>
      </dgm:prSet>
      <dgm:spPr/>
    </dgm:pt>
    <dgm:pt modelId="{AFB72656-82A2-4984-8D90-FB0EED1196D8}" type="pres">
      <dgm:prSet presAssocID="{73AE5E94-712F-4040-959B-CB3A1927F920}" presName="childNode2tx" presStyleLbl="bgAcc1" presStyleIdx="3" presStyleCnt="4">
        <dgm:presLayoutVars>
          <dgm:bulletEnabled val="1"/>
        </dgm:presLayoutVars>
      </dgm:prSet>
      <dgm:spPr/>
    </dgm:pt>
    <dgm:pt modelId="{EC351879-2D33-47B2-8B8A-29DF11427888}" type="pres">
      <dgm:prSet presAssocID="{73AE5E94-712F-4040-959B-CB3A1927F920}" presName="parentNode2" presStyleLbl="node1" presStyleIdx="3" presStyleCnt="4" custScaleX="231704" custScaleY="162453" custLinFactNeighborX="-22375" custLinFactNeighborY="-86102">
        <dgm:presLayoutVars>
          <dgm:chMax val="0"/>
          <dgm:bulletEnabled val="1"/>
        </dgm:presLayoutVars>
      </dgm:prSet>
      <dgm:spPr/>
    </dgm:pt>
    <dgm:pt modelId="{70E335C1-45A2-46C0-B0A5-56061394E8AE}" type="pres">
      <dgm:prSet presAssocID="{73AE5E94-712F-4040-959B-CB3A1927F920}" presName="connSite2" presStyleCnt="0"/>
      <dgm:spPr/>
    </dgm:pt>
  </dgm:ptLst>
  <dgm:cxnLst>
    <dgm:cxn modelId="{954AFB00-51EE-447E-8E7C-79CD413EDF43}" type="presOf" srcId="{0877BF04-58DA-4F85-8EDA-348CC389E968}" destId="{50D5E182-0404-432F-91BC-98AB6016C05A}" srcOrd="0" destOrd="2" presId="urn:microsoft.com/office/officeart/2005/8/layout/hProcess4"/>
    <dgm:cxn modelId="{2BFD2604-7A51-4F24-8449-585606D303E3}" srcId="{73AE5E94-712F-4040-959B-CB3A1927F920}" destId="{8E56753C-00D4-4638-BE1D-980270BD105A}" srcOrd="3" destOrd="0" parTransId="{BC20EA55-FD52-4D26-94CA-65495FE556DD}" sibTransId="{6FB4BF07-C6CC-428D-9572-086B1BB8045C}"/>
    <dgm:cxn modelId="{72CEE206-36C5-4416-80B9-A179F1D425BE}" type="presOf" srcId="{6CEED6C8-E7BD-482E-89F0-37E404AB2B4E}" destId="{7FF022F2-BD34-4F59-91E1-A8E18D3FBA8A}" srcOrd="0" destOrd="2" presId="urn:microsoft.com/office/officeart/2005/8/layout/hProcess4"/>
    <dgm:cxn modelId="{AC7EFD0C-3805-4B02-AA27-E0873A099C3B}" type="presOf" srcId="{79933D1D-B36E-4E77-908D-AC690DB065DC}" destId="{7FF022F2-BD34-4F59-91E1-A8E18D3FBA8A}" srcOrd="0" destOrd="1" presId="urn:microsoft.com/office/officeart/2005/8/layout/hProcess4"/>
    <dgm:cxn modelId="{7C3E2A0D-F570-49E9-A943-951469160BF2}" type="presOf" srcId="{87765A93-8A9E-40A5-88E0-039AB59270DE}" destId="{7D995822-055F-4752-94A0-5ACEB480CD69}" srcOrd="1" destOrd="4" presId="urn:microsoft.com/office/officeart/2005/8/layout/hProcess4"/>
    <dgm:cxn modelId="{1CC9760E-91B1-4CEE-B14A-7BBBF99E922E}" type="presOf" srcId="{E797E6A8-7070-4B72-B025-AFCFE630327A}" destId="{0D6AB7F9-B677-4ED1-8F24-DD3B8D188DBB}" srcOrd="0" destOrd="0" presId="urn:microsoft.com/office/officeart/2005/8/layout/hProcess4"/>
    <dgm:cxn modelId="{E9761D10-E4BB-4B93-B71C-8BA3EC4351C8}" type="presOf" srcId="{D8B818A0-0A26-472B-B652-5FA22A53E7C9}" destId="{50D5E182-0404-432F-91BC-98AB6016C05A}" srcOrd="0" destOrd="3" presId="urn:microsoft.com/office/officeart/2005/8/layout/hProcess4"/>
    <dgm:cxn modelId="{B3A84A14-FC0D-48F0-A10A-E1645F514FCC}" srcId="{48135235-C719-4F8C-9215-F09B610AB98B}" destId="{74B16592-EEE7-4127-AB29-D02081EC1CB0}" srcOrd="2" destOrd="0" parTransId="{346D697D-1DC7-4FCC-A20C-BB029620C021}" sibTransId="{F93158AD-EA52-4A62-AC80-85AA031F3C8C}"/>
    <dgm:cxn modelId="{63B1EA14-954A-4D0C-B387-82545187D07B}" type="presOf" srcId="{98A5608D-5E56-44E8-A77D-067ACCCBB724}" destId="{5DCE3916-14A9-4DE9-A6A3-F699ABA1D3FB}" srcOrd="0" destOrd="0" presId="urn:microsoft.com/office/officeart/2005/8/layout/hProcess4"/>
    <dgm:cxn modelId="{B0DE2C16-8D44-496F-8276-8E3D2EADEB0C}" type="presOf" srcId="{B217BDA8-E581-4D5F-A88E-BFDCBEED6CC1}" destId="{2BABC9C0-C981-4AE9-93F8-F3B39CA8B587}" srcOrd="0" destOrd="0" presId="urn:microsoft.com/office/officeart/2005/8/layout/hProcess4"/>
    <dgm:cxn modelId="{71C9461B-0DEB-4AFD-8664-5CC9539DC44C}" type="presOf" srcId="{BD4BFFC8-BB65-405D-A630-72B908C0BE7F}" destId="{D6E7AD7F-9542-454F-B52A-05FAC7BB2F42}" srcOrd="0" destOrd="0" presId="urn:microsoft.com/office/officeart/2005/8/layout/hProcess4"/>
    <dgm:cxn modelId="{F428C91C-16B1-4CDB-BB46-D0A16BE6D16A}" type="presOf" srcId="{2C5411D4-E135-45BC-8ADE-57C886B97045}" destId="{91CD3275-29A2-4822-9CF1-E53B98B99959}" srcOrd="1" destOrd="3" presId="urn:microsoft.com/office/officeart/2005/8/layout/hProcess4"/>
    <dgm:cxn modelId="{95F29B22-DD95-43E2-A358-A17451BA5C6B}" type="presOf" srcId="{31224D24-BADF-44D7-BD9E-17C8AE8A7F87}" destId="{7D995822-055F-4752-94A0-5ACEB480CD69}" srcOrd="1" destOrd="3" presId="urn:microsoft.com/office/officeart/2005/8/layout/hProcess4"/>
    <dgm:cxn modelId="{465EC922-4079-4F34-970E-65E87905DFA1}" srcId="{A95027BE-A526-47C3-9098-BC41CD0422D7}" destId="{79933D1D-B36E-4E77-908D-AC690DB065DC}" srcOrd="0" destOrd="0" parTransId="{EE29AE69-34CF-43C9-AD1A-53BC4D394308}" sibTransId="{D9E04D53-C608-4A53-BF36-709166F647FD}"/>
    <dgm:cxn modelId="{10858F27-AE9A-4D2F-A7F4-D9AECE5D3418}" type="presOf" srcId="{2EED45C1-1941-490E-BA83-F02713CC0C9C}" destId="{EB92F7F4-04E4-4730-B725-E5D8ECCC978B}" srcOrd="0" destOrd="0" presId="urn:microsoft.com/office/officeart/2005/8/layout/hProcess4"/>
    <dgm:cxn modelId="{E3A29F30-6224-4EAC-926C-96025C4D77A3}" type="presOf" srcId="{C8E66AF8-6C70-4F19-8AE2-9AB5CEE7A39F}" destId="{AC09C4A0-9F31-4059-B04A-60F64E513D65}" srcOrd="1" destOrd="4" presId="urn:microsoft.com/office/officeart/2005/8/layout/hProcess4"/>
    <dgm:cxn modelId="{BBE91232-0D6E-45FD-B3EF-4167C9165650}" type="presOf" srcId="{74B16592-EEE7-4127-AB29-D02081EC1CB0}" destId="{91CD3275-29A2-4822-9CF1-E53B98B99959}" srcOrd="1" destOrd="4" presId="urn:microsoft.com/office/officeart/2005/8/layout/hProcess4"/>
    <dgm:cxn modelId="{FEBA1835-638D-4E79-9A7E-74E5178F03C6}" type="presOf" srcId="{09E114F2-C13E-4DF5-A4C9-145B967CED85}" destId="{50D5E182-0404-432F-91BC-98AB6016C05A}" srcOrd="0" destOrd="1" presId="urn:microsoft.com/office/officeart/2005/8/layout/hProcess4"/>
    <dgm:cxn modelId="{A34DAE38-087D-4D0C-BDE2-2E304108624B}" type="presOf" srcId="{B7078F6D-BD96-4AD0-B0EB-81D66B3C5B8D}" destId="{D6E7AD7F-9542-454F-B52A-05FAC7BB2F42}" srcOrd="0" destOrd="2" presId="urn:microsoft.com/office/officeart/2005/8/layout/hProcess4"/>
    <dgm:cxn modelId="{7D429F43-4607-4806-98A5-AFC818EF4704}" type="presOf" srcId="{A95027BE-A526-47C3-9098-BC41CD0422D7}" destId="{7FF022F2-BD34-4F59-91E1-A8E18D3FBA8A}" srcOrd="0" destOrd="0" presId="urn:microsoft.com/office/officeart/2005/8/layout/hProcess4"/>
    <dgm:cxn modelId="{9A9B9449-5B1A-47DC-9C28-B7C43E481A02}" srcId="{B217BDA8-E581-4D5F-A88E-BFDCBEED6CC1}" destId="{E250FF9D-0BAB-4E6B-80C2-8601E6E3CC15}" srcOrd="0" destOrd="0" parTransId="{312131F8-3339-4B14-BB29-923ED5B3BC33}" sibTransId="{DF6B7530-9BE0-4711-83D5-85F5C6246201}"/>
    <dgm:cxn modelId="{2733B449-6C3D-4B2E-8078-6C91DA636002}" type="presOf" srcId="{92DCC15F-2AAD-4ED8-BBBC-E5C21CDA3C4F}" destId="{D3431118-D3AF-48FF-A8D3-E25EA6E023B4}" srcOrd="0" destOrd="0" presId="urn:microsoft.com/office/officeart/2005/8/layout/hProcess4"/>
    <dgm:cxn modelId="{EEED3D4B-826E-4F46-82D2-E6876E6C92F8}" type="presOf" srcId="{CAA6B949-BA25-413B-8DCD-F7CDA4400609}" destId="{D6E7AD7F-9542-454F-B52A-05FAC7BB2F42}" srcOrd="0" destOrd="1" presId="urn:microsoft.com/office/officeart/2005/8/layout/hProcess4"/>
    <dgm:cxn modelId="{68C68B4B-1679-4BCD-AD2F-3D3E4DCB850B}" type="presOf" srcId="{EEEBE422-3383-4720-B792-1352183C39A6}" destId="{0D6AB7F9-B677-4ED1-8F24-DD3B8D188DBB}" srcOrd="0" destOrd="2" presId="urn:microsoft.com/office/officeart/2005/8/layout/hProcess4"/>
    <dgm:cxn modelId="{8826444F-468E-4E91-9719-66B15B237A94}" type="presOf" srcId="{0877BF04-58DA-4F85-8EDA-348CC389E968}" destId="{AC09C4A0-9F31-4059-B04A-60F64E513D65}" srcOrd="1" destOrd="2" presId="urn:microsoft.com/office/officeart/2005/8/layout/hProcess4"/>
    <dgm:cxn modelId="{18064259-9A5F-42B7-8A0E-E56AA4F7DDFD}" type="presOf" srcId="{74B16592-EEE7-4127-AB29-D02081EC1CB0}" destId="{7FF022F2-BD34-4F59-91E1-A8E18D3FBA8A}" srcOrd="0" destOrd="4" presId="urn:microsoft.com/office/officeart/2005/8/layout/hProcess4"/>
    <dgm:cxn modelId="{37CF5F5A-CD3E-4DD8-B8AA-1B14216C2EC6}" srcId="{1688275D-0962-4865-BDDA-734DE89A8DD5}" destId="{EEEBE422-3383-4720-B792-1352183C39A6}" srcOrd="2" destOrd="0" parTransId="{EFE2EFAD-9E6D-4C08-9B47-2F0AFB0A3C3E}" sibTransId="{EDF8F3F1-5970-4B6B-8841-714791D969D1}"/>
    <dgm:cxn modelId="{DF697160-9B4D-4F54-91DA-B2C412D43E63}" type="presOf" srcId="{CAA6B949-BA25-413B-8DCD-F7CDA4400609}" destId="{AFB72656-82A2-4984-8D90-FB0EED1196D8}" srcOrd="1" destOrd="1" presId="urn:microsoft.com/office/officeart/2005/8/layout/hProcess4"/>
    <dgm:cxn modelId="{B8A1DF60-76E4-4D88-AD33-EB90D541E91C}" srcId="{B217BDA8-E581-4D5F-A88E-BFDCBEED6CC1}" destId="{09E114F2-C13E-4DF5-A4C9-145B967CED85}" srcOrd="1" destOrd="0" parTransId="{10BB5790-797A-4DBE-B7AA-A7EA19BC5E9A}" sibTransId="{390F4966-8D10-497A-A924-55DEDAF3EBC2}"/>
    <dgm:cxn modelId="{3B38EA60-3CD9-41BD-8FF7-B78F6CB57568}" type="presOf" srcId="{EEEBE422-3383-4720-B792-1352183C39A6}" destId="{7D995822-055F-4752-94A0-5ACEB480CD69}" srcOrd="1" destOrd="2" presId="urn:microsoft.com/office/officeart/2005/8/layout/hProcess4"/>
    <dgm:cxn modelId="{6CF32662-C042-45F1-9650-8A7F087AAF33}" srcId="{98A5608D-5E56-44E8-A77D-067ACCCBB724}" destId="{48135235-C719-4F8C-9215-F09B610AB98B}" srcOrd="2" destOrd="0" parTransId="{0D7CE96B-1CCF-4998-BFA5-0EC7459087AB}" sibTransId="{9725523A-F24F-4873-AECC-EC475F25E37D}"/>
    <dgm:cxn modelId="{3A998763-C0E1-4800-8A33-ECEDDB76AF96}" type="presOf" srcId="{D8B818A0-0A26-472B-B652-5FA22A53E7C9}" destId="{AC09C4A0-9F31-4059-B04A-60F64E513D65}" srcOrd="1" destOrd="3" presId="urn:microsoft.com/office/officeart/2005/8/layout/hProcess4"/>
    <dgm:cxn modelId="{D227D663-A810-4437-AFD3-89176852A0A4}" srcId="{1688275D-0962-4865-BDDA-734DE89A8DD5}" destId="{87765A93-8A9E-40A5-88E0-039AB59270DE}" srcOrd="4" destOrd="0" parTransId="{71B8A6F5-894D-4D88-A8B7-6B326CE195CA}" sibTransId="{CA74280F-BACD-4A97-81D8-31DDEE3D47D5}"/>
    <dgm:cxn modelId="{AC007366-070B-4C30-848E-1655CEB3992E}" type="presOf" srcId="{6CEED6C8-E7BD-482E-89F0-37E404AB2B4E}" destId="{91CD3275-29A2-4822-9CF1-E53B98B99959}" srcOrd="1" destOrd="2" presId="urn:microsoft.com/office/officeart/2005/8/layout/hProcess4"/>
    <dgm:cxn modelId="{146C3E6F-AD0C-4A57-9ACB-ECCE108F7B4E}" srcId="{B217BDA8-E581-4D5F-A88E-BFDCBEED6CC1}" destId="{DC819B68-AE47-4873-B3ED-96DD9989D2F6}" srcOrd="5" destOrd="0" parTransId="{3610CA9B-CD6E-4D2F-871C-5DF20A72676F}" sibTransId="{65C7E697-8CD3-4B55-8D16-E5E33DFF32E2}"/>
    <dgm:cxn modelId="{A6989072-11CF-46CE-8FC3-39B148F8C868}" type="presOf" srcId="{87765A93-8A9E-40A5-88E0-039AB59270DE}" destId="{0D6AB7F9-B677-4ED1-8F24-DD3B8D188DBB}" srcOrd="0" destOrd="4" presId="urn:microsoft.com/office/officeart/2005/8/layout/hProcess4"/>
    <dgm:cxn modelId="{A23DC373-127B-45C1-B257-F696C642F99B}" type="presOf" srcId="{C8E66AF8-6C70-4F19-8AE2-9AB5CEE7A39F}" destId="{50D5E182-0404-432F-91BC-98AB6016C05A}" srcOrd="0" destOrd="4" presId="urn:microsoft.com/office/officeart/2005/8/layout/hProcess4"/>
    <dgm:cxn modelId="{09B8B57E-5C96-4163-8E79-6492F503F637}" type="presOf" srcId="{E797E6A8-7070-4B72-B025-AFCFE630327A}" destId="{7D995822-055F-4752-94A0-5ACEB480CD69}" srcOrd="1" destOrd="0" presId="urn:microsoft.com/office/officeart/2005/8/layout/hProcess4"/>
    <dgm:cxn modelId="{355D7D81-F0C5-4D19-83DE-DCBE73453BFE}" type="presOf" srcId="{31224D24-BADF-44D7-BD9E-17C8AE8A7F87}" destId="{0D6AB7F9-B677-4ED1-8F24-DD3B8D188DBB}" srcOrd="0" destOrd="3" presId="urn:microsoft.com/office/officeart/2005/8/layout/hProcess4"/>
    <dgm:cxn modelId="{CCF5EB81-90FA-44EC-AC63-DFC70610E2E7}" srcId="{1688275D-0962-4865-BDDA-734DE89A8DD5}" destId="{31224D24-BADF-44D7-BD9E-17C8AE8A7F87}" srcOrd="3" destOrd="0" parTransId="{A4CF1925-5B03-4C73-85AF-10FADA7226E1}" sibTransId="{F7E2935F-914A-4FD5-B326-118237A5419C}"/>
    <dgm:cxn modelId="{D98E9587-4850-4EA9-BFB3-1C878ED6B4C0}" type="presOf" srcId="{09E114F2-C13E-4DF5-A4C9-145B967CED85}" destId="{AC09C4A0-9F31-4059-B04A-60F64E513D65}" srcOrd="1" destOrd="1" presId="urn:microsoft.com/office/officeart/2005/8/layout/hProcess4"/>
    <dgm:cxn modelId="{FDD3AD89-A8BB-4B1D-9245-B70BFACB1852}" srcId="{1688275D-0962-4865-BDDA-734DE89A8DD5}" destId="{2E06D780-5704-4016-B9CC-F472CAE23D06}" srcOrd="1" destOrd="0" parTransId="{85939E12-2CB5-4D47-A1E4-EE257DBCA5BC}" sibTransId="{C6574A61-CD22-41A4-B7ED-D14374342A77}"/>
    <dgm:cxn modelId="{1657AF8C-A82C-4C5B-B680-D368DB1BA54B}" srcId="{98A5608D-5E56-44E8-A77D-067ACCCBB724}" destId="{B217BDA8-E581-4D5F-A88E-BFDCBEED6CC1}" srcOrd="1" destOrd="0" parTransId="{269FB6CC-870E-49BB-98E9-94782C762197}" sibTransId="{2EED45C1-1941-490E-BA83-F02713CC0C9C}"/>
    <dgm:cxn modelId="{8DFB8E95-C343-4AE3-A3F8-D1D62898AB00}" type="presOf" srcId="{DC819B68-AE47-4873-B3ED-96DD9989D2F6}" destId="{50D5E182-0404-432F-91BC-98AB6016C05A}" srcOrd="0" destOrd="5" presId="urn:microsoft.com/office/officeart/2005/8/layout/hProcess4"/>
    <dgm:cxn modelId="{F6885C9A-3E7C-47DA-BD53-5843EF4E75C5}" type="presOf" srcId="{A95027BE-A526-47C3-9098-BC41CD0422D7}" destId="{91CD3275-29A2-4822-9CF1-E53B98B99959}" srcOrd="1" destOrd="0" presId="urn:microsoft.com/office/officeart/2005/8/layout/hProcess4"/>
    <dgm:cxn modelId="{FCC2C79B-BE4E-4295-8963-F71BA2900568}" type="presOf" srcId="{DC819B68-AE47-4873-B3ED-96DD9989D2F6}" destId="{AC09C4A0-9F31-4059-B04A-60F64E513D65}" srcOrd="1" destOrd="5" presId="urn:microsoft.com/office/officeart/2005/8/layout/hProcess4"/>
    <dgm:cxn modelId="{62B2929E-CF3A-4461-9E1E-3BFEBFF84C33}" srcId="{73AE5E94-712F-4040-959B-CB3A1927F920}" destId="{CAA6B949-BA25-413B-8DCD-F7CDA4400609}" srcOrd="1" destOrd="0" parTransId="{73410C19-39A7-41F7-9DFE-95F4F630598D}" sibTransId="{4BB050EB-CFDB-4EF0-A98A-1BF63F51D539}"/>
    <dgm:cxn modelId="{0C98DEA0-9156-4A3D-A849-37019A0DFD94}" type="presOf" srcId="{9725523A-F24F-4873-AECC-EC475F25E37D}" destId="{F89EBD43-EB88-4390-9C94-42CB24BA2988}" srcOrd="0" destOrd="0" presId="urn:microsoft.com/office/officeart/2005/8/layout/hProcess4"/>
    <dgm:cxn modelId="{6EE3B5A4-8721-4DE8-AD14-60088CB6A937}" srcId="{98A5608D-5E56-44E8-A77D-067ACCCBB724}" destId="{73AE5E94-712F-4040-959B-CB3A1927F920}" srcOrd="3" destOrd="0" parTransId="{7427D5D9-443E-425D-9B63-489207AD8FE0}" sibTransId="{E555E0F1-59B0-4DC8-8C76-BE3FE26DC629}"/>
    <dgm:cxn modelId="{E4AD6EA8-ECB7-48EA-BDD1-D6CA11D55034}" srcId="{73AE5E94-712F-4040-959B-CB3A1927F920}" destId="{BD4BFFC8-BB65-405D-A630-72B908C0BE7F}" srcOrd="0" destOrd="0" parTransId="{4024E283-B6C5-4631-8FC9-6FA96BF5E963}" sibTransId="{7723829B-F098-42B5-A292-1CBB6D304326}"/>
    <dgm:cxn modelId="{31757FA9-933B-4DA6-81A2-B705894C7BC1}" type="presOf" srcId="{48135235-C719-4F8C-9215-F09B610AB98B}" destId="{416ACFDE-0761-42F0-A5B1-B41A09C61BD4}" srcOrd="0" destOrd="0" presId="urn:microsoft.com/office/officeart/2005/8/layout/hProcess4"/>
    <dgm:cxn modelId="{874DCEB6-1838-4C4A-8AC4-8CFE731A5149}" srcId="{48135235-C719-4F8C-9215-F09B610AB98B}" destId="{2C5411D4-E135-45BC-8ADE-57C886B97045}" srcOrd="1" destOrd="0" parTransId="{0EDB2C21-B75A-46EE-8727-605A71548028}" sibTransId="{483FFD3F-F7B0-41AA-8F70-5EC04950A63C}"/>
    <dgm:cxn modelId="{0537E8B7-BCBB-4F67-8964-E983263F0CF9}" srcId="{B217BDA8-E581-4D5F-A88E-BFDCBEED6CC1}" destId="{D8B818A0-0A26-472B-B652-5FA22A53E7C9}" srcOrd="3" destOrd="0" parTransId="{07C2F37A-6223-46BB-A1B1-204517102536}" sibTransId="{38E61386-E016-4639-BE8B-9D98BBC8476F}"/>
    <dgm:cxn modelId="{A2E0C7B8-F51D-46F3-B92F-EC4AE36E98BD}" type="presOf" srcId="{73AE5E94-712F-4040-959B-CB3A1927F920}" destId="{EC351879-2D33-47B2-8B8A-29DF11427888}" srcOrd="0" destOrd="0" presId="urn:microsoft.com/office/officeart/2005/8/layout/hProcess4"/>
    <dgm:cxn modelId="{1E0656B9-F3A9-448F-BAC4-735068140038}" type="presOf" srcId="{79933D1D-B36E-4E77-908D-AC690DB065DC}" destId="{91CD3275-29A2-4822-9CF1-E53B98B99959}" srcOrd="1" destOrd="1" presId="urn:microsoft.com/office/officeart/2005/8/layout/hProcess4"/>
    <dgm:cxn modelId="{4DE081B9-0C81-4F31-A663-C7AA57EEFCC5}" srcId="{48135235-C719-4F8C-9215-F09B610AB98B}" destId="{A95027BE-A526-47C3-9098-BC41CD0422D7}" srcOrd="0" destOrd="0" parTransId="{4B9725BB-610A-4FBF-83BC-306FD016F3BE}" sibTransId="{C5867AF2-7802-4E1D-B98B-69351929A8D4}"/>
    <dgm:cxn modelId="{6C9D82B9-BE09-4807-9567-04C5ECB157CF}" type="presOf" srcId="{BD4BFFC8-BB65-405D-A630-72B908C0BE7F}" destId="{AFB72656-82A2-4984-8D90-FB0EED1196D8}" srcOrd="1" destOrd="0" presId="urn:microsoft.com/office/officeart/2005/8/layout/hProcess4"/>
    <dgm:cxn modelId="{24F6C3BB-B7AF-4A1D-A916-43F059947154}" srcId="{A95027BE-A526-47C3-9098-BC41CD0422D7}" destId="{6CEED6C8-E7BD-482E-89F0-37E404AB2B4E}" srcOrd="1" destOrd="0" parTransId="{08CF20E3-A755-4E87-89AE-C63E7DF244D6}" sibTransId="{A35B46B5-011E-495C-B3BD-B802FD088C0B}"/>
    <dgm:cxn modelId="{F7FE03BC-855C-421B-A18D-5A873ED13B93}" type="presOf" srcId="{E250FF9D-0BAB-4E6B-80C2-8601E6E3CC15}" destId="{50D5E182-0404-432F-91BC-98AB6016C05A}" srcOrd="0" destOrd="0" presId="urn:microsoft.com/office/officeart/2005/8/layout/hProcess4"/>
    <dgm:cxn modelId="{CD7A06BE-2990-4A54-8ACA-EC7C87812CB1}" type="presOf" srcId="{B7078F6D-BD96-4AD0-B0EB-81D66B3C5B8D}" destId="{AFB72656-82A2-4984-8D90-FB0EED1196D8}" srcOrd="1" destOrd="2" presId="urn:microsoft.com/office/officeart/2005/8/layout/hProcess4"/>
    <dgm:cxn modelId="{231CF3BF-7E4B-4A2A-B24C-ACC077708757}" type="presOf" srcId="{E250FF9D-0BAB-4E6B-80C2-8601E6E3CC15}" destId="{AC09C4A0-9F31-4059-B04A-60F64E513D65}" srcOrd="1" destOrd="0" presId="urn:microsoft.com/office/officeart/2005/8/layout/hProcess4"/>
    <dgm:cxn modelId="{802C2EC5-2D64-4B9C-9FDE-AA76DD83F6A1}" srcId="{B217BDA8-E581-4D5F-A88E-BFDCBEED6CC1}" destId="{C8E66AF8-6C70-4F19-8AE2-9AB5CEE7A39F}" srcOrd="4" destOrd="0" parTransId="{29BB8389-3956-4822-A592-77B1006FD92D}" sibTransId="{EA442375-017E-4AB0-968D-2E57AB7C5ADD}"/>
    <dgm:cxn modelId="{D61A0BC7-88BA-4D9D-9B52-28667BD00D55}" srcId="{1688275D-0962-4865-BDDA-734DE89A8DD5}" destId="{E797E6A8-7070-4B72-B025-AFCFE630327A}" srcOrd="0" destOrd="0" parTransId="{29A95EB4-E39A-4FC3-A37A-53F1C0A3DFE4}" sibTransId="{276703A4-AC2B-4E62-BB96-BA1E78062757}"/>
    <dgm:cxn modelId="{EA8673C9-2659-4271-83DA-C93DFA99C784}" type="presOf" srcId="{1688275D-0962-4865-BDDA-734DE89A8DD5}" destId="{07BF6A1D-2A1B-43BC-A1D3-3C2C334A8906}" srcOrd="0" destOrd="0" presId="urn:microsoft.com/office/officeart/2005/8/layout/hProcess4"/>
    <dgm:cxn modelId="{B57B11D3-DC6E-460A-B8C1-8B581BD0BD4E}" type="presOf" srcId="{8E56753C-00D4-4638-BE1D-980270BD105A}" destId="{D6E7AD7F-9542-454F-B52A-05FAC7BB2F42}" srcOrd="0" destOrd="3" presId="urn:microsoft.com/office/officeart/2005/8/layout/hProcess4"/>
    <dgm:cxn modelId="{94B5CED8-0931-4E1E-BFE6-FA2903CCF28F}" type="presOf" srcId="{2E06D780-5704-4016-B9CC-F472CAE23D06}" destId="{0D6AB7F9-B677-4ED1-8F24-DD3B8D188DBB}" srcOrd="0" destOrd="1" presId="urn:microsoft.com/office/officeart/2005/8/layout/hProcess4"/>
    <dgm:cxn modelId="{53D930E1-B987-4387-87E3-8B12EAB2A1D4}" srcId="{98A5608D-5E56-44E8-A77D-067ACCCBB724}" destId="{1688275D-0962-4865-BDDA-734DE89A8DD5}" srcOrd="0" destOrd="0" parTransId="{356BBBBF-438D-42FE-9607-9269BC2E01C8}" sibTransId="{92DCC15F-2AAD-4ED8-BBBC-E5C21CDA3C4F}"/>
    <dgm:cxn modelId="{84B009E7-4AF1-426A-8E22-2C2EA92A6395}" srcId="{B217BDA8-E581-4D5F-A88E-BFDCBEED6CC1}" destId="{0877BF04-58DA-4F85-8EDA-348CC389E968}" srcOrd="2" destOrd="0" parTransId="{F124B32B-615F-46EC-B94F-3DBA218CC389}" sibTransId="{E9A4A5FD-372B-4A8B-9BCA-46427833A454}"/>
    <dgm:cxn modelId="{B15741E7-97A4-4456-A49E-F45222B5297D}" srcId="{73AE5E94-712F-4040-959B-CB3A1927F920}" destId="{B7078F6D-BD96-4AD0-B0EB-81D66B3C5B8D}" srcOrd="2" destOrd="0" parTransId="{B9D4F84A-EF3D-43F2-95E9-C140120AE9DB}" sibTransId="{19CE3D4D-967C-4B75-8C63-48041D09841F}"/>
    <dgm:cxn modelId="{EC4203F2-A115-4A71-BD17-7B01D12305FC}" type="presOf" srcId="{2E06D780-5704-4016-B9CC-F472CAE23D06}" destId="{7D995822-055F-4752-94A0-5ACEB480CD69}" srcOrd="1" destOrd="1" presId="urn:microsoft.com/office/officeart/2005/8/layout/hProcess4"/>
    <dgm:cxn modelId="{DB94A2F7-6374-4AEA-91ED-038399BDF793}" type="presOf" srcId="{8E56753C-00D4-4638-BE1D-980270BD105A}" destId="{AFB72656-82A2-4984-8D90-FB0EED1196D8}" srcOrd="1" destOrd="3" presId="urn:microsoft.com/office/officeart/2005/8/layout/hProcess4"/>
    <dgm:cxn modelId="{3151F8FC-25F1-4576-BEA2-3CAAE126F8C4}" type="presOf" srcId="{2C5411D4-E135-45BC-8ADE-57C886B97045}" destId="{7FF022F2-BD34-4F59-91E1-A8E18D3FBA8A}" srcOrd="0" destOrd="3" presId="urn:microsoft.com/office/officeart/2005/8/layout/hProcess4"/>
    <dgm:cxn modelId="{80AE2777-FDB6-4D09-AC76-2221EB70BF8A}" type="presParOf" srcId="{5DCE3916-14A9-4DE9-A6A3-F699ABA1D3FB}" destId="{5BD17797-3715-4B88-8E87-54AE7716A6AA}" srcOrd="0" destOrd="0" presId="urn:microsoft.com/office/officeart/2005/8/layout/hProcess4"/>
    <dgm:cxn modelId="{AD9346F4-5264-41E2-8E55-27A697725C4C}" type="presParOf" srcId="{5DCE3916-14A9-4DE9-A6A3-F699ABA1D3FB}" destId="{2C25D052-EEC6-4280-A3FE-7EDE4A84793B}" srcOrd="1" destOrd="0" presId="urn:microsoft.com/office/officeart/2005/8/layout/hProcess4"/>
    <dgm:cxn modelId="{80B95CFF-0529-4ED9-A0B3-5DAEABBC2723}" type="presParOf" srcId="{5DCE3916-14A9-4DE9-A6A3-F699ABA1D3FB}" destId="{0645DAD8-D898-46C1-BC38-393F95C6766D}" srcOrd="2" destOrd="0" presId="urn:microsoft.com/office/officeart/2005/8/layout/hProcess4"/>
    <dgm:cxn modelId="{8307125F-9615-4A00-9D73-3064C11FF3CC}" type="presParOf" srcId="{0645DAD8-D898-46C1-BC38-393F95C6766D}" destId="{09A50EB7-56EC-4B4B-AAD9-3AC8294F96D5}" srcOrd="0" destOrd="0" presId="urn:microsoft.com/office/officeart/2005/8/layout/hProcess4"/>
    <dgm:cxn modelId="{DBC7971F-AD21-4349-B8AE-5560A04A735C}" type="presParOf" srcId="{09A50EB7-56EC-4B4B-AAD9-3AC8294F96D5}" destId="{354BB461-0EE7-4313-B60D-216ABBFC9E45}" srcOrd="0" destOrd="0" presId="urn:microsoft.com/office/officeart/2005/8/layout/hProcess4"/>
    <dgm:cxn modelId="{C742D578-759D-4397-825F-838DD32EA501}" type="presParOf" srcId="{09A50EB7-56EC-4B4B-AAD9-3AC8294F96D5}" destId="{0D6AB7F9-B677-4ED1-8F24-DD3B8D188DBB}" srcOrd="1" destOrd="0" presId="urn:microsoft.com/office/officeart/2005/8/layout/hProcess4"/>
    <dgm:cxn modelId="{5E0701D3-9919-4CA6-A1DB-D145CA4EB413}" type="presParOf" srcId="{09A50EB7-56EC-4B4B-AAD9-3AC8294F96D5}" destId="{7D995822-055F-4752-94A0-5ACEB480CD69}" srcOrd="2" destOrd="0" presId="urn:microsoft.com/office/officeart/2005/8/layout/hProcess4"/>
    <dgm:cxn modelId="{5E8DF2FA-FBCC-4724-A8ED-99B8DD0701CE}" type="presParOf" srcId="{09A50EB7-56EC-4B4B-AAD9-3AC8294F96D5}" destId="{07BF6A1D-2A1B-43BC-A1D3-3C2C334A8906}" srcOrd="3" destOrd="0" presId="urn:microsoft.com/office/officeart/2005/8/layout/hProcess4"/>
    <dgm:cxn modelId="{73D0E3B1-E976-4320-9CB7-BF8C7A100640}" type="presParOf" srcId="{09A50EB7-56EC-4B4B-AAD9-3AC8294F96D5}" destId="{3D273047-ADAA-49B5-84E6-00D3F962888E}" srcOrd="4" destOrd="0" presId="urn:microsoft.com/office/officeart/2005/8/layout/hProcess4"/>
    <dgm:cxn modelId="{093B47A7-F774-4D43-8A53-A761BF765DB9}" type="presParOf" srcId="{0645DAD8-D898-46C1-BC38-393F95C6766D}" destId="{D3431118-D3AF-48FF-A8D3-E25EA6E023B4}" srcOrd="1" destOrd="0" presId="urn:microsoft.com/office/officeart/2005/8/layout/hProcess4"/>
    <dgm:cxn modelId="{82DC12BC-56B4-4A75-B171-54B7C57B6A40}" type="presParOf" srcId="{0645DAD8-D898-46C1-BC38-393F95C6766D}" destId="{45FCA2AF-5243-49ED-A820-E206ACC0E11E}" srcOrd="2" destOrd="0" presId="urn:microsoft.com/office/officeart/2005/8/layout/hProcess4"/>
    <dgm:cxn modelId="{A0F9D261-03B9-496D-8AE3-303EFB7BF192}" type="presParOf" srcId="{45FCA2AF-5243-49ED-A820-E206ACC0E11E}" destId="{870334CD-3B69-4FE7-9C80-31E8E8E9946A}" srcOrd="0" destOrd="0" presId="urn:microsoft.com/office/officeart/2005/8/layout/hProcess4"/>
    <dgm:cxn modelId="{77B8757D-2AA0-4650-AA0E-34162782F925}" type="presParOf" srcId="{45FCA2AF-5243-49ED-A820-E206ACC0E11E}" destId="{50D5E182-0404-432F-91BC-98AB6016C05A}" srcOrd="1" destOrd="0" presId="urn:microsoft.com/office/officeart/2005/8/layout/hProcess4"/>
    <dgm:cxn modelId="{8375A068-BC3E-420A-8130-01ED5BADA27D}" type="presParOf" srcId="{45FCA2AF-5243-49ED-A820-E206ACC0E11E}" destId="{AC09C4A0-9F31-4059-B04A-60F64E513D65}" srcOrd="2" destOrd="0" presId="urn:microsoft.com/office/officeart/2005/8/layout/hProcess4"/>
    <dgm:cxn modelId="{2F410FA7-1D78-40F9-8045-DEE1C53056DE}" type="presParOf" srcId="{45FCA2AF-5243-49ED-A820-E206ACC0E11E}" destId="{2BABC9C0-C981-4AE9-93F8-F3B39CA8B587}" srcOrd="3" destOrd="0" presId="urn:microsoft.com/office/officeart/2005/8/layout/hProcess4"/>
    <dgm:cxn modelId="{F3CB2E56-29AD-48B7-8C78-F2B63B62E511}" type="presParOf" srcId="{45FCA2AF-5243-49ED-A820-E206ACC0E11E}" destId="{603172C4-DCDB-4125-A8F2-7111DFCBB072}" srcOrd="4" destOrd="0" presId="urn:microsoft.com/office/officeart/2005/8/layout/hProcess4"/>
    <dgm:cxn modelId="{DDE61DF4-55F0-4056-B9D1-71B5E66B72A6}" type="presParOf" srcId="{0645DAD8-D898-46C1-BC38-393F95C6766D}" destId="{EB92F7F4-04E4-4730-B725-E5D8ECCC978B}" srcOrd="3" destOrd="0" presId="urn:microsoft.com/office/officeart/2005/8/layout/hProcess4"/>
    <dgm:cxn modelId="{9555B271-862E-4691-8A91-22F9B558B5DA}" type="presParOf" srcId="{0645DAD8-D898-46C1-BC38-393F95C6766D}" destId="{F69E7387-4F40-4199-8EEF-731F1D336D94}" srcOrd="4" destOrd="0" presId="urn:microsoft.com/office/officeart/2005/8/layout/hProcess4"/>
    <dgm:cxn modelId="{9CBF1DC6-AB3C-422C-B69A-1DBB8A3E5E72}" type="presParOf" srcId="{F69E7387-4F40-4199-8EEF-731F1D336D94}" destId="{55070CEA-1580-46E8-82CE-7B85F9E32F11}" srcOrd="0" destOrd="0" presId="urn:microsoft.com/office/officeart/2005/8/layout/hProcess4"/>
    <dgm:cxn modelId="{B8DE8066-430C-4235-8DCF-B2BB2E5A0046}" type="presParOf" srcId="{F69E7387-4F40-4199-8EEF-731F1D336D94}" destId="{7FF022F2-BD34-4F59-91E1-A8E18D3FBA8A}" srcOrd="1" destOrd="0" presId="urn:microsoft.com/office/officeart/2005/8/layout/hProcess4"/>
    <dgm:cxn modelId="{4896616B-80EC-463C-A4AB-86139A1CD697}" type="presParOf" srcId="{F69E7387-4F40-4199-8EEF-731F1D336D94}" destId="{91CD3275-29A2-4822-9CF1-E53B98B99959}" srcOrd="2" destOrd="0" presId="urn:microsoft.com/office/officeart/2005/8/layout/hProcess4"/>
    <dgm:cxn modelId="{8AA97078-37BB-40AB-8C07-2C88A05A3347}" type="presParOf" srcId="{F69E7387-4F40-4199-8EEF-731F1D336D94}" destId="{416ACFDE-0761-42F0-A5B1-B41A09C61BD4}" srcOrd="3" destOrd="0" presId="urn:microsoft.com/office/officeart/2005/8/layout/hProcess4"/>
    <dgm:cxn modelId="{11321A75-0E53-4C3F-8A71-6C4E008C5D7B}" type="presParOf" srcId="{F69E7387-4F40-4199-8EEF-731F1D336D94}" destId="{14F50EA0-48AF-46B7-BB7B-C87B6C4C6949}" srcOrd="4" destOrd="0" presId="urn:microsoft.com/office/officeart/2005/8/layout/hProcess4"/>
    <dgm:cxn modelId="{F7AEC140-E3BD-4EB2-A583-0EDFB862A58A}" type="presParOf" srcId="{0645DAD8-D898-46C1-BC38-393F95C6766D}" destId="{F89EBD43-EB88-4390-9C94-42CB24BA2988}" srcOrd="5" destOrd="0" presId="urn:microsoft.com/office/officeart/2005/8/layout/hProcess4"/>
    <dgm:cxn modelId="{5F8AB272-AFFE-4352-B78A-528532E6DCBD}" type="presParOf" srcId="{0645DAD8-D898-46C1-BC38-393F95C6766D}" destId="{6F967AC2-67C7-4F36-9972-63B9E5750D4E}" srcOrd="6" destOrd="0" presId="urn:microsoft.com/office/officeart/2005/8/layout/hProcess4"/>
    <dgm:cxn modelId="{6D0BFB5B-8A77-4D9D-99A5-CF52D3D17E8E}" type="presParOf" srcId="{6F967AC2-67C7-4F36-9972-63B9E5750D4E}" destId="{FFC39E26-B9F9-452F-BFC9-B63B2B5C56E5}" srcOrd="0" destOrd="0" presId="urn:microsoft.com/office/officeart/2005/8/layout/hProcess4"/>
    <dgm:cxn modelId="{769F363B-F336-4528-B1EF-F77E8A3B8EAE}" type="presParOf" srcId="{6F967AC2-67C7-4F36-9972-63B9E5750D4E}" destId="{D6E7AD7F-9542-454F-B52A-05FAC7BB2F42}" srcOrd="1" destOrd="0" presId="urn:microsoft.com/office/officeart/2005/8/layout/hProcess4"/>
    <dgm:cxn modelId="{940CB4BF-329C-4F10-BA70-AFF6065031B0}" type="presParOf" srcId="{6F967AC2-67C7-4F36-9972-63B9E5750D4E}" destId="{AFB72656-82A2-4984-8D90-FB0EED1196D8}" srcOrd="2" destOrd="0" presId="urn:microsoft.com/office/officeart/2005/8/layout/hProcess4"/>
    <dgm:cxn modelId="{C0D9852F-3D9E-4E61-84DC-1910A3606EA3}" type="presParOf" srcId="{6F967AC2-67C7-4F36-9972-63B9E5750D4E}" destId="{EC351879-2D33-47B2-8B8A-29DF11427888}" srcOrd="3" destOrd="0" presId="urn:microsoft.com/office/officeart/2005/8/layout/hProcess4"/>
    <dgm:cxn modelId="{05EF09CF-25E7-404E-AA90-45D99C7F0B9D}" type="presParOf" srcId="{6F967AC2-67C7-4F36-9972-63B9E5750D4E}" destId="{70E335C1-45A2-46C0-B0A5-56061394E8AE}" srcOrd="4" destOrd="0" presId="urn:microsoft.com/office/officeart/2005/8/layout/hProcess4"/>
  </dgm:cxnLst>
  <dgm:bg/>
  <dgm:whole>
    <a:ln>
      <a:noFill/>
    </a:ln>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6AB7F9-B677-4ED1-8F24-DD3B8D188DBB}">
      <dsp:nvSpPr>
        <dsp:cNvPr id="0" name=""/>
        <dsp:cNvSpPr/>
      </dsp:nvSpPr>
      <dsp:spPr>
        <a:xfrm>
          <a:off x="375316" y="42860"/>
          <a:ext cx="2859744" cy="3358361"/>
        </a:xfrm>
        <a:prstGeom prst="roundRect">
          <a:avLst>
            <a:gd name="adj" fmla="val 10000"/>
          </a:avLst>
        </a:prstGeom>
        <a:solidFill>
          <a:schemeClr val="lt1">
            <a:alpha val="90000"/>
            <a:hueOff val="0"/>
            <a:satOff val="0"/>
            <a:lumOff val="0"/>
            <a:alphaOff val="0"/>
          </a:schemeClr>
        </a:solidFill>
        <a:ln w="12700" cap="flat" cmpd="sng" algn="ctr">
          <a:solidFill>
            <a:schemeClr val="accent6">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Calibri Light" panose="020F0302020204030204" pitchFamily="34" charset="0"/>
              <a:ea typeface="+mn-ea"/>
              <a:cs typeface="Calibri Light" panose="020F0302020204030204" pitchFamily="34" charset="0"/>
            </a:rPr>
            <a:t>Hometown– Hatillo, PR</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solidFill>
                <a:schemeClr val="tx1"/>
              </a:solidFill>
              <a:latin typeface="Calibri Light" panose="020F0302020204030204" pitchFamily="34" charset="0"/>
              <a:cs typeface="Calibri Light" panose="020F0302020204030204" pitchFamily="34" charset="0"/>
            </a:rPr>
            <a:t>Maternal family from Bogotá, Colombia</a:t>
          </a:r>
          <a:endParaRPr lang="en-US" sz="1400" kern="1200" dirty="0">
            <a:solidFill>
              <a:schemeClr val="tx1"/>
            </a:solidFill>
            <a:latin typeface="Calibri Light" panose="020F0302020204030204" pitchFamily="34" charset="0"/>
            <a:ea typeface="+mn-ea"/>
            <a:cs typeface="Calibri Light" panose="020F0302020204030204" pitchFamily="34" charset="0"/>
          </a:endParaRP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solidFill>
                <a:schemeClr val="tx1"/>
              </a:solidFill>
              <a:latin typeface="Calibri Light" panose="020F0302020204030204" pitchFamily="34" charset="0"/>
              <a:cs typeface="Calibri Light" panose="020F0302020204030204" pitchFamily="34" charset="0"/>
            </a:rPr>
            <a:t>Grew up around a dairy farm</a:t>
          </a:r>
          <a:endParaRPr lang="en-US" sz="1400" kern="1200" dirty="0">
            <a:solidFill>
              <a:schemeClr val="tx1"/>
            </a:solidFill>
            <a:latin typeface="Calibri Light" panose="020F0302020204030204" pitchFamily="34" charset="0"/>
            <a:ea typeface="+mn-ea"/>
            <a:cs typeface="Calibri Light" panose="020F0302020204030204" pitchFamily="34" charset="0"/>
          </a:endParaRP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solidFill>
                <a:schemeClr val="tx1"/>
              </a:solidFill>
              <a:latin typeface="Calibri Light" panose="020F0302020204030204" pitchFamily="34" charset="0"/>
              <a:cs typeface="Calibri Light" panose="020F0302020204030204" pitchFamily="34" charset="0"/>
            </a:rPr>
            <a:t>FFA &amp; 4-H Club active member/ dairy farm state competition</a:t>
          </a:r>
          <a:endParaRPr lang="en-US" sz="1400" kern="1200" dirty="0">
            <a:solidFill>
              <a:schemeClr val="tx1"/>
            </a:solidFill>
            <a:latin typeface="Calibri Light" panose="020F0302020204030204" pitchFamily="34" charset="0"/>
            <a:ea typeface="+mn-ea"/>
            <a:cs typeface="Calibri Light" panose="020F0302020204030204" pitchFamily="34" charset="0"/>
          </a:endParaRP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solidFill>
                <a:schemeClr val="tx1"/>
              </a:solidFill>
              <a:latin typeface="Calibri Light" panose="020F0302020204030204" pitchFamily="34" charset="0"/>
              <a:ea typeface="+mn-ea"/>
              <a:cs typeface="Calibri Light" panose="020F0302020204030204" pitchFamily="34" charset="0"/>
            </a:rPr>
            <a:t>Committed in increasing in DE&amp;I in STEM through academic and professional organizations: SACNAS, HOLA, SMDP, and other organizations</a:t>
          </a:r>
        </a:p>
      </dsp:txBody>
      <dsp:txXfrm>
        <a:off x="452601" y="120145"/>
        <a:ext cx="2705174" cy="2484142"/>
      </dsp:txXfrm>
    </dsp:sp>
    <dsp:sp modelId="{D3431118-D3AF-48FF-A8D3-E25EA6E023B4}">
      <dsp:nvSpPr>
        <dsp:cNvPr id="0" name=""/>
        <dsp:cNvSpPr/>
      </dsp:nvSpPr>
      <dsp:spPr>
        <a:xfrm rot="2264953">
          <a:off x="1289673" y="117271"/>
          <a:ext cx="3382517" cy="3685663"/>
        </a:xfrm>
        <a:prstGeom prst="leftCircularArrow">
          <a:avLst>
            <a:gd name="adj1" fmla="val 1797"/>
            <a:gd name="adj2" fmla="val 214334"/>
            <a:gd name="adj3" fmla="val 21148935"/>
            <a:gd name="adj4" fmla="val 6583580"/>
            <a:gd name="adj5" fmla="val 2097"/>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07BF6A1D-2A1B-43BC-A1D3-3C2C334A8906}">
      <dsp:nvSpPr>
        <dsp:cNvPr id="0" name=""/>
        <dsp:cNvSpPr/>
      </dsp:nvSpPr>
      <dsp:spPr>
        <a:xfrm>
          <a:off x="878143" y="2659072"/>
          <a:ext cx="1843889" cy="622083"/>
        </a:xfrm>
        <a:prstGeom prst="roundRect">
          <a:avLst>
            <a:gd name="adj" fmla="val 10000"/>
          </a:avLst>
        </a:prstGeom>
        <a:solidFill>
          <a:schemeClr val="accent6">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Calibri Light" panose="020F0302020204030204" pitchFamily="34" charset="0"/>
              <a:ea typeface="+mn-ea"/>
              <a:cs typeface="Calibri Light" panose="020F0302020204030204" pitchFamily="34" charset="0"/>
            </a:rPr>
            <a:t>Background</a:t>
          </a:r>
        </a:p>
      </dsp:txBody>
      <dsp:txXfrm>
        <a:off x="896363" y="2677292"/>
        <a:ext cx="1807449" cy="585643"/>
      </dsp:txXfrm>
    </dsp:sp>
    <dsp:sp modelId="{50D5E182-0404-432F-91BC-98AB6016C05A}">
      <dsp:nvSpPr>
        <dsp:cNvPr id="0" name=""/>
        <dsp:cNvSpPr/>
      </dsp:nvSpPr>
      <dsp:spPr>
        <a:xfrm>
          <a:off x="3394522" y="119976"/>
          <a:ext cx="3118101" cy="305598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0" rIns="123825" bIns="123825" numCol="1" spcCol="1270" anchor="t" anchorCtr="1">
          <a:noAutofit/>
        </a:bodyPr>
        <a:lstStyle/>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Calibri Light" panose="020F0302020204030204" pitchFamily="34" charset="0"/>
              <a:ea typeface="+mn-ea"/>
              <a:cs typeface="Calibri Light" panose="020F0302020204030204" pitchFamily="34" charset="0"/>
            </a:rPr>
            <a:t>B.S in Chemistry– Fordham University, NY</a:t>
          </a:r>
          <a:endParaRPr lang="en-US" sz="1400" b="0" kern="1200" dirty="0">
            <a:latin typeface="Calibri Light" panose="020F0302020204030204" pitchFamily="34" charset="0"/>
            <a:ea typeface="+mn-ea"/>
            <a:cs typeface="Calibri Light" panose="020F0302020204030204" pitchFamily="34" charset="0"/>
          </a:endParaRP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Calibri Light" panose="020F0302020204030204" pitchFamily="34" charset="0"/>
              <a:ea typeface="+mn-ea"/>
              <a:cs typeface="Calibri Light" panose="020F0302020204030204" pitchFamily="34" charset="0"/>
            </a:rPr>
            <a:t>Ph.D. in Biomedical Engineering – Rutgers University, NJ</a:t>
          </a: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Calibri Light" panose="020F0302020204030204" pitchFamily="34" charset="0"/>
              <a:ea typeface="+mn-ea"/>
              <a:cs typeface="Calibri Light" panose="020F0302020204030204" pitchFamily="34" charset="0"/>
            </a:rPr>
            <a:t>Thesis foci- tissue engineering and biomaterials</a:t>
          </a:r>
        </a:p>
        <a:p>
          <a:pPr marL="114300" lvl="1" indent="-114300" algn="l" defTabSz="622300">
            <a:lnSpc>
              <a:spcPct val="90000"/>
            </a:lnSpc>
            <a:spcBef>
              <a:spcPct val="0"/>
            </a:spcBef>
            <a:spcAft>
              <a:spcPct val="15000"/>
            </a:spcAft>
            <a:buFont typeface="Wingdings" panose="05000000000000000000" pitchFamily="2" charset="2"/>
            <a:buChar char="§"/>
          </a:pPr>
          <a:r>
            <a:rPr lang="en-US" sz="1400" b="0" kern="1200" dirty="0">
              <a:latin typeface="Calibri Light" panose="020F0302020204030204" pitchFamily="34" charset="0"/>
              <a:ea typeface="+mn-ea"/>
              <a:cs typeface="Calibri Light" panose="020F0302020204030204" pitchFamily="34" charset="0"/>
            </a:rPr>
            <a:t>Internship: Finance in Biotech Hedge fund</a:t>
          </a:r>
          <a:endParaRPr lang="en-US" sz="1400" kern="1200" dirty="0">
            <a:latin typeface="Calibri Light" panose="020F0302020204030204" pitchFamily="34" charset="0"/>
            <a:ea typeface="+mn-ea"/>
            <a:cs typeface="Calibri Light" panose="020F0302020204030204" pitchFamily="34" charset="0"/>
          </a:endParaRPr>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latin typeface="Calibri Light" panose="020F0302020204030204" pitchFamily="34" charset="0"/>
              <a:ea typeface="+mn-ea"/>
              <a:cs typeface="Calibri Light" panose="020F0302020204030204" pitchFamily="34" charset="0"/>
            </a:rPr>
            <a:t>Co-op: </a:t>
          </a:r>
          <a:r>
            <a:rPr lang="en-US" sz="1400" b="0" kern="1200" dirty="0">
              <a:latin typeface="Calibri Light" panose="020F0302020204030204" pitchFamily="34" charset="0"/>
              <a:ea typeface="+mn-ea"/>
              <a:cs typeface="Calibri Light" panose="020F0302020204030204" pitchFamily="34" charset="0"/>
            </a:rPr>
            <a:t>GSK in pharmacokinetics &amp; pharmacodynamics</a:t>
          </a:r>
          <a:endParaRPr lang="en-US" sz="1400" kern="1200" dirty="0">
            <a:latin typeface="Calibri Light" panose="020F0302020204030204" pitchFamily="34" charset="0"/>
            <a:ea typeface="+mn-ea"/>
            <a:cs typeface="Calibri Light" panose="020F0302020204030204" pitchFamily="34" charset="0"/>
          </a:endParaRPr>
        </a:p>
        <a:p>
          <a:pPr marL="114300" lvl="1" indent="-114300" algn="l" defTabSz="622300">
            <a:lnSpc>
              <a:spcPct val="90000"/>
            </a:lnSpc>
            <a:spcBef>
              <a:spcPct val="0"/>
            </a:spcBef>
            <a:spcAft>
              <a:spcPct val="15000"/>
            </a:spcAft>
            <a:buFont typeface="Wingdings" panose="05000000000000000000" pitchFamily="2" charset="2"/>
            <a:buChar char="§"/>
          </a:pPr>
          <a:endParaRPr lang="en-US" sz="1400" b="0" kern="1200" dirty="0">
            <a:latin typeface="Calibri Light" panose="020F0302020204030204" pitchFamily="34" charset="0"/>
            <a:ea typeface="+mn-ea"/>
            <a:cs typeface="Calibri Light" panose="020F0302020204030204" pitchFamily="34" charset="0"/>
          </a:endParaRPr>
        </a:p>
      </dsp:txBody>
      <dsp:txXfrm>
        <a:off x="3464849" y="845157"/>
        <a:ext cx="2977447" cy="2260477"/>
      </dsp:txXfrm>
    </dsp:sp>
    <dsp:sp modelId="{EB92F7F4-04E4-4730-B725-E5D8ECCC978B}">
      <dsp:nvSpPr>
        <dsp:cNvPr id="0" name=""/>
        <dsp:cNvSpPr/>
      </dsp:nvSpPr>
      <dsp:spPr>
        <a:xfrm>
          <a:off x="4299025" y="-361537"/>
          <a:ext cx="3601862" cy="3601862"/>
        </a:xfrm>
        <a:prstGeom prst="circularArrow">
          <a:avLst>
            <a:gd name="adj1" fmla="val 1818"/>
            <a:gd name="adj2" fmla="val 216934"/>
            <a:gd name="adj3" fmla="val 20660559"/>
            <a:gd name="adj4" fmla="val 13628515"/>
            <a:gd name="adj5" fmla="val 2121"/>
          </a:avLst>
        </a:prstGeom>
        <a:solidFill>
          <a:srgbClr val="FBD9E8"/>
        </a:solidFill>
        <a:ln>
          <a:noFill/>
        </a:ln>
        <a:effectLst/>
      </dsp:spPr>
      <dsp:style>
        <a:lnRef idx="0">
          <a:scrgbClr r="0" g="0" b="0"/>
        </a:lnRef>
        <a:fillRef idx="1">
          <a:scrgbClr r="0" g="0" b="0"/>
        </a:fillRef>
        <a:effectRef idx="1">
          <a:scrgbClr r="0" g="0" b="0"/>
        </a:effectRef>
        <a:fontRef idx="minor">
          <a:schemeClr val="lt1"/>
        </a:fontRef>
      </dsp:style>
    </dsp:sp>
    <dsp:sp modelId="{2BABC9C0-C981-4AE9-93F8-F3B39CA8B587}">
      <dsp:nvSpPr>
        <dsp:cNvPr id="0" name=""/>
        <dsp:cNvSpPr/>
      </dsp:nvSpPr>
      <dsp:spPr>
        <a:xfrm>
          <a:off x="3799178" y="171245"/>
          <a:ext cx="2248138" cy="587314"/>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Calibri Light" panose="020F0302020204030204" pitchFamily="34" charset="0"/>
              <a:ea typeface="+mn-ea"/>
              <a:cs typeface="Calibri Light" panose="020F0302020204030204" pitchFamily="34" charset="0"/>
            </a:rPr>
            <a:t>Academic Training</a:t>
          </a:r>
        </a:p>
      </dsp:txBody>
      <dsp:txXfrm>
        <a:off x="3816380" y="188447"/>
        <a:ext cx="2213734" cy="552910"/>
      </dsp:txXfrm>
    </dsp:sp>
    <dsp:sp modelId="{7FF022F2-BD34-4F59-91E1-A8E18D3FBA8A}">
      <dsp:nvSpPr>
        <dsp:cNvPr id="0" name=""/>
        <dsp:cNvSpPr/>
      </dsp:nvSpPr>
      <dsp:spPr>
        <a:xfrm>
          <a:off x="6630404" y="229224"/>
          <a:ext cx="2550130" cy="2996657"/>
        </a:xfrm>
        <a:prstGeom prst="roundRect">
          <a:avLst>
            <a:gd name="adj" fmla="val 10000"/>
          </a:avLst>
        </a:prstGeom>
        <a:solidFill>
          <a:schemeClr val="bg1"/>
        </a:solidFill>
        <a:ln w="12700" cap="flat" cmpd="sng" algn="ctr">
          <a:solidFill>
            <a:srgbClr val="A5134B"/>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Font typeface="Wingdings" panose="05000000000000000000" pitchFamily="2" charset="2"/>
            <a:buChar char="§"/>
          </a:pPr>
          <a:r>
            <a:rPr lang="en-US" sz="1400" b="0" kern="1200" dirty="0">
              <a:latin typeface="Calibri Light" panose="020F0302020204030204" pitchFamily="34" charset="0"/>
              <a:ea typeface="+mn-ea"/>
              <a:cs typeface="Calibri Light" panose="020F0302020204030204" pitchFamily="34" charset="0"/>
            </a:rPr>
            <a:t>Fill/finish manufacturing of Monoclonal Antibodies and </a:t>
          </a:r>
          <a:r>
            <a:rPr lang="en-US" sz="1400" b="0" kern="1200">
              <a:latin typeface="Calibri Light" panose="020F0302020204030204" pitchFamily="34" charset="0"/>
              <a:ea typeface="+mn-ea"/>
              <a:cs typeface="Calibri Light" panose="020F0302020204030204" pitchFamily="34" charset="0"/>
            </a:rPr>
            <a:t>Antibody-Drug Conjugates (ADCs)</a:t>
          </a:r>
          <a:endParaRPr lang="en-US" sz="1400" b="0" kern="1200" dirty="0">
            <a:latin typeface="Calibri Light" panose="020F0302020204030204" pitchFamily="34" charset="0"/>
            <a:ea typeface="+mn-ea"/>
            <a:cs typeface="Calibri Light" panose="020F0302020204030204" pitchFamily="34" charset="0"/>
          </a:endParaRPr>
        </a:p>
        <a:p>
          <a:pPr marL="228600" lvl="2" indent="-114300" algn="l" defTabSz="622300">
            <a:lnSpc>
              <a:spcPct val="90000"/>
            </a:lnSpc>
            <a:spcBef>
              <a:spcPct val="0"/>
            </a:spcBef>
            <a:spcAft>
              <a:spcPct val="15000"/>
            </a:spcAft>
            <a:buFont typeface="Wingdings" panose="05000000000000000000" pitchFamily="2" charset="2"/>
            <a:buNone/>
          </a:pPr>
          <a:r>
            <a:rPr lang="en-US" sz="1400" b="0" kern="1200" dirty="0">
              <a:latin typeface="Calibri Light" panose="020F0302020204030204" pitchFamily="34" charset="0"/>
              <a:ea typeface="+mn-ea"/>
              <a:cs typeface="Calibri Light" panose="020F0302020204030204" pitchFamily="34" charset="0"/>
            </a:rPr>
            <a:t>- Process Development</a:t>
          </a:r>
        </a:p>
        <a:p>
          <a:pPr marL="228600" lvl="2" indent="-114300" algn="l" defTabSz="622300">
            <a:lnSpc>
              <a:spcPct val="90000"/>
            </a:lnSpc>
            <a:spcBef>
              <a:spcPct val="0"/>
            </a:spcBef>
            <a:spcAft>
              <a:spcPct val="15000"/>
            </a:spcAft>
            <a:buFont typeface="Wingdings" panose="05000000000000000000" pitchFamily="2" charset="2"/>
            <a:buNone/>
          </a:pPr>
          <a:r>
            <a:rPr lang="en-US" sz="1400" b="0" kern="1200" dirty="0">
              <a:latin typeface="Calibri Light" panose="020F0302020204030204" pitchFamily="34" charset="0"/>
              <a:ea typeface="+mn-ea"/>
              <a:cs typeface="Calibri Light" panose="020F0302020204030204" pitchFamily="34" charset="0"/>
            </a:rPr>
            <a:t>- Tech-transfer lead</a:t>
          </a:r>
        </a:p>
        <a:p>
          <a:pPr marL="114300" lvl="1" indent="-114300" algn="l" defTabSz="622300">
            <a:lnSpc>
              <a:spcPct val="90000"/>
            </a:lnSpc>
            <a:spcBef>
              <a:spcPct val="0"/>
            </a:spcBef>
            <a:spcAft>
              <a:spcPct val="15000"/>
            </a:spcAft>
            <a:buFont typeface="Wingdings" panose="05000000000000000000" pitchFamily="2" charset="2"/>
            <a:buChar char="§"/>
          </a:pPr>
          <a:r>
            <a:rPr lang="en-US" sz="1400" b="0" kern="1200" dirty="0">
              <a:latin typeface="Calibri Light" panose="020F0302020204030204" pitchFamily="34" charset="0"/>
              <a:ea typeface="+mn-ea"/>
              <a:cs typeface="Calibri Light" panose="020F0302020204030204" pitchFamily="34" charset="0"/>
            </a:rPr>
            <a:t>Spray drying &amp; drug-delivery devices</a:t>
          </a:r>
        </a:p>
        <a:p>
          <a:pPr marL="114300" lvl="1" indent="-114300" algn="l" defTabSz="622300">
            <a:lnSpc>
              <a:spcPct val="90000"/>
            </a:lnSpc>
            <a:spcBef>
              <a:spcPct val="0"/>
            </a:spcBef>
            <a:spcAft>
              <a:spcPct val="15000"/>
            </a:spcAft>
            <a:buFont typeface="Wingdings" panose="05000000000000000000" pitchFamily="2" charset="2"/>
            <a:buChar char="§"/>
          </a:pPr>
          <a:r>
            <a:rPr lang="en-US" sz="1400" b="0" kern="1200" dirty="0">
              <a:latin typeface="Calibri Light" panose="020F0302020204030204" pitchFamily="34" charset="0"/>
              <a:ea typeface="+mn-ea"/>
              <a:cs typeface="Calibri Light" panose="020F0302020204030204" pitchFamily="34" charset="0"/>
            </a:rPr>
            <a:t>Ultra high concentration-drug delivery</a:t>
          </a:r>
        </a:p>
      </dsp:txBody>
      <dsp:txXfrm>
        <a:off x="6699365" y="298185"/>
        <a:ext cx="2412208" cy="2216594"/>
      </dsp:txXfrm>
    </dsp:sp>
    <dsp:sp modelId="{F89EBD43-EB88-4390-9C94-42CB24BA2988}">
      <dsp:nvSpPr>
        <dsp:cNvPr id="0" name=""/>
        <dsp:cNvSpPr/>
      </dsp:nvSpPr>
      <dsp:spPr>
        <a:xfrm>
          <a:off x="7343376" y="371180"/>
          <a:ext cx="3275974" cy="3275974"/>
        </a:xfrm>
        <a:prstGeom prst="leftCircularArrow">
          <a:avLst>
            <a:gd name="adj1" fmla="val 1999"/>
            <a:gd name="adj2" fmla="val 239500"/>
            <a:gd name="adj3" fmla="val 1008683"/>
            <a:gd name="adj4" fmla="val 8018162"/>
            <a:gd name="adj5" fmla="val 2332"/>
          </a:avLst>
        </a:prstGeom>
        <a:solidFill>
          <a:srgbClr val="FDE9E9"/>
        </a:solidFill>
        <a:ln>
          <a:noFill/>
        </a:ln>
        <a:effectLst/>
      </dsp:spPr>
      <dsp:style>
        <a:lnRef idx="0">
          <a:scrgbClr r="0" g="0" b="0"/>
        </a:lnRef>
        <a:fillRef idx="1">
          <a:scrgbClr r="0" g="0" b="0"/>
        </a:fillRef>
        <a:effectRef idx="1">
          <a:scrgbClr r="0" g="0" b="0"/>
        </a:effectRef>
        <a:fontRef idx="minor">
          <a:schemeClr val="lt1"/>
        </a:fontRef>
      </dsp:style>
    </dsp:sp>
    <dsp:sp modelId="{416ACFDE-0761-42F0-A5B1-B41A09C61BD4}">
      <dsp:nvSpPr>
        <dsp:cNvPr id="0" name=""/>
        <dsp:cNvSpPr/>
      </dsp:nvSpPr>
      <dsp:spPr>
        <a:xfrm>
          <a:off x="6773877" y="2677807"/>
          <a:ext cx="2252222" cy="465485"/>
        </a:xfrm>
        <a:prstGeom prst="roundRect">
          <a:avLst>
            <a:gd name="adj" fmla="val 10000"/>
          </a:avLst>
        </a:prstGeom>
        <a:solidFill>
          <a:srgbClr val="A5134B"/>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Calibri Light" panose="020F0302020204030204" pitchFamily="34" charset="0"/>
              <a:ea typeface="+mn-ea"/>
              <a:cs typeface="Calibri Light" panose="020F0302020204030204" pitchFamily="34" charset="0"/>
            </a:rPr>
            <a:t>Drug Product Development</a:t>
          </a:r>
        </a:p>
      </dsp:txBody>
      <dsp:txXfrm>
        <a:off x="6787511" y="2691441"/>
        <a:ext cx="2224954" cy="438217"/>
      </dsp:txXfrm>
    </dsp:sp>
    <dsp:sp modelId="{D6E7AD7F-9542-454F-B52A-05FAC7BB2F42}">
      <dsp:nvSpPr>
        <dsp:cNvPr id="0" name=""/>
        <dsp:cNvSpPr/>
      </dsp:nvSpPr>
      <dsp:spPr>
        <a:xfrm>
          <a:off x="9464794" y="580281"/>
          <a:ext cx="2555435" cy="2265465"/>
        </a:xfrm>
        <a:prstGeom prst="roundRect">
          <a:avLst>
            <a:gd name="adj" fmla="val 10000"/>
          </a:avLst>
        </a:prstGeom>
        <a:no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Font typeface="Wingdings" panose="05000000000000000000" pitchFamily="2" charset="2"/>
            <a:buChar char="§"/>
          </a:pPr>
          <a:endParaRPr lang="en-US" sz="1400" b="0" kern="1200" dirty="0">
            <a:latin typeface="Calibri Light" panose="020F0302020204030204" pitchFamily="34" charset="0"/>
            <a:ea typeface="+mn-ea"/>
            <a:cs typeface="Calibri Light" panose="020F0302020204030204" pitchFamily="34" charset="0"/>
          </a:endParaRPr>
        </a:p>
        <a:p>
          <a:pPr marL="114300" lvl="1" indent="-114300" algn="l" defTabSz="622300">
            <a:lnSpc>
              <a:spcPct val="90000"/>
            </a:lnSpc>
            <a:spcBef>
              <a:spcPct val="0"/>
            </a:spcBef>
            <a:spcAft>
              <a:spcPct val="15000"/>
            </a:spcAft>
            <a:buFont typeface="Wingdings" panose="05000000000000000000" pitchFamily="2" charset="2"/>
            <a:buChar char="§"/>
          </a:pPr>
          <a:r>
            <a:rPr lang="en-US" sz="1400" b="0" kern="1200" dirty="0">
              <a:latin typeface="Calibri Light" panose="020F0302020204030204" pitchFamily="34" charset="0"/>
              <a:ea typeface="+mn-ea"/>
              <a:cs typeface="Calibri Light" panose="020F0302020204030204" pitchFamily="34" charset="0"/>
            </a:rPr>
            <a:t>SMDP Alumni</a:t>
          </a:r>
        </a:p>
        <a:p>
          <a:pPr marL="114300" lvl="1" indent="-114300" algn="l" defTabSz="622300">
            <a:lnSpc>
              <a:spcPct val="90000"/>
            </a:lnSpc>
            <a:spcBef>
              <a:spcPct val="0"/>
            </a:spcBef>
            <a:spcAft>
              <a:spcPct val="15000"/>
            </a:spcAft>
            <a:buFont typeface="Wingdings" panose="05000000000000000000" pitchFamily="2" charset="2"/>
            <a:buChar char="§"/>
          </a:pPr>
          <a:r>
            <a:rPr lang="en-US" sz="1400" b="0" kern="1200" dirty="0">
              <a:latin typeface="Calibri Light" panose="020F0302020204030204" pitchFamily="34" charset="0"/>
              <a:ea typeface="+mn-ea"/>
              <a:cs typeface="Calibri Light" panose="020F0302020204030204" pitchFamily="34" charset="0"/>
            </a:rPr>
            <a:t>HOLA SLT Talent Pillar Lead</a:t>
          </a:r>
        </a:p>
        <a:p>
          <a:pPr marL="114300" lvl="1" indent="-114300" algn="l" defTabSz="622300">
            <a:lnSpc>
              <a:spcPct val="90000"/>
            </a:lnSpc>
            <a:spcBef>
              <a:spcPct val="0"/>
            </a:spcBef>
            <a:spcAft>
              <a:spcPct val="15000"/>
            </a:spcAft>
            <a:buChar char="•"/>
          </a:pPr>
          <a:r>
            <a:rPr lang="en-US" sz="1400" kern="1200" dirty="0">
              <a:latin typeface="Calibri Light" panose="020F0302020204030204" pitchFamily="34" charset="0"/>
              <a:ea typeface="+mn-ea"/>
              <a:cs typeface="Calibri Light" panose="020F0302020204030204" pitchFamily="34" charset="0"/>
            </a:rPr>
            <a:t>MBA at Villanova University; concentration in Strategic Management</a:t>
          </a:r>
          <a:endParaRPr lang="en-US" sz="1400" b="0" kern="1200" dirty="0">
            <a:latin typeface="Calibri Light" panose="020F0302020204030204" pitchFamily="34" charset="0"/>
            <a:ea typeface="+mn-ea"/>
            <a:cs typeface="Calibri Light" panose="020F0302020204030204" pitchFamily="34" charset="0"/>
          </a:endParaRPr>
        </a:p>
      </dsp:txBody>
      <dsp:txXfrm>
        <a:off x="9516929" y="1117873"/>
        <a:ext cx="2451165" cy="1675738"/>
      </dsp:txXfrm>
    </dsp:sp>
    <dsp:sp modelId="{EC351879-2D33-47B2-8B8A-29DF11427888}">
      <dsp:nvSpPr>
        <dsp:cNvPr id="0" name=""/>
        <dsp:cNvSpPr/>
      </dsp:nvSpPr>
      <dsp:spPr>
        <a:xfrm>
          <a:off x="9635833" y="672911"/>
          <a:ext cx="2216474" cy="617983"/>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Calibri Light" panose="020F0302020204030204" pitchFamily="34" charset="0"/>
              <a:ea typeface="+mn-ea"/>
              <a:cs typeface="Calibri Light" panose="020F0302020204030204" pitchFamily="34" charset="0"/>
            </a:rPr>
            <a:t>Professional </a:t>
          </a:r>
        </a:p>
        <a:p>
          <a:pPr marL="0" lvl="0" indent="0" algn="ctr" defTabSz="622300">
            <a:lnSpc>
              <a:spcPct val="90000"/>
            </a:lnSpc>
            <a:spcBef>
              <a:spcPct val="0"/>
            </a:spcBef>
            <a:spcAft>
              <a:spcPct val="35000"/>
            </a:spcAft>
            <a:buNone/>
          </a:pPr>
          <a:r>
            <a:rPr lang="en-US" sz="1400" b="1" kern="1200" dirty="0">
              <a:latin typeface="Calibri Light" panose="020F0302020204030204" pitchFamily="34" charset="0"/>
              <a:ea typeface="+mn-ea"/>
              <a:cs typeface="Calibri Light" panose="020F0302020204030204" pitchFamily="34" charset="0"/>
            </a:rPr>
            <a:t>Extracurricular Activities</a:t>
          </a:r>
        </a:p>
      </dsp:txBody>
      <dsp:txXfrm>
        <a:off x="9653933" y="691011"/>
        <a:ext cx="2180274" cy="58178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7">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A5AF7E-FCDF-5441-B10F-C66ACCF1271A}" type="datetimeFigureOut">
              <a:rPr lang="en-US" smtClean="0"/>
              <a:t>10/21/26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A4BE1B-FF94-6743-B327-C3B4F3726504}" type="slidenum">
              <a:rPr lang="en-US" smtClean="0"/>
              <a:t>‹#›</a:t>
            </a:fld>
            <a:endParaRPr lang="en-US"/>
          </a:p>
        </p:txBody>
      </p:sp>
    </p:spTree>
    <p:extLst>
      <p:ext uri="{BB962C8B-B14F-4D97-AF65-F5344CB8AC3E}">
        <p14:creationId xmlns:p14="http://schemas.microsoft.com/office/powerpoint/2010/main" val="1853463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18E93-EE38-CB4F-AFC1-65CB91DBAD44}" type="slidenum">
              <a:rPr kumimoji="0" lang="en-US" sz="1200" b="0" i="0" u="none" strike="noStrike" kern="1200" cap="none" spc="0" normalizeH="0" baseline="0" noProof="0" smtClean="0">
                <a:ln>
                  <a:noFill/>
                </a:ln>
                <a:solidFill>
                  <a:prstClr val="black"/>
                </a:solidFill>
                <a:effectLst/>
                <a:uLnTx/>
                <a:uFillTx/>
                <a:latin typeface="Johnson Display"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Johnson Display" pitchFamily="2" charset="77"/>
              <a:ea typeface="+mn-ea"/>
              <a:cs typeface="+mn-cs"/>
            </a:endParaRPr>
          </a:p>
        </p:txBody>
      </p:sp>
    </p:spTree>
    <p:extLst>
      <p:ext uri="{BB962C8B-B14F-4D97-AF65-F5344CB8AC3E}">
        <p14:creationId xmlns:p14="http://schemas.microsoft.com/office/powerpoint/2010/main" val="3041330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AD5B6ACD-FE0F-D846-B35E-8A7D8FD1E7F2}" type="datetime8">
              <a:rPr lang="en-US" smtClean="0"/>
              <a:t>10/21/26 4:14 PM</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B976D8D5-0ECD-3A4D-8E63-E16D685F0695}" type="slidenum">
              <a:rPr lang="en-US" smtClean="0"/>
              <a:pPr/>
              <a:t>4</a:t>
            </a:fld>
            <a:endParaRPr lang="en-US" dirty="0"/>
          </a:p>
        </p:txBody>
      </p:sp>
    </p:spTree>
    <p:extLst>
      <p:ext uri="{BB962C8B-B14F-4D97-AF65-F5344CB8AC3E}">
        <p14:creationId xmlns:p14="http://schemas.microsoft.com/office/powerpoint/2010/main" val="1440258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8B18E93-EE38-CB4F-AFC1-65CB91DBAD44}" type="slidenum">
              <a:rPr lang="en-US" smtClean="0"/>
              <a:pPr/>
              <a:t>6</a:t>
            </a:fld>
            <a:endParaRPr lang="en-US"/>
          </a:p>
        </p:txBody>
      </p:sp>
    </p:spTree>
    <p:extLst>
      <p:ext uri="{BB962C8B-B14F-4D97-AF65-F5344CB8AC3E}">
        <p14:creationId xmlns:p14="http://schemas.microsoft.com/office/powerpoint/2010/main" val="3624793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4359F-6761-166B-ED1A-FCEC77C37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88F928-130B-2E06-E271-7853FAB97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5BD524-BB20-A392-14C6-B8D7D98FC86A}"/>
              </a:ext>
            </a:extLst>
          </p:cNvPr>
          <p:cNvSpPr>
            <a:spLocks noGrp="1"/>
          </p:cNvSpPr>
          <p:nvPr>
            <p:ph type="body" idx="1"/>
          </p:nvPr>
        </p:nvSpPr>
        <p:spPr/>
        <p:txBody>
          <a:bodyPr/>
          <a:lstStyle/>
          <a:p>
            <a:endParaRPr lang="en-US" dirty="0"/>
          </a:p>
          <a:p>
            <a:endParaRPr lang="en-US" dirty="0"/>
          </a:p>
          <a:p>
            <a:r>
              <a:rPr lang="en-US" dirty="0"/>
              <a:t>[Sources]</a:t>
            </a:r>
          </a:p>
          <a:p>
            <a:r>
              <a:rPr lang="en-US" dirty="0"/>
              <a:t>User-provided CV: resume_YCL_Modeling_Data_Technical_Leadership.docx (file_d6f315bf), Skills, Work History and Leadership sections. Skills reflect first-principles and predictive modeling, </a:t>
            </a:r>
            <a:r>
              <a:rPr lang="en-US" dirty="0" err="1"/>
              <a:t>gPROMS</a:t>
            </a:r>
            <a:r>
              <a:rPr lang="en-US" dirty="0"/>
              <a:t>/SIMCA experience, Python/MATLAB experience, working knowledge of SQL/Databricks, closed-loop process control, and mentoring and cross-functional investigations.</a:t>
            </a:r>
          </a:p>
          <a:p>
            <a:r>
              <a:rPr lang="en-US" dirty="0"/>
              <a:t>[/Sources]</a:t>
            </a:r>
          </a:p>
        </p:txBody>
      </p:sp>
      <p:sp>
        <p:nvSpPr>
          <p:cNvPr id="4" name="Slide Number Placeholder 3">
            <a:extLst>
              <a:ext uri="{FF2B5EF4-FFF2-40B4-BE49-F238E27FC236}">
                <a16:creationId xmlns:a16="http://schemas.microsoft.com/office/drawing/2014/main" id="{696BC60B-37F7-D1B9-B83C-B598ED2CE9CE}"/>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EE1B796-7F78-4AFC-9DE7-052E3E6FB803}"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5321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2.emf"/></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97A17AB-0114-CDE0-D80E-3AAA53BE4837}"/>
              </a:ext>
            </a:extLst>
          </p:cNvPr>
          <p:cNvSpPr>
            <a:spLocks noGrp="1"/>
          </p:cNvSpPr>
          <p:nvPr>
            <p:ph type="ctrTitle"/>
          </p:nvPr>
        </p:nvSpPr>
        <p:spPr>
          <a:xfrm>
            <a:off x="284806" y="262670"/>
            <a:ext cx="9656119" cy="2617640"/>
          </a:xfrm>
        </p:spPr>
        <p:txBody>
          <a:bodyPr anchor="t"/>
          <a:lstStyle>
            <a:lvl1pPr algn="l">
              <a:lnSpc>
                <a:spcPct val="80000"/>
              </a:lnSpc>
              <a:defRPr sz="10500" b="0" i="0" spc="0" baseline="0">
                <a:solidFill>
                  <a:schemeClr val="bg1"/>
                </a:solidFill>
                <a:latin typeface="+mj-lt"/>
              </a:defRPr>
            </a:lvl1pPr>
          </a:lstStyle>
          <a:p>
            <a:r>
              <a:rPr lang="en-US"/>
              <a:t>Click to edit Master title style</a:t>
            </a:r>
            <a:endParaRPr lang="en-GB"/>
          </a:p>
        </p:txBody>
      </p:sp>
      <p:sp>
        <p:nvSpPr>
          <p:cNvPr id="9" name="Subtitle 2">
            <a:extLst>
              <a:ext uri="{FF2B5EF4-FFF2-40B4-BE49-F238E27FC236}">
                <a16:creationId xmlns:a16="http://schemas.microsoft.com/office/drawing/2014/main" id="{565D7B25-1665-DB97-EC26-F653F638EABF}"/>
              </a:ext>
            </a:extLst>
          </p:cNvPr>
          <p:cNvSpPr>
            <a:spLocks noGrp="1"/>
          </p:cNvSpPr>
          <p:nvPr>
            <p:ph type="subTitle" idx="1" hasCustomPrompt="1"/>
          </p:nvPr>
        </p:nvSpPr>
        <p:spPr>
          <a:xfrm>
            <a:off x="6165851" y="5892920"/>
            <a:ext cx="2795587" cy="717180"/>
          </a:xfrm>
        </p:spPr>
        <p:txBody>
          <a:bodyPr anchor="b"/>
          <a:lstStyle>
            <a:lvl1pPr marL="0" indent="0" algn="l">
              <a:lnSpc>
                <a:spcPct val="100000"/>
              </a:lnSpc>
              <a:spcBef>
                <a:spcPts val="0"/>
              </a:spcBef>
              <a:spcAft>
                <a:spcPts val="0"/>
              </a:spcAft>
              <a:buNone/>
              <a:defRPr sz="1400">
                <a:solidFill>
                  <a:schemeClr val="bg1"/>
                </a:solidFill>
              </a:defRPr>
            </a:lvl1pPr>
            <a:lvl2pPr marL="457182" indent="0" algn="ctr">
              <a:buNone/>
              <a:defRPr sz="2000"/>
            </a:lvl2pPr>
            <a:lvl3pPr marL="914363" indent="0" algn="ctr">
              <a:buNone/>
              <a:defRPr sz="1800"/>
            </a:lvl3pPr>
            <a:lvl4pPr marL="1371545" indent="0" algn="ctr">
              <a:buNone/>
              <a:defRPr sz="1600"/>
            </a:lvl4pPr>
            <a:lvl5pPr marL="1828727" indent="0" algn="ctr">
              <a:buNone/>
              <a:defRPr sz="1600"/>
            </a:lvl5pPr>
            <a:lvl6pPr marL="2285909" indent="0" algn="ctr">
              <a:buNone/>
              <a:defRPr sz="1600"/>
            </a:lvl6pPr>
            <a:lvl7pPr marL="2743090" indent="0" algn="ctr">
              <a:buNone/>
              <a:defRPr sz="1600"/>
            </a:lvl7pPr>
            <a:lvl8pPr marL="3200272" indent="0" algn="ctr">
              <a:buNone/>
              <a:defRPr sz="1600"/>
            </a:lvl8pPr>
            <a:lvl9pPr marL="3657454" indent="0" algn="ctr">
              <a:buNone/>
              <a:defRPr sz="1600"/>
            </a:lvl9pPr>
          </a:lstStyle>
          <a:p>
            <a:r>
              <a:rPr lang="en-GB"/>
              <a:t>Supporting details – delete if not required</a:t>
            </a:r>
          </a:p>
        </p:txBody>
      </p:sp>
      <p:sp>
        <p:nvSpPr>
          <p:cNvPr id="10" name="Text Placeholder 31">
            <a:extLst>
              <a:ext uri="{FF2B5EF4-FFF2-40B4-BE49-F238E27FC236}">
                <a16:creationId xmlns:a16="http://schemas.microsoft.com/office/drawing/2014/main" id="{938BB031-45ED-95FB-C1C5-66605571CD90}"/>
              </a:ext>
            </a:extLst>
          </p:cNvPr>
          <p:cNvSpPr>
            <a:spLocks noGrp="1"/>
          </p:cNvSpPr>
          <p:nvPr>
            <p:ph type="body" sz="quarter" idx="10" hasCustomPrompt="1"/>
          </p:nvPr>
        </p:nvSpPr>
        <p:spPr>
          <a:xfrm>
            <a:off x="9104313" y="5892920"/>
            <a:ext cx="2795587" cy="717180"/>
          </a:xfrm>
        </p:spPr>
        <p:txBody>
          <a:bodyPr anchor="b"/>
          <a:lstStyle>
            <a:lvl1pPr>
              <a:lnSpc>
                <a:spcPct val="100000"/>
              </a:lnSpc>
              <a:spcBef>
                <a:spcPts val="0"/>
              </a:spcBef>
              <a:spcAft>
                <a:spcPts val="0"/>
              </a:spcAft>
              <a:defRPr sz="1400">
                <a:solidFill>
                  <a:schemeClr val="bg1"/>
                </a:solidFill>
              </a:defRPr>
            </a:lvl1pPr>
          </a:lstStyle>
          <a:p>
            <a:r>
              <a:rPr lang="en-GB"/>
              <a:t>Supporting details – delete if not required</a:t>
            </a:r>
          </a:p>
        </p:txBody>
      </p:sp>
      <p:sp>
        <p:nvSpPr>
          <p:cNvPr id="3" name="Graphic 3">
            <a:extLst>
              <a:ext uri="{FF2B5EF4-FFF2-40B4-BE49-F238E27FC236}">
                <a16:creationId xmlns:a16="http://schemas.microsoft.com/office/drawing/2014/main" id="{35F2CD22-6B4D-460D-AB27-27E94D6B88EE}"/>
              </a:ext>
            </a:extLst>
          </p:cNvPr>
          <p:cNvSpPr/>
          <p:nvPr userDrawn="1"/>
        </p:nvSpPr>
        <p:spPr>
          <a:xfrm>
            <a:off x="294330" y="6157513"/>
            <a:ext cx="2132373" cy="406800"/>
          </a:xfrm>
          <a:custGeom>
            <a:avLst/>
            <a:gdLst>
              <a:gd name="connsiteX0" fmla="*/ 1397722 w 14842808"/>
              <a:gd name="connsiteY0" fmla="*/ 1202934 h 2831613"/>
              <a:gd name="connsiteX1" fmla="*/ 1182034 w 14842808"/>
              <a:gd name="connsiteY1" fmla="*/ 835550 h 2831613"/>
              <a:gd name="connsiteX2" fmla="*/ 1397722 w 14842808"/>
              <a:gd name="connsiteY2" fmla="*/ 468165 h 2831613"/>
              <a:gd name="connsiteX3" fmla="*/ 1613410 w 14842808"/>
              <a:gd name="connsiteY3" fmla="*/ 835550 h 2831613"/>
              <a:gd name="connsiteX4" fmla="*/ 1397722 w 14842808"/>
              <a:gd name="connsiteY4" fmla="*/ 1202934 h 2831613"/>
              <a:gd name="connsiteX5" fmla="*/ 1397722 w 14842808"/>
              <a:gd name="connsiteY5" fmla="*/ 369441 h 2831613"/>
              <a:gd name="connsiteX6" fmla="*/ 959388 w 14842808"/>
              <a:gd name="connsiteY6" fmla="*/ 835550 h 2831613"/>
              <a:gd name="connsiteX7" fmla="*/ 1397722 w 14842808"/>
              <a:gd name="connsiteY7" fmla="*/ 1301658 h 2831613"/>
              <a:gd name="connsiteX8" fmla="*/ 1836056 w 14842808"/>
              <a:gd name="connsiteY8" fmla="*/ 835550 h 2831613"/>
              <a:gd name="connsiteX9" fmla="*/ 1397722 w 14842808"/>
              <a:gd name="connsiteY9" fmla="*/ 369441 h 2831613"/>
              <a:gd name="connsiteX10" fmla="*/ 3357471 w 14842808"/>
              <a:gd name="connsiteY10" fmla="*/ 369441 h 2831613"/>
              <a:gd name="connsiteX11" fmla="*/ 3109571 w 14842808"/>
              <a:gd name="connsiteY11" fmla="*/ 500301 h 2831613"/>
              <a:gd name="connsiteX12" fmla="*/ 3098748 w 14842808"/>
              <a:gd name="connsiteY12" fmla="*/ 500301 h 2831613"/>
              <a:gd name="connsiteX13" fmla="*/ 3098748 w 14842808"/>
              <a:gd name="connsiteY13" fmla="*/ 387438 h 2831613"/>
              <a:gd name="connsiteX14" fmla="*/ 2886667 w 14842808"/>
              <a:gd name="connsiteY14" fmla="*/ 387438 h 2831613"/>
              <a:gd name="connsiteX15" fmla="*/ 2886667 w 14842808"/>
              <a:gd name="connsiteY15" fmla="*/ 1283661 h 2831613"/>
              <a:gd name="connsiteX16" fmla="*/ 3098748 w 14842808"/>
              <a:gd name="connsiteY16" fmla="*/ 1283661 h 2831613"/>
              <a:gd name="connsiteX17" fmla="*/ 3098748 w 14842808"/>
              <a:gd name="connsiteY17" fmla="*/ 704433 h 2831613"/>
              <a:gd name="connsiteX18" fmla="*/ 3276555 w 14842808"/>
              <a:gd name="connsiteY18" fmla="*/ 494645 h 2831613"/>
              <a:gd name="connsiteX19" fmla="*/ 3429367 w 14842808"/>
              <a:gd name="connsiteY19" fmla="*/ 670239 h 2831613"/>
              <a:gd name="connsiteX20" fmla="*/ 3429367 w 14842808"/>
              <a:gd name="connsiteY20" fmla="*/ 1283147 h 2831613"/>
              <a:gd name="connsiteX21" fmla="*/ 3641447 w 14842808"/>
              <a:gd name="connsiteY21" fmla="*/ 1283147 h 2831613"/>
              <a:gd name="connsiteX22" fmla="*/ 3641447 w 14842808"/>
              <a:gd name="connsiteY22" fmla="*/ 668697 h 2831613"/>
              <a:gd name="connsiteX23" fmla="*/ 3357471 w 14842808"/>
              <a:gd name="connsiteY23" fmla="*/ 369441 h 2831613"/>
              <a:gd name="connsiteX24" fmla="*/ 4122559 w 14842808"/>
              <a:gd name="connsiteY24" fmla="*/ 369441 h 2831613"/>
              <a:gd name="connsiteX25" fmla="*/ 3779312 w 14842808"/>
              <a:gd name="connsiteY25" fmla="*/ 627562 h 2831613"/>
              <a:gd name="connsiteX26" fmla="*/ 3996805 w 14842808"/>
              <a:gd name="connsiteY26" fmla="*/ 885683 h 2831613"/>
              <a:gd name="connsiteX27" fmla="*/ 4176416 w 14842808"/>
              <a:gd name="connsiteY27" fmla="*/ 930417 h 2831613"/>
              <a:gd name="connsiteX28" fmla="*/ 4314797 w 14842808"/>
              <a:gd name="connsiteY28" fmla="*/ 1063076 h 2831613"/>
              <a:gd name="connsiteX29" fmla="*/ 4136989 w 14842808"/>
              <a:gd name="connsiteY29" fmla="*/ 1206534 h 2831613"/>
              <a:gd name="connsiteX30" fmla="*/ 3932124 w 14842808"/>
              <a:gd name="connsiteY30" fmla="*/ 998546 h 2831613"/>
              <a:gd name="connsiteX31" fmla="*/ 3741690 w 14842808"/>
              <a:gd name="connsiteY31" fmla="*/ 1052278 h 2831613"/>
              <a:gd name="connsiteX32" fmla="*/ 4113539 w 14842808"/>
              <a:gd name="connsiteY32" fmla="*/ 1301401 h 2831613"/>
              <a:gd name="connsiteX33" fmla="*/ 4487193 w 14842808"/>
              <a:gd name="connsiteY33" fmla="*/ 1009344 h 2831613"/>
              <a:gd name="connsiteX34" fmla="*/ 4248313 w 14842808"/>
              <a:gd name="connsiteY34" fmla="*/ 740425 h 2831613"/>
              <a:gd name="connsiteX35" fmla="*/ 4075916 w 14842808"/>
              <a:gd name="connsiteY35" fmla="*/ 697491 h 2831613"/>
              <a:gd name="connsiteX36" fmla="*/ 3951966 w 14842808"/>
              <a:gd name="connsiteY36" fmla="*/ 579229 h 2831613"/>
              <a:gd name="connsiteX37" fmla="*/ 4104778 w 14842808"/>
              <a:gd name="connsiteY37" fmla="*/ 464566 h 2831613"/>
              <a:gd name="connsiteX38" fmla="*/ 4287997 w 14842808"/>
              <a:gd name="connsiteY38" fmla="*/ 636560 h 2831613"/>
              <a:gd name="connsiteX39" fmla="*/ 4467608 w 14842808"/>
              <a:gd name="connsiteY39" fmla="*/ 582828 h 2831613"/>
              <a:gd name="connsiteX40" fmla="*/ 4122559 w 14842808"/>
              <a:gd name="connsiteY40" fmla="*/ 369441 h 2831613"/>
              <a:gd name="connsiteX41" fmla="*/ 5013658 w 14842808"/>
              <a:gd name="connsiteY41" fmla="*/ 1202934 h 2831613"/>
              <a:gd name="connsiteX42" fmla="*/ 4797969 w 14842808"/>
              <a:gd name="connsiteY42" fmla="*/ 835550 h 2831613"/>
              <a:gd name="connsiteX43" fmla="*/ 5013658 w 14842808"/>
              <a:gd name="connsiteY43" fmla="*/ 468165 h 2831613"/>
              <a:gd name="connsiteX44" fmla="*/ 5229346 w 14842808"/>
              <a:gd name="connsiteY44" fmla="*/ 835550 h 2831613"/>
              <a:gd name="connsiteX45" fmla="*/ 5013658 w 14842808"/>
              <a:gd name="connsiteY45" fmla="*/ 1202934 h 2831613"/>
              <a:gd name="connsiteX46" fmla="*/ 5013658 w 14842808"/>
              <a:gd name="connsiteY46" fmla="*/ 369441 h 2831613"/>
              <a:gd name="connsiteX47" fmla="*/ 4575324 w 14842808"/>
              <a:gd name="connsiteY47" fmla="*/ 835550 h 2831613"/>
              <a:gd name="connsiteX48" fmla="*/ 5013658 w 14842808"/>
              <a:gd name="connsiteY48" fmla="*/ 1301658 h 2831613"/>
              <a:gd name="connsiteX49" fmla="*/ 5451992 w 14842808"/>
              <a:gd name="connsiteY49" fmla="*/ 835550 h 2831613"/>
              <a:gd name="connsiteX50" fmla="*/ 5013658 w 14842808"/>
              <a:gd name="connsiteY50" fmla="*/ 369441 h 2831613"/>
              <a:gd name="connsiteX51" fmla="*/ 6048292 w 14842808"/>
              <a:gd name="connsiteY51" fmla="*/ 369441 h 2831613"/>
              <a:gd name="connsiteX52" fmla="*/ 5800392 w 14842808"/>
              <a:gd name="connsiteY52" fmla="*/ 500301 h 2831613"/>
              <a:gd name="connsiteX53" fmla="*/ 5789569 w 14842808"/>
              <a:gd name="connsiteY53" fmla="*/ 500301 h 2831613"/>
              <a:gd name="connsiteX54" fmla="*/ 5789569 w 14842808"/>
              <a:gd name="connsiteY54" fmla="*/ 387438 h 2831613"/>
              <a:gd name="connsiteX55" fmla="*/ 5577488 w 14842808"/>
              <a:gd name="connsiteY55" fmla="*/ 387438 h 2831613"/>
              <a:gd name="connsiteX56" fmla="*/ 5577488 w 14842808"/>
              <a:gd name="connsiteY56" fmla="*/ 1283661 h 2831613"/>
              <a:gd name="connsiteX57" fmla="*/ 5789569 w 14842808"/>
              <a:gd name="connsiteY57" fmla="*/ 1283661 h 2831613"/>
              <a:gd name="connsiteX58" fmla="*/ 5789569 w 14842808"/>
              <a:gd name="connsiteY58" fmla="*/ 704433 h 2831613"/>
              <a:gd name="connsiteX59" fmla="*/ 5967376 w 14842808"/>
              <a:gd name="connsiteY59" fmla="*/ 494645 h 2831613"/>
              <a:gd name="connsiteX60" fmla="*/ 6120188 w 14842808"/>
              <a:gd name="connsiteY60" fmla="*/ 670239 h 2831613"/>
              <a:gd name="connsiteX61" fmla="*/ 6120188 w 14842808"/>
              <a:gd name="connsiteY61" fmla="*/ 1283147 h 2831613"/>
              <a:gd name="connsiteX62" fmla="*/ 6332269 w 14842808"/>
              <a:gd name="connsiteY62" fmla="*/ 1283147 h 2831613"/>
              <a:gd name="connsiteX63" fmla="*/ 6332269 w 14842808"/>
              <a:gd name="connsiteY63" fmla="*/ 668697 h 2831613"/>
              <a:gd name="connsiteX64" fmla="*/ 6048292 w 14842808"/>
              <a:gd name="connsiteY64" fmla="*/ 369441 h 2831613"/>
              <a:gd name="connsiteX65" fmla="*/ 9197289 w 14842808"/>
              <a:gd name="connsiteY65" fmla="*/ 1202934 h 2831613"/>
              <a:gd name="connsiteX66" fmla="*/ 8981601 w 14842808"/>
              <a:gd name="connsiteY66" fmla="*/ 835550 h 2831613"/>
              <a:gd name="connsiteX67" fmla="*/ 9197289 w 14842808"/>
              <a:gd name="connsiteY67" fmla="*/ 468165 h 2831613"/>
              <a:gd name="connsiteX68" fmla="*/ 9412978 w 14842808"/>
              <a:gd name="connsiteY68" fmla="*/ 835550 h 2831613"/>
              <a:gd name="connsiteX69" fmla="*/ 9197289 w 14842808"/>
              <a:gd name="connsiteY69" fmla="*/ 1202934 h 2831613"/>
              <a:gd name="connsiteX70" fmla="*/ 9197289 w 14842808"/>
              <a:gd name="connsiteY70" fmla="*/ 369441 h 2831613"/>
              <a:gd name="connsiteX71" fmla="*/ 8758955 w 14842808"/>
              <a:gd name="connsiteY71" fmla="*/ 835550 h 2831613"/>
              <a:gd name="connsiteX72" fmla="*/ 9197289 w 14842808"/>
              <a:gd name="connsiteY72" fmla="*/ 1301658 h 2831613"/>
              <a:gd name="connsiteX73" fmla="*/ 9635623 w 14842808"/>
              <a:gd name="connsiteY73" fmla="*/ 835550 h 2831613"/>
              <a:gd name="connsiteX74" fmla="*/ 9197289 w 14842808"/>
              <a:gd name="connsiteY74" fmla="*/ 369441 h 2831613"/>
              <a:gd name="connsiteX75" fmla="*/ 11157038 w 14842808"/>
              <a:gd name="connsiteY75" fmla="*/ 369441 h 2831613"/>
              <a:gd name="connsiteX76" fmla="*/ 10909138 w 14842808"/>
              <a:gd name="connsiteY76" fmla="*/ 500301 h 2831613"/>
              <a:gd name="connsiteX77" fmla="*/ 10898314 w 14842808"/>
              <a:gd name="connsiteY77" fmla="*/ 500301 h 2831613"/>
              <a:gd name="connsiteX78" fmla="*/ 10898314 w 14842808"/>
              <a:gd name="connsiteY78" fmla="*/ 387438 h 2831613"/>
              <a:gd name="connsiteX79" fmla="*/ 10686234 w 14842808"/>
              <a:gd name="connsiteY79" fmla="*/ 387438 h 2831613"/>
              <a:gd name="connsiteX80" fmla="*/ 10686234 w 14842808"/>
              <a:gd name="connsiteY80" fmla="*/ 1283661 h 2831613"/>
              <a:gd name="connsiteX81" fmla="*/ 10898314 w 14842808"/>
              <a:gd name="connsiteY81" fmla="*/ 1283661 h 2831613"/>
              <a:gd name="connsiteX82" fmla="*/ 10898314 w 14842808"/>
              <a:gd name="connsiteY82" fmla="*/ 704433 h 2831613"/>
              <a:gd name="connsiteX83" fmla="*/ 11076123 w 14842808"/>
              <a:gd name="connsiteY83" fmla="*/ 494645 h 2831613"/>
              <a:gd name="connsiteX84" fmla="*/ 11228934 w 14842808"/>
              <a:gd name="connsiteY84" fmla="*/ 670239 h 2831613"/>
              <a:gd name="connsiteX85" fmla="*/ 11228934 w 14842808"/>
              <a:gd name="connsiteY85" fmla="*/ 1283147 h 2831613"/>
              <a:gd name="connsiteX86" fmla="*/ 11441014 w 14842808"/>
              <a:gd name="connsiteY86" fmla="*/ 1283147 h 2831613"/>
              <a:gd name="connsiteX87" fmla="*/ 11441014 w 14842808"/>
              <a:gd name="connsiteY87" fmla="*/ 668697 h 2831613"/>
              <a:gd name="connsiteX88" fmla="*/ 11157038 w 14842808"/>
              <a:gd name="connsiteY88" fmla="*/ 369441 h 2831613"/>
              <a:gd name="connsiteX89" fmla="*/ 11922383 w 14842808"/>
              <a:gd name="connsiteY89" fmla="*/ 369441 h 2831613"/>
              <a:gd name="connsiteX90" fmla="*/ 11579137 w 14842808"/>
              <a:gd name="connsiteY90" fmla="*/ 627562 h 2831613"/>
              <a:gd name="connsiteX91" fmla="*/ 11796630 w 14842808"/>
              <a:gd name="connsiteY91" fmla="*/ 885683 h 2831613"/>
              <a:gd name="connsiteX92" fmla="*/ 11976241 w 14842808"/>
              <a:gd name="connsiteY92" fmla="*/ 930417 h 2831613"/>
              <a:gd name="connsiteX93" fmla="*/ 12114621 w 14842808"/>
              <a:gd name="connsiteY93" fmla="*/ 1063076 h 2831613"/>
              <a:gd name="connsiteX94" fmla="*/ 11936814 w 14842808"/>
              <a:gd name="connsiteY94" fmla="*/ 1206534 h 2831613"/>
              <a:gd name="connsiteX95" fmla="*/ 11731949 w 14842808"/>
              <a:gd name="connsiteY95" fmla="*/ 998546 h 2831613"/>
              <a:gd name="connsiteX96" fmla="*/ 11541514 w 14842808"/>
              <a:gd name="connsiteY96" fmla="*/ 1052278 h 2831613"/>
              <a:gd name="connsiteX97" fmla="*/ 11913364 w 14842808"/>
              <a:gd name="connsiteY97" fmla="*/ 1301401 h 2831613"/>
              <a:gd name="connsiteX98" fmla="*/ 12287018 w 14842808"/>
              <a:gd name="connsiteY98" fmla="*/ 1009344 h 2831613"/>
              <a:gd name="connsiteX99" fmla="*/ 12048137 w 14842808"/>
              <a:gd name="connsiteY99" fmla="*/ 740425 h 2831613"/>
              <a:gd name="connsiteX100" fmla="*/ 11875741 w 14842808"/>
              <a:gd name="connsiteY100" fmla="*/ 697491 h 2831613"/>
              <a:gd name="connsiteX101" fmla="*/ 11751791 w 14842808"/>
              <a:gd name="connsiteY101" fmla="*/ 579229 h 2831613"/>
              <a:gd name="connsiteX102" fmla="*/ 11904603 w 14842808"/>
              <a:gd name="connsiteY102" fmla="*/ 464566 h 2831613"/>
              <a:gd name="connsiteX103" fmla="*/ 12087821 w 14842808"/>
              <a:gd name="connsiteY103" fmla="*/ 636560 h 2831613"/>
              <a:gd name="connsiteX104" fmla="*/ 12267433 w 14842808"/>
              <a:gd name="connsiteY104" fmla="*/ 582828 h 2831613"/>
              <a:gd name="connsiteX105" fmla="*/ 11922383 w 14842808"/>
              <a:gd name="connsiteY105" fmla="*/ 369441 h 2831613"/>
              <a:gd name="connsiteX106" fmla="*/ 12813224 w 14842808"/>
              <a:gd name="connsiteY106" fmla="*/ 1202934 h 2831613"/>
              <a:gd name="connsiteX107" fmla="*/ 12597536 w 14842808"/>
              <a:gd name="connsiteY107" fmla="*/ 835550 h 2831613"/>
              <a:gd name="connsiteX108" fmla="*/ 12813224 w 14842808"/>
              <a:gd name="connsiteY108" fmla="*/ 468165 h 2831613"/>
              <a:gd name="connsiteX109" fmla="*/ 13028913 w 14842808"/>
              <a:gd name="connsiteY109" fmla="*/ 835550 h 2831613"/>
              <a:gd name="connsiteX110" fmla="*/ 12813224 w 14842808"/>
              <a:gd name="connsiteY110" fmla="*/ 1202934 h 2831613"/>
              <a:gd name="connsiteX111" fmla="*/ 12813224 w 14842808"/>
              <a:gd name="connsiteY111" fmla="*/ 369441 h 2831613"/>
              <a:gd name="connsiteX112" fmla="*/ 12374891 w 14842808"/>
              <a:gd name="connsiteY112" fmla="*/ 835550 h 2831613"/>
              <a:gd name="connsiteX113" fmla="*/ 12813224 w 14842808"/>
              <a:gd name="connsiteY113" fmla="*/ 1301658 h 2831613"/>
              <a:gd name="connsiteX114" fmla="*/ 13251560 w 14842808"/>
              <a:gd name="connsiteY114" fmla="*/ 835550 h 2831613"/>
              <a:gd name="connsiteX115" fmla="*/ 12813224 w 14842808"/>
              <a:gd name="connsiteY115" fmla="*/ 369441 h 2831613"/>
              <a:gd name="connsiteX116" fmla="*/ 13847858 w 14842808"/>
              <a:gd name="connsiteY116" fmla="*/ 369441 h 2831613"/>
              <a:gd name="connsiteX117" fmla="*/ 13599958 w 14842808"/>
              <a:gd name="connsiteY117" fmla="*/ 500301 h 2831613"/>
              <a:gd name="connsiteX118" fmla="*/ 13589136 w 14842808"/>
              <a:gd name="connsiteY118" fmla="*/ 500301 h 2831613"/>
              <a:gd name="connsiteX119" fmla="*/ 13589136 w 14842808"/>
              <a:gd name="connsiteY119" fmla="*/ 387438 h 2831613"/>
              <a:gd name="connsiteX120" fmla="*/ 13377056 w 14842808"/>
              <a:gd name="connsiteY120" fmla="*/ 387438 h 2831613"/>
              <a:gd name="connsiteX121" fmla="*/ 13377056 w 14842808"/>
              <a:gd name="connsiteY121" fmla="*/ 1283661 h 2831613"/>
              <a:gd name="connsiteX122" fmla="*/ 13589136 w 14842808"/>
              <a:gd name="connsiteY122" fmla="*/ 1283661 h 2831613"/>
              <a:gd name="connsiteX123" fmla="*/ 13589136 w 14842808"/>
              <a:gd name="connsiteY123" fmla="*/ 704433 h 2831613"/>
              <a:gd name="connsiteX124" fmla="*/ 13766944 w 14842808"/>
              <a:gd name="connsiteY124" fmla="*/ 494645 h 2831613"/>
              <a:gd name="connsiteX125" fmla="*/ 13919755 w 14842808"/>
              <a:gd name="connsiteY125" fmla="*/ 670239 h 2831613"/>
              <a:gd name="connsiteX126" fmla="*/ 13919755 w 14842808"/>
              <a:gd name="connsiteY126" fmla="*/ 1283147 h 2831613"/>
              <a:gd name="connsiteX127" fmla="*/ 14131835 w 14842808"/>
              <a:gd name="connsiteY127" fmla="*/ 1283147 h 2831613"/>
              <a:gd name="connsiteX128" fmla="*/ 14131835 w 14842808"/>
              <a:gd name="connsiteY128" fmla="*/ 668697 h 2831613"/>
              <a:gd name="connsiteX129" fmla="*/ 13847858 w 14842808"/>
              <a:gd name="connsiteY129" fmla="*/ 369441 h 2831613"/>
              <a:gd name="connsiteX130" fmla="*/ 833634 w 14842808"/>
              <a:gd name="connsiteY130" fmla="*/ 28794 h 2831613"/>
              <a:gd name="connsiteX131" fmla="*/ 610730 w 14842808"/>
              <a:gd name="connsiteY131" fmla="*/ 28794 h 2831613"/>
              <a:gd name="connsiteX132" fmla="*/ 610730 w 14842808"/>
              <a:gd name="connsiteY132" fmla="*/ 955355 h 2831613"/>
              <a:gd name="connsiteX133" fmla="*/ 416688 w 14842808"/>
              <a:gd name="connsiteY133" fmla="*/ 1195479 h 2831613"/>
              <a:gd name="connsiteX134" fmla="*/ 222646 w 14842808"/>
              <a:gd name="connsiteY134" fmla="*/ 937358 h 2831613"/>
              <a:gd name="connsiteX135" fmla="*/ 222646 w 14842808"/>
              <a:gd name="connsiteY135" fmla="*/ 765363 h 2831613"/>
              <a:gd name="connsiteX136" fmla="*/ 0 w 14842808"/>
              <a:gd name="connsiteY136" fmla="*/ 821152 h 2831613"/>
              <a:gd name="connsiteX137" fmla="*/ 0 w 14842808"/>
              <a:gd name="connsiteY137" fmla="*/ 898280 h 2831613"/>
              <a:gd name="connsiteX138" fmla="*/ 416946 w 14842808"/>
              <a:gd name="connsiteY138" fmla="*/ 1312456 h 2831613"/>
              <a:gd name="connsiteX139" fmla="*/ 833634 w 14842808"/>
              <a:gd name="connsiteY139" fmla="*/ 898280 h 2831613"/>
              <a:gd name="connsiteX140" fmla="*/ 833634 w 14842808"/>
              <a:gd name="connsiteY140" fmla="*/ 28794 h 2831613"/>
              <a:gd name="connsiteX141" fmla="*/ 2173633 w 14842808"/>
              <a:gd name="connsiteY141" fmla="*/ 28794 h 2831613"/>
              <a:gd name="connsiteX142" fmla="*/ 1961552 w 14842808"/>
              <a:gd name="connsiteY142" fmla="*/ 28794 h 2831613"/>
              <a:gd name="connsiteX143" fmla="*/ 1961552 w 14842808"/>
              <a:gd name="connsiteY143" fmla="*/ 1283404 h 2831613"/>
              <a:gd name="connsiteX144" fmla="*/ 2173633 w 14842808"/>
              <a:gd name="connsiteY144" fmla="*/ 1283404 h 2831613"/>
              <a:gd name="connsiteX145" fmla="*/ 2173633 w 14842808"/>
              <a:gd name="connsiteY145" fmla="*/ 704433 h 2831613"/>
              <a:gd name="connsiteX146" fmla="*/ 2351441 w 14842808"/>
              <a:gd name="connsiteY146" fmla="*/ 494645 h 2831613"/>
              <a:gd name="connsiteX147" fmla="*/ 2504252 w 14842808"/>
              <a:gd name="connsiteY147" fmla="*/ 670239 h 2831613"/>
              <a:gd name="connsiteX148" fmla="*/ 2504252 w 14842808"/>
              <a:gd name="connsiteY148" fmla="*/ 1283147 h 2831613"/>
              <a:gd name="connsiteX149" fmla="*/ 2716075 w 14842808"/>
              <a:gd name="connsiteY149" fmla="*/ 1283147 h 2831613"/>
              <a:gd name="connsiteX150" fmla="*/ 2716075 w 14842808"/>
              <a:gd name="connsiteY150" fmla="*/ 668697 h 2831613"/>
              <a:gd name="connsiteX151" fmla="*/ 2432098 w 14842808"/>
              <a:gd name="connsiteY151" fmla="*/ 369441 h 2831613"/>
              <a:gd name="connsiteX152" fmla="*/ 2184198 w 14842808"/>
              <a:gd name="connsiteY152" fmla="*/ 500301 h 2831613"/>
              <a:gd name="connsiteX153" fmla="*/ 2173375 w 14842808"/>
              <a:gd name="connsiteY153" fmla="*/ 500301 h 2831613"/>
              <a:gd name="connsiteX154" fmla="*/ 2173375 w 14842808"/>
              <a:gd name="connsiteY154" fmla="*/ 28794 h 2831613"/>
              <a:gd name="connsiteX155" fmla="*/ 8633201 w 14842808"/>
              <a:gd name="connsiteY155" fmla="*/ 28794 h 2831613"/>
              <a:gd name="connsiteX156" fmla="*/ 8410555 w 14842808"/>
              <a:gd name="connsiteY156" fmla="*/ 28794 h 2831613"/>
              <a:gd name="connsiteX157" fmla="*/ 8410555 w 14842808"/>
              <a:gd name="connsiteY157" fmla="*/ 955355 h 2831613"/>
              <a:gd name="connsiteX158" fmla="*/ 8216513 w 14842808"/>
              <a:gd name="connsiteY158" fmla="*/ 1195479 h 2831613"/>
              <a:gd name="connsiteX159" fmla="*/ 8022471 w 14842808"/>
              <a:gd name="connsiteY159" fmla="*/ 937358 h 2831613"/>
              <a:gd name="connsiteX160" fmla="*/ 8022471 w 14842808"/>
              <a:gd name="connsiteY160" fmla="*/ 765363 h 2831613"/>
              <a:gd name="connsiteX161" fmla="*/ 7799825 w 14842808"/>
              <a:gd name="connsiteY161" fmla="*/ 820895 h 2831613"/>
              <a:gd name="connsiteX162" fmla="*/ 7799825 w 14842808"/>
              <a:gd name="connsiteY162" fmla="*/ 898023 h 2831613"/>
              <a:gd name="connsiteX163" fmla="*/ 8216771 w 14842808"/>
              <a:gd name="connsiteY163" fmla="*/ 1312199 h 2831613"/>
              <a:gd name="connsiteX164" fmla="*/ 8633459 w 14842808"/>
              <a:gd name="connsiteY164" fmla="*/ 898023 h 2831613"/>
              <a:gd name="connsiteX165" fmla="*/ 8633459 w 14842808"/>
              <a:gd name="connsiteY165" fmla="*/ 28794 h 2831613"/>
              <a:gd name="connsiteX166" fmla="*/ 9973200 w 14842808"/>
              <a:gd name="connsiteY166" fmla="*/ 28794 h 2831613"/>
              <a:gd name="connsiteX167" fmla="*/ 9761120 w 14842808"/>
              <a:gd name="connsiteY167" fmla="*/ 28794 h 2831613"/>
              <a:gd name="connsiteX168" fmla="*/ 9761120 w 14842808"/>
              <a:gd name="connsiteY168" fmla="*/ 1283404 h 2831613"/>
              <a:gd name="connsiteX169" fmla="*/ 9973200 w 14842808"/>
              <a:gd name="connsiteY169" fmla="*/ 1283404 h 2831613"/>
              <a:gd name="connsiteX170" fmla="*/ 9973200 w 14842808"/>
              <a:gd name="connsiteY170" fmla="*/ 704433 h 2831613"/>
              <a:gd name="connsiteX171" fmla="*/ 10151007 w 14842808"/>
              <a:gd name="connsiteY171" fmla="*/ 494645 h 2831613"/>
              <a:gd name="connsiteX172" fmla="*/ 10303819 w 14842808"/>
              <a:gd name="connsiteY172" fmla="*/ 670239 h 2831613"/>
              <a:gd name="connsiteX173" fmla="*/ 10303819 w 14842808"/>
              <a:gd name="connsiteY173" fmla="*/ 1283147 h 2831613"/>
              <a:gd name="connsiteX174" fmla="*/ 10515899 w 14842808"/>
              <a:gd name="connsiteY174" fmla="*/ 1283147 h 2831613"/>
              <a:gd name="connsiteX175" fmla="*/ 10515899 w 14842808"/>
              <a:gd name="connsiteY175" fmla="*/ 668697 h 2831613"/>
              <a:gd name="connsiteX176" fmla="*/ 10231923 w 14842808"/>
              <a:gd name="connsiteY176" fmla="*/ 369441 h 2831613"/>
              <a:gd name="connsiteX177" fmla="*/ 9984023 w 14842808"/>
              <a:gd name="connsiteY177" fmla="*/ 500301 h 2831613"/>
              <a:gd name="connsiteX178" fmla="*/ 9973200 w 14842808"/>
              <a:gd name="connsiteY178" fmla="*/ 500301 h 2831613"/>
              <a:gd name="connsiteX179" fmla="*/ 9973200 w 14842808"/>
              <a:gd name="connsiteY179" fmla="*/ 28794 h 2831613"/>
              <a:gd name="connsiteX180" fmla="*/ 7030872 w 14842808"/>
              <a:gd name="connsiteY180" fmla="*/ 1181339 h 2831613"/>
              <a:gd name="connsiteX181" fmla="*/ 6752307 w 14842808"/>
              <a:gd name="connsiteY181" fmla="*/ 892624 h 2831613"/>
              <a:gd name="connsiteX182" fmla="*/ 6861826 w 14842808"/>
              <a:gd name="connsiteY182" fmla="*/ 665097 h 2831613"/>
              <a:gd name="connsiteX183" fmla="*/ 7267949 w 14842808"/>
              <a:gd name="connsiteY183" fmla="*/ 1107810 h 2831613"/>
              <a:gd name="connsiteX184" fmla="*/ 7030872 w 14842808"/>
              <a:gd name="connsiteY184" fmla="*/ 1181339 h 2831613"/>
              <a:gd name="connsiteX185" fmla="*/ 7426171 w 14842808"/>
              <a:gd name="connsiteY185" fmla="*/ 960754 h 2831613"/>
              <a:gd name="connsiteX186" fmla="*/ 7074164 w 14842808"/>
              <a:gd name="connsiteY186" fmla="*/ 573573 h 2831613"/>
              <a:gd name="connsiteX187" fmla="*/ 7248364 w 14842808"/>
              <a:gd name="connsiteY187" fmla="*/ 539637 h 2831613"/>
              <a:gd name="connsiteX188" fmla="*/ 7483637 w 14842808"/>
              <a:gd name="connsiteY188" fmla="*/ 768963 h 2831613"/>
              <a:gd name="connsiteX189" fmla="*/ 7426171 w 14842808"/>
              <a:gd name="connsiteY189" fmla="*/ 960754 h 2831613"/>
              <a:gd name="connsiteX190" fmla="*/ 7025461 w 14842808"/>
              <a:gd name="connsiteY190" fmla="*/ 521640 h 2831613"/>
              <a:gd name="connsiteX191" fmla="*/ 6948153 w 14842808"/>
              <a:gd name="connsiteY191" fmla="*/ 435514 h 2831613"/>
              <a:gd name="connsiteX192" fmla="*/ 6860022 w 14842808"/>
              <a:gd name="connsiteY192" fmla="*/ 258121 h 2831613"/>
              <a:gd name="connsiteX193" fmla="*/ 7030614 w 14842808"/>
              <a:gd name="connsiteY193" fmla="*/ 95124 h 2831613"/>
              <a:gd name="connsiteX194" fmla="*/ 7199403 w 14842808"/>
              <a:gd name="connsiteY194" fmla="*/ 267119 h 2831613"/>
              <a:gd name="connsiteX195" fmla="*/ 7025461 w 14842808"/>
              <a:gd name="connsiteY195" fmla="*/ 521640 h 2831613"/>
              <a:gd name="connsiteX196" fmla="*/ 7036283 w 14842808"/>
              <a:gd name="connsiteY196" fmla="*/ 0 h 2831613"/>
              <a:gd name="connsiteX197" fmla="*/ 6666238 w 14842808"/>
              <a:gd name="connsiteY197" fmla="*/ 310053 h 2831613"/>
              <a:gd name="connsiteX198" fmla="*/ 6810030 w 14842808"/>
              <a:gd name="connsiteY198" fmla="*/ 609308 h 2831613"/>
              <a:gd name="connsiteX199" fmla="*/ 6811834 w 14842808"/>
              <a:gd name="connsiteY199" fmla="*/ 612908 h 2831613"/>
              <a:gd name="connsiteX200" fmla="*/ 6554914 w 14842808"/>
              <a:gd name="connsiteY200" fmla="*/ 973094 h 2831613"/>
              <a:gd name="connsiteX201" fmla="*/ 6915941 w 14842808"/>
              <a:gd name="connsiteY201" fmla="*/ 1311941 h 2831613"/>
              <a:gd name="connsiteX202" fmla="*/ 7322064 w 14842808"/>
              <a:gd name="connsiteY202" fmla="*/ 1166684 h 2831613"/>
              <a:gd name="connsiteX203" fmla="*/ 7429780 w 14842808"/>
              <a:gd name="connsiteY203" fmla="*/ 1283147 h 2831613"/>
              <a:gd name="connsiteX204" fmla="*/ 7711952 w 14842808"/>
              <a:gd name="connsiteY204" fmla="*/ 1283147 h 2831613"/>
              <a:gd name="connsiteX205" fmla="*/ 7711952 w 14842808"/>
              <a:gd name="connsiteY205" fmla="*/ 1274406 h 2831613"/>
              <a:gd name="connsiteX206" fmla="*/ 7482091 w 14842808"/>
              <a:gd name="connsiteY206" fmla="*/ 1021684 h 2831613"/>
              <a:gd name="connsiteX207" fmla="*/ 7634902 w 14842808"/>
              <a:gd name="connsiteY207" fmla="*/ 672039 h 2831613"/>
              <a:gd name="connsiteX208" fmla="*/ 7399629 w 14842808"/>
              <a:gd name="connsiteY208" fmla="*/ 444512 h 2831613"/>
              <a:gd name="connsiteX209" fmla="*/ 7183941 w 14842808"/>
              <a:gd name="connsiteY209" fmla="*/ 487447 h 2831613"/>
              <a:gd name="connsiteX210" fmla="*/ 7180333 w 14842808"/>
              <a:gd name="connsiteY210" fmla="*/ 480248 h 2831613"/>
              <a:gd name="connsiteX211" fmla="*/ 7374375 w 14842808"/>
              <a:gd name="connsiteY211" fmla="*/ 243723 h 2831613"/>
              <a:gd name="connsiteX212" fmla="*/ 7036283 w 14842808"/>
              <a:gd name="connsiteY212" fmla="*/ 0 h 2831613"/>
              <a:gd name="connsiteX213" fmla="*/ 3908932 w 14842808"/>
              <a:gd name="connsiteY213" fmla="*/ 1917394 h 2831613"/>
              <a:gd name="connsiteX214" fmla="*/ 3756120 w 14842808"/>
              <a:gd name="connsiteY214" fmla="*/ 1917394 h 2831613"/>
              <a:gd name="connsiteX215" fmla="*/ 3526259 w 14842808"/>
              <a:gd name="connsiteY215" fmla="*/ 2641622 h 2831613"/>
              <a:gd name="connsiteX216" fmla="*/ 3294594 w 14842808"/>
              <a:gd name="connsiteY216" fmla="*/ 1917394 h 2831613"/>
              <a:gd name="connsiteX217" fmla="*/ 3136371 w 14842808"/>
              <a:gd name="connsiteY217" fmla="*/ 1917394 h 2831613"/>
              <a:gd name="connsiteX218" fmla="*/ 3429109 w 14842808"/>
              <a:gd name="connsiteY218" fmla="*/ 2813617 h 2831613"/>
              <a:gd name="connsiteX219" fmla="*/ 3615936 w 14842808"/>
              <a:gd name="connsiteY219" fmla="*/ 2813617 h 2831613"/>
              <a:gd name="connsiteX220" fmla="*/ 3908932 w 14842808"/>
              <a:gd name="connsiteY220" fmla="*/ 1917394 h 2831613"/>
              <a:gd name="connsiteX221" fmla="*/ 5785961 w 14842808"/>
              <a:gd name="connsiteY221" fmla="*/ 1917394 h 2831613"/>
              <a:gd name="connsiteX222" fmla="*/ 5636757 w 14842808"/>
              <a:gd name="connsiteY222" fmla="*/ 1917394 h 2831613"/>
              <a:gd name="connsiteX223" fmla="*/ 5636757 w 14842808"/>
              <a:gd name="connsiteY223" fmla="*/ 2813617 h 2831613"/>
              <a:gd name="connsiteX224" fmla="*/ 5785961 w 14842808"/>
              <a:gd name="connsiteY224" fmla="*/ 2813617 h 2831613"/>
              <a:gd name="connsiteX225" fmla="*/ 5785961 w 14842808"/>
              <a:gd name="connsiteY225" fmla="*/ 1917394 h 2831613"/>
              <a:gd name="connsiteX226" fmla="*/ 6702056 w 14842808"/>
              <a:gd name="connsiteY226" fmla="*/ 1917394 h 2831613"/>
              <a:gd name="connsiteX227" fmla="*/ 6549245 w 14842808"/>
              <a:gd name="connsiteY227" fmla="*/ 1917394 h 2831613"/>
              <a:gd name="connsiteX228" fmla="*/ 6319384 w 14842808"/>
              <a:gd name="connsiteY228" fmla="*/ 2641622 h 2831613"/>
              <a:gd name="connsiteX229" fmla="*/ 6087719 w 14842808"/>
              <a:gd name="connsiteY229" fmla="*/ 1917394 h 2831613"/>
              <a:gd name="connsiteX230" fmla="*/ 5929754 w 14842808"/>
              <a:gd name="connsiteY230" fmla="*/ 1917394 h 2831613"/>
              <a:gd name="connsiteX231" fmla="*/ 6222492 w 14842808"/>
              <a:gd name="connsiteY231" fmla="*/ 2813617 h 2831613"/>
              <a:gd name="connsiteX232" fmla="*/ 6409319 w 14842808"/>
              <a:gd name="connsiteY232" fmla="*/ 2813617 h 2831613"/>
              <a:gd name="connsiteX233" fmla="*/ 6702056 w 14842808"/>
              <a:gd name="connsiteY233" fmla="*/ 1917394 h 2831613"/>
              <a:gd name="connsiteX234" fmla="*/ 11697676 w 14842808"/>
              <a:gd name="connsiteY234" fmla="*/ 1917394 h 2831613"/>
              <a:gd name="connsiteX235" fmla="*/ 11548472 w 14842808"/>
              <a:gd name="connsiteY235" fmla="*/ 1917394 h 2831613"/>
              <a:gd name="connsiteX236" fmla="*/ 11548472 w 14842808"/>
              <a:gd name="connsiteY236" fmla="*/ 2813617 h 2831613"/>
              <a:gd name="connsiteX237" fmla="*/ 11697676 w 14842808"/>
              <a:gd name="connsiteY237" fmla="*/ 2813617 h 2831613"/>
              <a:gd name="connsiteX238" fmla="*/ 11697676 w 14842808"/>
              <a:gd name="connsiteY238" fmla="*/ 1917394 h 2831613"/>
              <a:gd name="connsiteX239" fmla="*/ 12980209 w 14842808"/>
              <a:gd name="connsiteY239" fmla="*/ 1917394 h 2831613"/>
              <a:gd name="connsiteX240" fmla="*/ 12831005 w 14842808"/>
              <a:gd name="connsiteY240" fmla="*/ 1917394 h 2831613"/>
              <a:gd name="connsiteX241" fmla="*/ 12831005 w 14842808"/>
              <a:gd name="connsiteY241" fmla="*/ 2813617 h 2831613"/>
              <a:gd name="connsiteX242" fmla="*/ 12980209 w 14842808"/>
              <a:gd name="connsiteY242" fmla="*/ 2813617 h 2831613"/>
              <a:gd name="connsiteX243" fmla="*/ 12980209 w 14842808"/>
              <a:gd name="connsiteY243" fmla="*/ 1917394 h 2831613"/>
              <a:gd name="connsiteX244" fmla="*/ 853219 w 14842808"/>
              <a:gd name="connsiteY244" fmla="*/ 1899397 h 2831613"/>
              <a:gd name="connsiteX245" fmla="*/ 601711 w 14842808"/>
              <a:gd name="connsiteY245" fmla="*/ 2055452 h 2831613"/>
              <a:gd name="connsiteX246" fmla="*/ 601711 w 14842808"/>
              <a:gd name="connsiteY246" fmla="*/ 1917394 h 2831613"/>
              <a:gd name="connsiteX247" fmla="*/ 452507 w 14842808"/>
              <a:gd name="connsiteY247" fmla="*/ 1917394 h 2831613"/>
              <a:gd name="connsiteX248" fmla="*/ 452507 w 14842808"/>
              <a:gd name="connsiteY248" fmla="*/ 2813617 h 2831613"/>
              <a:gd name="connsiteX249" fmla="*/ 601711 w 14842808"/>
              <a:gd name="connsiteY249" fmla="*/ 2813617 h 2831613"/>
              <a:gd name="connsiteX250" fmla="*/ 601711 w 14842808"/>
              <a:gd name="connsiteY250" fmla="*/ 2223847 h 2831613"/>
              <a:gd name="connsiteX251" fmla="*/ 797557 w 14842808"/>
              <a:gd name="connsiteY251" fmla="*/ 2014060 h 2831613"/>
              <a:gd name="connsiteX252" fmla="*/ 991599 w 14842808"/>
              <a:gd name="connsiteY252" fmla="*/ 2223847 h 2831613"/>
              <a:gd name="connsiteX253" fmla="*/ 991599 w 14842808"/>
              <a:gd name="connsiteY253" fmla="*/ 2813617 h 2831613"/>
              <a:gd name="connsiteX254" fmla="*/ 1140803 w 14842808"/>
              <a:gd name="connsiteY254" fmla="*/ 2813617 h 2831613"/>
              <a:gd name="connsiteX255" fmla="*/ 1140803 w 14842808"/>
              <a:gd name="connsiteY255" fmla="*/ 2193511 h 2831613"/>
              <a:gd name="connsiteX256" fmla="*/ 853219 w 14842808"/>
              <a:gd name="connsiteY256" fmla="*/ 1899397 h 2831613"/>
              <a:gd name="connsiteX257" fmla="*/ 1756945 w 14842808"/>
              <a:gd name="connsiteY257" fmla="*/ 1899397 h 2831613"/>
              <a:gd name="connsiteX258" fmla="*/ 1505437 w 14842808"/>
              <a:gd name="connsiteY258" fmla="*/ 2055452 h 2831613"/>
              <a:gd name="connsiteX259" fmla="*/ 1505437 w 14842808"/>
              <a:gd name="connsiteY259" fmla="*/ 1917394 h 2831613"/>
              <a:gd name="connsiteX260" fmla="*/ 1356234 w 14842808"/>
              <a:gd name="connsiteY260" fmla="*/ 1917394 h 2831613"/>
              <a:gd name="connsiteX261" fmla="*/ 1356234 w 14842808"/>
              <a:gd name="connsiteY261" fmla="*/ 2813617 h 2831613"/>
              <a:gd name="connsiteX262" fmla="*/ 1505437 w 14842808"/>
              <a:gd name="connsiteY262" fmla="*/ 2813617 h 2831613"/>
              <a:gd name="connsiteX263" fmla="*/ 1505437 w 14842808"/>
              <a:gd name="connsiteY263" fmla="*/ 2223847 h 2831613"/>
              <a:gd name="connsiteX264" fmla="*/ 1701283 w 14842808"/>
              <a:gd name="connsiteY264" fmla="*/ 2014060 h 2831613"/>
              <a:gd name="connsiteX265" fmla="*/ 1895326 w 14842808"/>
              <a:gd name="connsiteY265" fmla="*/ 2223847 h 2831613"/>
              <a:gd name="connsiteX266" fmla="*/ 1895326 w 14842808"/>
              <a:gd name="connsiteY266" fmla="*/ 2813617 h 2831613"/>
              <a:gd name="connsiteX267" fmla="*/ 2044529 w 14842808"/>
              <a:gd name="connsiteY267" fmla="*/ 2813617 h 2831613"/>
              <a:gd name="connsiteX268" fmla="*/ 2044529 w 14842808"/>
              <a:gd name="connsiteY268" fmla="*/ 2193511 h 2831613"/>
              <a:gd name="connsiteX269" fmla="*/ 1756945 w 14842808"/>
              <a:gd name="connsiteY269" fmla="*/ 1899397 h 2831613"/>
              <a:gd name="connsiteX270" fmla="*/ 2644179 w 14842808"/>
              <a:gd name="connsiteY270" fmla="*/ 2704353 h 2831613"/>
              <a:gd name="connsiteX271" fmla="*/ 2389064 w 14842808"/>
              <a:gd name="connsiteY271" fmla="*/ 2365505 h 2831613"/>
              <a:gd name="connsiteX272" fmla="*/ 2644179 w 14842808"/>
              <a:gd name="connsiteY272" fmla="*/ 2026658 h 2831613"/>
              <a:gd name="connsiteX273" fmla="*/ 2899294 w 14842808"/>
              <a:gd name="connsiteY273" fmla="*/ 2365505 h 2831613"/>
              <a:gd name="connsiteX274" fmla="*/ 2644179 w 14842808"/>
              <a:gd name="connsiteY274" fmla="*/ 2704353 h 2831613"/>
              <a:gd name="connsiteX275" fmla="*/ 2651394 w 14842808"/>
              <a:gd name="connsiteY275" fmla="*/ 1899397 h 2831613"/>
              <a:gd name="connsiteX276" fmla="*/ 2232902 w 14842808"/>
              <a:gd name="connsiteY276" fmla="*/ 2376303 h 2831613"/>
              <a:gd name="connsiteX277" fmla="*/ 2637221 w 14842808"/>
              <a:gd name="connsiteY277" fmla="*/ 2831613 h 2831613"/>
              <a:gd name="connsiteX278" fmla="*/ 3055971 w 14842808"/>
              <a:gd name="connsiteY278" fmla="*/ 2354707 h 2831613"/>
              <a:gd name="connsiteX279" fmla="*/ 2651394 w 14842808"/>
              <a:gd name="connsiteY279" fmla="*/ 1899397 h 2831613"/>
              <a:gd name="connsiteX280" fmla="*/ 4365047 w 14842808"/>
              <a:gd name="connsiteY280" fmla="*/ 2723892 h 2831613"/>
              <a:gd name="connsiteX281" fmla="*/ 4192651 w 14842808"/>
              <a:gd name="connsiteY281" fmla="*/ 2566294 h 2831613"/>
              <a:gd name="connsiteX282" fmla="*/ 4343659 w 14842808"/>
              <a:gd name="connsiteY282" fmla="*/ 2415638 h 2831613"/>
              <a:gd name="connsiteX283" fmla="*/ 4453178 w 14842808"/>
              <a:gd name="connsiteY283" fmla="*/ 2388644 h 2831613"/>
              <a:gd name="connsiteX284" fmla="*/ 4573520 w 14842808"/>
              <a:gd name="connsiteY284" fmla="*/ 2349309 h 2831613"/>
              <a:gd name="connsiteX285" fmla="*/ 4573520 w 14842808"/>
              <a:gd name="connsiteY285" fmla="*/ 2523103 h 2831613"/>
              <a:gd name="connsiteX286" fmla="*/ 4365047 w 14842808"/>
              <a:gd name="connsiteY286" fmla="*/ 2723892 h 2831613"/>
              <a:gd name="connsiteX287" fmla="*/ 4411947 w 14842808"/>
              <a:gd name="connsiteY287" fmla="*/ 1899397 h 2831613"/>
              <a:gd name="connsiteX288" fmla="*/ 4049116 w 14842808"/>
              <a:gd name="connsiteY288" fmla="*/ 2186312 h 2831613"/>
              <a:gd name="connsiteX289" fmla="*/ 4187497 w 14842808"/>
              <a:gd name="connsiteY289" fmla="*/ 2215106 h 2831613"/>
              <a:gd name="connsiteX290" fmla="*/ 4401381 w 14842808"/>
              <a:gd name="connsiteY290" fmla="*/ 2014317 h 2831613"/>
              <a:gd name="connsiteX291" fmla="*/ 4573777 w 14842808"/>
              <a:gd name="connsiteY291" fmla="*/ 2180913 h 2831613"/>
              <a:gd name="connsiteX292" fmla="*/ 4573777 w 14842808"/>
              <a:gd name="connsiteY292" fmla="*/ 2186312 h 2831613"/>
              <a:gd name="connsiteX293" fmla="*/ 4521724 w 14842808"/>
              <a:gd name="connsiteY293" fmla="*/ 2258041 h 2831613"/>
              <a:gd name="connsiteX294" fmla="*/ 4263001 w 14842808"/>
              <a:gd name="connsiteY294" fmla="*/ 2322571 h 2831613"/>
              <a:gd name="connsiteX295" fmla="*/ 4043705 w 14842808"/>
              <a:gd name="connsiteY295" fmla="*/ 2577092 h 2831613"/>
              <a:gd name="connsiteX296" fmla="*/ 4324074 w 14842808"/>
              <a:gd name="connsiteY296" fmla="*/ 2831613 h 2831613"/>
              <a:gd name="connsiteX297" fmla="*/ 4573777 w 14842808"/>
              <a:gd name="connsiteY297" fmla="*/ 2677358 h 2831613"/>
              <a:gd name="connsiteX298" fmla="*/ 4591816 w 14842808"/>
              <a:gd name="connsiteY298" fmla="*/ 2813617 h 2831613"/>
              <a:gd name="connsiteX299" fmla="*/ 4744627 w 14842808"/>
              <a:gd name="connsiteY299" fmla="*/ 2813617 h 2831613"/>
              <a:gd name="connsiteX300" fmla="*/ 4721177 w 14842808"/>
              <a:gd name="connsiteY300" fmla="*/ 2627225 h 2831613"/>
              <a:gd name="connsiteX301" fmla="*/ 4721177 w 14842808"/>
              <a:gd name="connsiteY301" fmla="*/ 2171915 h 2831613"/>
              <a:gd name="connsiteX302" fmla="*/ 4411947 w 14842808"/>
              <a:gd name="connsiteY302" fmla="*/ 1899397 h 2831613"/>
              <a:gd name="connsiteX303" fmla="*/ 6942741 w 14842808"/>
              <a:gd name="connsiteY303" fmla="*/ 2268581 h 2831613"/>
              <a:gd name="connsiteX304" fmla="*/ 7185229 w 14842808"/>
              <a:gd name="connsiteY304" fmla="*/ 2021259 h 2831613"/>
              <a:gd name="connsiteX305" fmla="*/ 7402721 w 14842808"/>
              <a:gd name="connsiteY305" fmla="*/ 2268581 h 2831613"/>
              <a:gd name="connsiteX306" fmla="*/ 6942741 w 14842808"/>
              <a:gd name="connsiteY306" fmla="*/ 2268581 h 2831613"/>
              <a:gd name="connsiteX307" fmla="*/ 7185229 w 14842808"/>
              <a:gd name="connsiteY307" fmla="*/ 1899397 h 2831613"/>
              <a:gd name="connsiteX308" fmla="*/ 6782714 w 14842808"/>
              <a:gd name="connsiteY308" fmla="*/ 2372704 h 2831613"/>
              <a:gd name="connsiteX309" fmla="*/ 7185229 w 14842808"/>
              <a:gd name="connsiteY309" fmla="*/ 2831613 h 2831613"/>
              <a:gd name="connsiteX310" fmla="*/ 7551667 w 14842808"/>
              <a:gd name="connsiteY310" fmla="*/ 2539557 h 2831613"/>
              <a:gd name="connsiteX311" fmla="*/ 7415091 w 14842808"/>
              <a:gd name="connsiteY311" fmla="*/ 2503821 h 2831613"/>
              <a:gd name="connsiteX312" fmla="*/ 7199403 w 14842808"/>
              <a:gd name="connsiteY312" fmla="*/ 2706410 h 2831613"/>
              <a:gd name="connsiteX313" fmla="*/ 6937072 w 14842808"/>
              <a:gd name="connsiteY313" fmla="*/ 2374761 h 2831613"/>
              <a:gd name="connsiteX314" fmla="*/ 7553213 w 14842808"/>
              <a:gd name="connsiteY314" fmla="*/ 2374761 h 2831613"/>
              <a:gd name="connsiteX315" fmla="*/ 7553213 w 14842808"/>
              <a:gd name="connsiteY315" fmla="*/ 2324627 h 2831613"/>
              <a:gd name="connsiteX316" fmla="*/ 7185229 w 14842808"/>
              <a:gd name="connsiteY316" fmla="*/ 1899397 h 2831613"/>
              <a:gd name="connsiteX317" fmla="*/ 9777354 w 14842808"/>
              <a:gd name="connsiteY317" fmla="*/ 2268581 h 2831613"/>
              <a:gd name="connsiteX318" fmla="*/ 10019842 w 14842808"/>
              <a:gd name="connsiteY318" fmla="*/ 2021259 h 2831613"/>
              <a:gd name="connsiteX319" fmla="*/ 10237334 w 14842808"/>
              <a:gd name="connsiteY319" fmla="*/ 2268581 h 2831613"/>
              <a:gd name="connsiteX320" fmla="*/ 9777354 w 14842808"/>
              <a:gd name="connsiteY320" fmla="*/ 2268581 h 2831613"/>
              <a:gd name="connsiteX321" fmla="*/ 10019842 w 14842808"/>
              <a:gd name="connsiteY321" fmla="*/ 1899397 h 2831613"/>
              <a:gd name="connsiteX322" fmla="*/ 9617327 w 14842808"/>
              <a:gd name="connsiteY322" fmla="*/ 2372704 h 2831613"/>
              <a:gd name="connsiteX323" fmla="*/ 10019842 w 14842808"/>
              <a:gd name="connsiteY323" fmla="*/ 2831613 h 2831613"/>
              <a:gd name="connsiteX324" fmla="*/ 10386280 w 14842808"/>
              <a:gd name="connsiteY324" fmla="*/ 2539557 h 2831613"/>
              <a:gd name="connsiteX325" fmla="*/ 10249704 w 14842808"/>
              <a:gd name="connsiteY325" fmla="*/ 2503821 h 2831613"/>
              <a:gd name="connsiteX326" fmla="*/ 10034016 w 14842808"/>
              <a:gd name="connsiteY326" fmla="*/ 2706410 h 2831613"/>
              <a:gd name="connsiteX327" fmla="*/ 9771684 w 14842808"/>
              <a:gd name="connsiteY327" fmla="*/ 2374761 h 2831613"/>
              <a:gd name="connsiteX328" fmla="*/ 10387826 w 14842808"/>
              <a:gd name="connsiteY328" fmla="*/ 2374761 h 2831613"/>
              <a:gd name="connsiteX329" fmla="*/ 10387826 w 14842808"/>
              <a:gd name="connsiteY329" fmla="*/ 2324627 h 2831613"/>
              <a:gd name="connsiteX330" fmla="*/ 10019842 w 14842808"/>
              <a:gd name="connsiteY330" fmla="*/ 1899397 h 2831613"/>
              <a:gd name="connsiteX331" fmla="*/ 12299387 w 14842808"/>
              <a:gd name="connsiteY331" fmla="*/ 1899397 h 2831613"/>
              <a:gd name="connsiteX332" fmla="*/ 11886049 w 14842808"/>
              <a:gd name="connsiteY332" fmla="*/ 2374503 h 2831613"/>
              <a:gd name="connsiteX333" fmla="*/ 12292171 w 14842808"/>
              <a:gd name="connsiteY333" fmla="*/ 2831613 h 2831613"/>
              <a:gd name="connsiteX334" fmla="*/ 12660413 w 14842808"/>
              <a:gd name="connsiteY334" fmla="*/ 2512562 h 2831613"/>
              <a:gd name="connsiteX335" fmla="*/ 12518425 w 14842808"/>
              <a:gd name="connsiteY335" fmla="*/ 2478369 h 2831613"/>
              <a:gd name="connsiteX336" fmla="*/ 12302736 w 14842808"/>
              <a:gd name="connsiteY336" fmla="*/ 2704353 h 2831613"/>
              <a:gd name="connsiteX337" fmla="*/ 12042210 w 14842808"/>
              <a:gd name="connsiteY337" fmla="*/ 2363706 h 2831613"/>
              <a:gd name="connsiteX338" fmla="*/ 12295521 w 14842808"/>
              <a:gd name="connsiteY338" fmla="*/ 2026658 h 2831613"/>
              <a:gd name="connsiteX339" fmla="*/ 12518167 w 14842808"/>
              <a:gd name="connsiteY339" fmla="*/ 2241844 h 2831613"/>
              <a:gd name="connsiteX340" fmla="*/ 12660156 w 14842808"/>
              <a:gd name="connsiteY340" fmla="*/ 2207908 h 2831613"/>
              <a:gd name="connsiteX341" fmla="*/ 12299387 w 14842808"/>
              <a:gd name="connsiteY341" fmla="*/ 1899397 h 2831613"/>
              <a:gd name="connsiteX342" fmla="*/ 13596350 w 14842808"/>
              <a:gd name="connsiteY342" fmla="*/ 1899397 h 2831613"/>
              <a:gd name="connsiteX343" fmla="*/ 13344844 w 14842808"/>
              <a:gd name="connsiteY343" fmla="*/ 2055452 h 2831613"/>
              <a:gd name="connsiteX344" fmla="*/ 13344844 w 14842808"/>
              <a:gd name="connsiteY344" fmla="*/ 1917394 h 2831613"/>
              <a:gd name="connsiteX345" fmla="*/ 13195639 w 14842808"/>
              <a:gd name="connsiteY345" fmla="*/ 1917394 h 2831613"/>
              <a:gd name="connsiteX346" fmla="*/ 13195639 w 14842808"/>
              <a:gd name="connsiteY346" fmla="*/ 2813617 h 2831613"/>
              <a:gd name="connsiteX347" fmla="*/ 13344844 w 14842808"/>
              <a:gd name="connsiteY347" fmla="*/ 2813617 h 2831613"/>
              <a:gd name="connsiteX348" fmla="*/ 13344844 w 14842808"/>
              <a:gd name="connsiteY348" fmla="*/ 2223847 h 2831613"/>
              <a:gd name="connsiteX349" fmla="*/ 13540690 w 14842808"/>
              <a:gd name="connsiteY349" fmla="*/ 2014060 h 2831613"/>
              <a:gd name="connsiteX350" fmla="*/ 13734732 w 14842808"/>
              <a:gd name="connsiteY350" fmla="*/ 2223847 h 2831613"/>
              <a:gd name="connsiteX351" fmla="*/ 13734732 w 14842808"/>
              <a:gd name="connsiteY351" fmla="*/ 2813617 h 2831613"/>
              <a:gd name="connsiteX352" fmla="*/ 13883936 w 14842808"/>
              <a:gd name="connsiteY352" fmla="*/ 2813617 h 2831613"/>
              <a:gd name="connsiteX353" fmla="*/ 13883936 w 14842808"/>
              <a:gd name="connsiteY353" fmla="*/ 2193511 h 2831613"/>
              <a:gd name="connsiteX354" fmla="*/ 13596350 w 14842808"/>
              <a:gd name="connsiteY354" fmla="*/ 1899397 h 2831613"/>
              <a:gd name="connsiteX355" fmla="*/ 14232336 w 14842808"/>
              <a:gd name="connsiteY355" fmla="*/ 2268581 h 2831613"/>
              <a:gd name="connsiteX356" fmla="*/ 14474823 w 14842808"/>
              <a:gd name="connsiteY356" fmla="*/ 2021259 h 2831613"/>
              <a:gd name="connsiteX357" fmla="*/ 14692316 w 14842808"/>
              <a:gd name="connsiteY357" fmla="*/ 2268581 h 2831613"/>
              <a:gd name="connsiteX358" fmla="*/ 14232336 w 14842808"/>
              <a:gd name="connsiteY358" fmla="*/ 2268581 h 2831613"/>
              <a:gd name="connsiteX359" fmla="*/ 14474823 w 14842808"/>
              <a:gd name="connsiteY359" fmla="*/ 1899397 h 2831613"/>
              <a:gd name="connsiteX360" fmla="*/ 14072308 w 14842808"/>
              <a:gd name="connsiteY360" fmla="*/ 2372704 h 2831613"/>
              <a:gd name="connsiteX361" fmla="*/ 14474823 w 14842808"/>
              <a:gd name="connsiteY361" fmla="*/ 2831613 h 2831613"/>
              <a:gd name="connsiteX362" fmla="*/ 14841262 w 14842808"/>
              <a:gd name="connsiteY362" fmla="*/ 2539557 h 2831613"/>
              <a:gd name="connsiteX363" fmla="*/ 14704684 w 14842808"/>
              <a:gd name="connsiteY363" fmla="*/ 2503821 h 2831613"/>
              <a:gd name="connsiteX364" fmla="*/ 14488996 w 14842808"/>
              <a:gd name="connsiteY364" fmla="*/ 2706410 h 2831613"/>
              <a:gd name="connsiteX365" fmla="*/ 14226666 w 14842808"/>
              <a:gd name="connsiteY365" fmla="*/ 2374761 h 2831613"/>
              <a:gd name="connsiteX366" fmla="*/ 14842809 w 14842808"/>
              <a:gd name="connsiteY366" fmla="*/ 2374761 h 2831613"/>
              <a:gd name="connsiteX367" fmla="*/ 14842809 w 14842808"/>
              <a:gd name="connsiteY367" fmla="*/ 2324627 h 2831613"/>
              <a:gd name="connsiteX368" fmla="*/ 14474823 w 14842808"/>
              <a:gd name="connsiteY368" fmla="*/ 1899397 h 2831613"/>
              <a:gd name="connsiteX369" fmla="*/ 5204092 w 14842808"/>
              <a:gd name="connsiteY369" fmla="*/ 1666471 h 2831613"/>
              <a:gd name="connsiteX370" fmla="*/ 5054889 w 14842808"/>
              <a:gd name="connsiteY370" fmla="*/ 1702207 h 2831613"/>
              <a:gd name="connsiteX371" fmla="*/ 5054889 w 14842808"/>
              <a:gd name="connsiteY371" fmla="*/ 1917394 h 2831613"/>
              <a:gd name="connsiteX372" fmla="*/ 4882493 w 14842808"/>
              <a:gd name="connsiteY372" fmla="*/ 1917394 h 2831613"/>
              <a:gd name="connsiteX373" fmla="*/ 4882493 w 14842808"/>
              <a:gd name="connsiteY373" fmla="*/ 2032057 h 2831613"/>
              <a:gd name="connsiteX374" fmla="*/ 5054889 w 14842808"/>
              <a:gd name="connsiteY374" fmla="*/ 2032057 h 2831613"/>
              <a:gd name="connsiteX375" fmla="*/ 5054889 w 14842808"/>
              <a:gd name="connsiteY375" fmla="*/ 2580434 h 2831613"/>
              <a:gd name="connsiteX376" fmla="*/ 5300985 w 14842808"/>
              <a:gd name="connsiteY376" fmla="*/ 2831356 h 2831613"/>
              <a:gd name="connsiteX377" fmla="*/ 5493223 w 14842808"/>
              <a:gd name="connsiteY377" fmla="*/ 2775824 h 2831613"/>
              <a:gd name="connsiteX378" fmla="*/ 5451992 w 14842808"/>
              <a:gd name="connsiteY378" fmla="*/ 2668360 h 2831613"/>
              <a:gd name="connsiteX379" fmla="*/ 5320827 w 14842808"/>
              <a:gd name="connsiteY379" fmla="*/ 2705895 h 2831613"/>
              <a:gd name="connsiteX380" fmla="*/ 5204092 w 14842808"/>
              <a:gd name="connsiteY380" fmla="*/ 2557039 h 2831613"/>
              <a:gd name="connsiteX381" fmla="*/ 5204092 w 14842808"/>
              <a:gd name="connsiteY381" fmla="*/ 2032057 h 2831613"/>
              <a:gd name="connsiteX382" fmla="*/ 5470031 w 14842808"/>
              <a:gd name="connsiteY382" fmla="*/ 2032057 h 2831613"/>
              <a:gd name="connsiteX383" fmla="*/ 5470031 w 14842808"/>
              <a:gd name="connsiteY383" fmla="*/ 1917394 h 2831613"/>
              <a:gd name="connsiteX384" fmla="*/ 5204092 w 14842808"/>
              <a:gd name="connsiteY384" fmla="*/ 1917394 h 2831613"/>
              <a:gd name="connsiteX385" fmla="*/ 5204092 w 14842808"/>
              <a:gd name="connsiteY385" fmla="*/ 1666471 h 2831613"/>
              <a:gd name="connsiteX386" fmla="*/ 219296 w 14842808"/>
              <a:gd name="connsiteY386" fmla="*/ 1558750 h 2831613"/>
              <a:gd name="connsiteX387" fmla="*/ 62877 w 14842808"/>
              <a:gd name="connsiteY387" fmla="*/ 1558750 h 2831613"/>
              <a:gd name="connsiteX388" fmla="*/ 62877 w 14842808"/>
              <a:gd name="connsiteY388" fmla="*/ 2813360 h 2831613"/>
              <a:gd name="connsiteX389" fmla="*/ 219296 w 14842808"/>
              <a:gd name="connsiteY389" fmla="*/ 2813360 h 2831613"/>
              <a:gd name="connsiteX390" fmla="*/ 219296 w 14842808"/>
              <a:gd name="connsiteY390" fmla="*/ 1558750 h 2831613"/>
              <a:gd name="connsiteX391" fmla="*/ 9411173 w 14842808"/>
              <a:gd name="connsiteY391" fmla="*/ 1558750 h 2831613"/>
              <a:gd name="connsiteX392" fmla="*/ 9174096 w 14842808"/>
              <a:gd name="connsiteY392" fmla="*/ 1558750 h 2831613"/>
              <a:gd name="connsiteX393" fmla="*/ 8802247 w 14842808"/>
              <a:gd name="connsiteY393" fmla="*/ 2569636 h 2831613"/>
              <a:gd name="connsiteX394" fmla="*/ 8428593 w 14842808"/>
              <a:gd name="connsiteY394" fmla="*/ 1558750 h 2831613"/>
              <a:gd name="connsiteX395" fmla="*/ 8180694 w 14842808"/>
              <a:gd name="connsiteY395" fmla="*/ 1558750 h 2831613"/>
              <a:gd name="connsiteX396" fmla="*/ 8180694 w 14842808"/>
              <a:gd name="connsiteY396" fmla="*/ 2813360 h 2831613"/>
              <a:gd name="connsiteX397" fmla="*/ 8337113 w 14842808"/>
              <a:gd name="connsiteY397" fmla="*/ 2813360 h 2831613"/>
              <a:gd name="connsiteX398" fmla="*/ 8337113 w 14842808"/>
              <a:gd name="connsiteY398" fmla="*/ 1732801 h 2831613"/>
              <a:gd name="connsiteX399" fmla="*/ 8737824 w 14842808"/>
              <a:gd name="connsiteY399" fmla="*/ 2813617 h 2831613"/>
              <a:gd name="connsiteX400" fmla="*/ 8858166 w 14842808"/>
              <a:gd name="connsiteY400" fmla="*/ 2813617 h 2831613"/>
              <a:gd name="connsiteX401" fmla="*/ 9255270 w 14842808"/>
              <a:gd name="connsiteY401" fmla="*/ 1731002 h 2831613"/>
              <a:gd name="connsiteX402" fmla="*/ 9255270 w 14842808"/>
              <a:gd name="connsiteY402" fmla="*/ 2813617 h 2831613"/>
              <a:gd name="connsiteX403" fmla="*/ 9411431 w 14842808"/>
              <a:gd name="connsiteY403" fmla="*/ 2813617 h 2831613"/>
              <a:gd name="connsiteX404" fmla="*/ 9411431 w 14842808"/>
              <a:gd name="connsiteY404" fmla="*/ 1558750 h 2831613"/>
              <a:gd name="connsiteX405" fmla="*/ 10941349 w 14842808"/>
              <a:gd name="connsiteY405" fmla="*/ 2704353 h 2831613"/>
              <a:gd name="connsiteX406" fmla="*/ 10695254 w 14842808"/>
              <a:gd name="connsiteY406" fmla="*/ 2365505 h 2831613"/>
              <a:gd name="connsiteX407" fmla="*/ 10941349 w 14842808"/>
              <a:gd name="connsiteY407" fmla="*/ 2026658 h 2831613"/>
              <a:gd name="connsiteX408" fmla="*/ 11187445 w 14842808"/>
              <a:gd name="connsiteY408" fmla="*/ 2365505 h 2831613"/>
              <a:gd name="connsiteX409" fmla="*/ 10941349 w 14842808"/>
              <a:gd name="connsiteY409" fmla="*/ 2704353 h 2831613"/>
              <a:gd name="connsiteX410" fmla="*/ 11333042 w 14842808"/>
              <a:gd name="connsiteY410" fmla="*/ 1558750 h 2831613"/>
              <a:gd name="connsiteX411" fmla="*/ 11183838 w 14842808"/>
              <a:gd name="connsiteY411" fmla="*/ 1558750 h 2831613"/>
              <a:gd name="connsiteX412" fmla="*/ 11183838 w 14842808"/>
              <a:gd name="connsiteY412" fmla="*/ 2089388 h 2831613"/>
              <a:gd name="connsiteX413" fmla="*/ 10916095 w 14842808"/>
              <a:gd name="connsiteY413" fmla="*/ 1899397 h 2831613"/>
              <a:gd name="connsiteX414" fmla="*/ 10538834 w 14842808"/>
              <a:gd name="connsiteY414" fmla="*/ 2370904 h 2831613"/>
              <a:gd name="connsiteX415" fmla="*/ 10903469 w 14842808"/>
              <a:gd name="connsiteY415" fmla="*/ 2831613 h 2831613"/>
              <a:gd name="connsiteX416" fmla="*/ 11183838 w 14842808"/>
              <a:gd name="connsiteY416" fmla="*/ 2632624 h 2831613"/>
              <a:gd name="connsiteX417" fmla="*/ 11183838 w 14842808"/>
              <a:gd name="connsiteY417" fmla="*/ 2700753 h 2831613"/>
              <a:gd name="connsiteX418" fmla="*/ 11192857 w 14842808"/>
              <a:gd name="connsiteY418" fmla="*/ 2813617 h 2831613"/>
              <a:gd name="connsiteX419" fmla="*/ 11343864 w 14842808"/>
              <a:gd name="connsiteY419" fmla="*/ 2813617 h 2831613"/>
              <a:gd name="connsiteX420" fmla="*/ 11333042 w 14842808"/>
              <a:gd name="connsiteY420" fmla="*/ 2627225 h 2831613"/>
              <a:gd name="connsiteX421" fmla="*/ 11333042 w 14842808"/>
              <a:gd name="connsiteY421" fmla="*/ 1558750 h 2831613"/>
              <a:gd name="connsiteX422" fmla="*/ 5712261 w 14842808"/>
              <a:gd name="connsiteY422" fmla="*/ 1532012 h 2831613"/>
              <a:gd name="connsiteX423" fmla="*/ 5606350 w 14842808"/>
              <a:gd name="connsiteY423" fmla="*/ 1637677 h 2831613"/>
              <a:gd name="connsiteX424" fmla="*/ 5712261 w 14842808"/>
              <a:gd name="connsiteY424" fmla="*/ 1741542 h 2831613"/>
              <a:gd name="connsiteX425" fmla="*/ 5816369 w 14842808"/>
              <a:gd name="connsiteY425" fmla="*/ 1637677 h 2831613"/>
              <a:gd name="connsiteX426" fmla="*/ 5712261 w 14842808"/>
              <a:gd name="connsiteY426" fmla="*/ 1532012 h 2831613"/>
              <a:gd name="connsiteX427" fmla="*/ 11623976 w 14842808"/>
              <a:gd name="connsiteY427" fmla="*/ 1532012 h 2831613"/>
              <a:gd name="connsiteX428" fmla="*/ 11518064 w 14842808"/>
              <a:gd name="connsiteY428" fmla="*/ 1637677 h 2831613"/>
              <a:gd name="connsiteX429" fmla="*/ 11623976 w 14842808"/>
              <a:gd name="connsiteY429" fmla="*/ 1741542 h 2831613"/>
              <a:gd name="connsiteX430" fmla="*/ 11728083 w 14842808"/>
              <a:gd name="connsiteY430" fmla="*/ 1637677 h 2831613"/>
              <a:gd name="connsiteX431" fmla="*/ 11623976 w 14842808"/>
              <a:gd name="connsiteY431" fmla="*/ 1532012 h 2831613"/>
              <a:gd name="connsiteX432" fmla="*/ 12906510 w 14842808"/>
              <a:gd name="connsiteY432" fmla="*/ 1532012 h 2831613"/>
              <a:gd name="connsiteX433" fmla="*/ 12800598 w 14842808"/>
              <a:gd name="connsiteY433" fmla="*/ 1637677 h 2831613"/>
              <a:gd name="connsiteX434" fmla="*/ 12906510 w 14842808"/>
              <a:gd name="connsiteY434" fmla="*/ 1741542 h 2831613"/>
              <a:gd name="connsiteX435" fmla="*/ 13010617 w 14842808"/>
              <a:gd name="connsiteY435" fmla="*/ 1637677 h 2831613"/>
              <a:gd name="connsiteX436" fmla="*/ 12906510 w 14842808"/>
              <a:gd name="connsiteY436" fmla="*/ 1532012 h 2831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Lst>
            <a:rect l="l" t="t" r="r" b="b"/>
            <a:pathLst>
              <a:path w="14842808" h="2831613">
                <a:moveTo>
                  <a:pt x="1397722" y="1202934"/>
                </a:moveTo>
                <a:cubicBezTo>
                  <a:pt x="1259341" y="1202934"/>
                  <a:pt x="1182034" y="1072074"/>
                  <a:pt x="1182034" y="835550"/>
                </a:cubicBezTo>
                <a:cubicBezTo>
                  <a:pt x="1182034" y="595426"/>
                  <a:pt x="1259341" y="468165"/>
                  <a:pt x="1397722" y="468165"/>
                </a:cubicBezTo>
                <a:cubicBezTo>
                  <a:pt x="1536103" y="468165"/>
                  <a:pt x="1613410" y="597225"/>
                  <a:pt x="1613410" y="835550"/>
                </a:cubicBezTo>
                <a:cubicBezTo>
                  <a:pt x="1613153" y="1075674"/>
                  <a:pt x="1535845" y="1202934"/>
                  <a:pt x="1397722" y="1202934"/>
                </a:cubicBezTo>
                <a:moveTo>
                  <a:pt x="1397722" y="369441"/>
                </a:moveTo>
                <a:cubicBezTo>
                  <a:pt x="1115549" y="369441"/>
                  <a:pt x="959388" y="579229"/>
                  <a:pt x="959388" y="835550"/>
                </a:cubicBezTo>
                <a:cubicBezTo>
                  <a:pt x="959388" y="1091871"/>
                  <a:pt x="1115807" y="1301658"/>
                  <a:pt x="1397722" y="1301658"/>
                </a:cubicBezTo>
                <a:cubicBezTo>
                  <a:pt x="1679895" y="1301658"/>
                  <a:pt x="1836056" y="1091871"/>
                  <a:pt x="1836056" y="835550"/>
                </a:cubicBezTo>
                <a:cubicBezTo>
                  <a:pt x="1836056" y="578972"/>
                  <a:pt x="1679637" y="369441"/>
                  <a:pt x="1397722" y="369441"/>
                </a:cubicBezTo>
                <a:moveTo>
                  <a:pt x="3357471" y="369441"/>
                </a:moveTo>
                <a:cubicBezTo>
                  <a:pt x="3224501" y="369441"/>
                  <a:pt x="3150802" y="426773"/>
                  <a:pt x="3109571" y="500301"/>
                </a:cubicBezTo>
                <a:lnTo>
                  <a:pt x="3098748" y="500301"/>
                </a:lnTo>
                <a:lnTo>
                  <a:pt x="3098748" y="387438"/>
                </a:lnTo>
                <a:lnTo>
                  <a:pt x="2886667" y="387438"/>
                </a:lnTo>
                <a:lnTo>
                  <a:pt x="2886667" y="1283661"/>
                </a:lnTo>
                <a:lnTo>
                  <a:pt x="3098748" y="1283661"/>
                </a:lnTo>
                <a:lnTo>
                  <a:pt x="3098748" y="704433"/>
                </a:lnTo>
                <a:cubicBezTo>
                  <a:pt x="3098748" y="571773"/>
                  <a:pt x="3167036" y="494645"/>
                  <a:pt x="3276555" y="494645"/>
                </a:cubicBezTo>
                <a:cubicBezTo>
                  <a:pt x="3382467" y="494645"/>
                  <a:pt x="3429367" y="564574"/>
                  <a:pt x="3429367" y="670239"/>
                </a:cubicBezTo>
                <a:lnTo>
                  <a:pt x="3429367" y="1283147"/>
                </a:lnTo>
                <a:lnTo>
                  <a:pt x="3641447" y="1283147"/>
                </a:lnTo>
                <a:lnTo>
                  <a:pt x="3641447" y="668697"/>
                </a:lnTo>
                <a:cubicBezTo>
                  <a:pt x="3641189" y="484105"/>
                  <a:pt x="3544297" y="369441"/>
                  <a:pt x="3357471" y="369441"/>
                </a:cubicBezTo>
                <a:moveTo>
                  <a:pt x="4122559" y="369441"/>
                </a:moveTo>
                <a:cubicBezTo>
                  <a:pt x="3926712" y="369441"/>
                  <a:pt x="3779312" y="451968"/>
                  <a:pt x="3779312" y="627562"/>
                </a:cubicBezTo>
                <a:cubicBezTo>
                  <a:pt x="3779312" y="776418"/>
                  <a:pt x="3881616" y="856888"/>
                  <a:pt x="3996805" y="885683"/>
                </a:cubicBezTo>
                <a:lnTo>
                  <a:pt x="4176416" y="930417"/>
                </a:lnTo>
                <a:cubicBezTo>
                  <a:pt x="4271762" y="953812"/>
                  <a:pt x="4314797" y="987748"/>
                  <a:pt x="4314797" y="1063076"/>
                </a:cubicBezTo>
                <a:cubicBezTo>
                  <a:pt x="4314797" y="1154601"/>
                  <a:pt x="4250116" y="1206534"/>
                  <a:pt x="4136989" y="1206534"/>
                </a:cubicBezTo>
                <a:cubicBezTo>
                  <a:pt x="4014843" y="1206534"/>
                  <a:pt x="3951966" y="1147402"/>
                  <a:pt x="3932124" y="998546"/>
                </a:cubicBezTo>
                <a:lnTo>
                  <a:pt x="3741690" y="1052278"/>
                </a:lnTo>
                <a:cubicBezTo>
                  <a:pt x="3752513" y="1206534"/>
                  <a:pt x="3896305" y="1301401"/>
                  <a:pt x="4113539" y="1301401"/>
                </a:cubicBezTo>
                <a:cubicBezTo>
                  <a:pt x="4356028" y="1301401"/>
                  <a:pt x="4487193" y="1188537"/>
                  <a:pt x="4487193" y="1009344"/>
                </a:cubicBezTo>
                <a:cubicBezTo>
                  <a:pt x="4487193" y="840949"/>
                  <a:pt x="4370458" y="771019"/>
                  <a:pt x="4248313" y="740425"/>
                </a:cubicBezTo>
                <a:lnTo>
                  <a:pt x="4075916" y="697491"/>
                </a:lnTo>
                <a:cubicBezTo>
                  <a:pt x="3989589" y="675895"/>
                  <a:pt x="3951966" y="636560"/>
                  <a:pt x="3951966" y="579229"/>
                </a:cubicBezTo>
                <a:cubicBezTo>
                  <a:pt x="3951966" y="507500"/>
                  <a:pt x="4013039" y="464566"/>
                  <a:pt x="4104778" y="464566"/>
                </a:cubicBezTo>
                <a:cubicBezTo>
                  <a:pt x="4212493" y="464566"/>
                  <a:pt x="4278978" y="523697"/>
                  <a:pt x="4287997" y="636560"/>
                </a:cubicBezTo>
                <a:lnTo>
                  <a:pt x="4467608" y="582828"/>
                </a:lnTo>
                <a:cubicBezTo>
                  <a:pt x="4445962" y="457110"/>
                  <a:pt x="4322013" y="369441"/>
                  <a:pt x="4122559" y="369441"/>
                </a:cubicBezTo>
                <a:moveTo>
                  <a:pt x="5013658" y="1202934"/>
                </a:moveTo>
                <a:cubicBezTo>
                  <a:pt x="4875277" y="1202934"/>
                  <a:pt x="4797969" y="1072074"/>
                  <a:pt x="4797969" y="835550"/>
                </a:cubicBezTo>
                <a:cubicBezTo>
                  <a:pt x="4797969" y="595426"/>
                  <a:pt x="4875277" y="468165"/>
                  <a:pt x="5013658" y="468165"/>
                </a:cubicBezTo>
                <a:cubicBezTo>
                  <a:pt x="5152039" y="468165"/>
                  <a:pt x="5229346" y="597225"/>
                  <a:pt x="5229346" y="835550"/>
                </a:cubicBezTo>
                <a:cubicBezTo>
                  <a:pt x="5229089" y="1075674"/>
                  <a:pt x="5152039" y="1202934"/>
                  <a:pt x="5013658" y="1202934"/>
                </a:cubicBezTo>
                <a:moveTo>
                  <a:pt x="5013658" y="369441"/>
                </a:moveTo>
                <a:cubicBezTo>
                  <a:pt x="4731485" y="369441"/>
                  <a:pt x="4575324" y="579229"/>
                  <a:pt x="4575324" y="835550"/>
                </a:cubicBezTo>
                <a:cubicBezTo>
                  <a:pt x="4575324" y="1091871"/>
                  <a:pt x="4731743" y="1301658"/>
                  <a:pt x="5013658" y="1301658"/>
                </a:cubicBezTo>
                <a:cubicBezTo>
                  <a:pt x="5295831" y="1301658"/>
                  <a:pt x="5451992" y="1091871"/>
                  <a:pt x="5451992" y="835550"/>
                </a:cubicBezTo>
                <a:cubicBezTo>
                  <a:pt x="5451992" y="578972"/>
                  <a:pt x="5295573" y="369441"/>
                  <a:pt x="5013658" y="369441"/>
                </a:cubicBezTo>
                <a:moveTo>
                  <a:pt x="6048292" y="369441"/>
                </a:moveTo>
                <a:cubicBezTo>
                  <a:pt x="5915322" y="369441"/>
                  <a:pt x="5841623" y="426773"/>
                  <a:pt x="5800392" y="500301"/>
                </a:cubicBezTo>
                <a:lnTo>
                  <a:pt x="5789569" y="500301"/>
                </a:lnTo>
                <a:lnTo>
                  <a:pt x="5789569" y="387438"/>
                </a:lnTo>
                <a:lnTo>
                  <a:pt x="5577488" y="387438"/>
                </a:lnTo>
                <a:lnTo>
                  <a:pt x="5577488" y="1283661"/>
                </a:lnTo>
                <a:lnTo>
                  <a:pt x="5789569" y="1283661"/>
                </a:lnTo>
                <a:lnTo>
                  <a:pt x="5789569" y="704433"/>
                </a:lnTo>
                <a:cubicBezTo>
                  <a:pt x="5789569" y="571773"/>
                  <a:pt x="5857857" y="494645"/>
                  <a:pt x="5967376" y="494645"/>
                </a:cubicBezTo>
                <a:cubicBezTo>
                  <a:pt x="6073288" y="494645"/>
                  <a:pt x="6120188" y="564574"/>
                  <a:pt x="6120188" y="670239"/>
                </a:cubicBezTo>
                <a:lnTo>
                  <a:pt x="6120188" y="1283147"/>
                </a:lnTo>
                <a:lnTo>
                  <a:pt x="6332269" y="1283147"/>
                </a:lnTo>
                <a:lnTo>
                  <a:pt x="6332269" y="668697"/>
                </a:lnTo>
                <a:cubicBezTo>
                  <a:pt x="6332269" y="484105"/>
                  <a:pt x="6235118" y="369441"/>
                  <a:pt x="6048292" y="369441"/>
                </a:cubicBezTo>
                <a:moveTo>
                  <a:pt x="9197289" y="1202934"/>
                </a:moveTo>
                <a:cubicBezTo>
                  <a:pt x="9058909" y="1202934"/>
                  <a:pt x="8981601" y="1072074"/>
                  <a:pt x="8981601" y="835550"/>
                </a:cubicBezTo>
                <a:cubicBezTo>
                  <a:pt x="8981601" y="595426"/>
                  <a:pt x="9058909" y="468165"/>
                  <a:pt x="9197289" y="468165"/>
                </a:cubicBezTo>
                <a:cubicBezTo>
                  <a:pt x="9335670" y="468165"/>
                  <a:pt x="9412978" y="597225"/>
                  <a:pt x="9412978" y="835550"/>
                </a:cubicBezTo>
                <a:cubicBezTo>
                  <a:pt x="9412978" y="1075674"/>
                  <a:pt x="9335670" y="1202934"/>
                  <a:pt x="9197289" y="1202934"/>
                </a:cubicBezTo>
                <a:moveTo>
                  <a:pt x="9197289" y="369441"/>
                </a:moveTo>
                <a:cubicBezTo>
                  <a:pt x="8915116" y="369441"/>
                  <a:pt x="8758955" y="579229"/>
                  <a:pt x="8758955" y="835550"/>
                </a:cubicBezTo>
                <a:cubicBezTo>
                  <a:pt x="8758955" y="1091871"/>
                  <a:pt x="8915374" y="1301658"/>
                  <a:pt x="9197289" y="1301658"/>
                </a:cubicBezTo>
                <a:cubicBezTo>
                  <a:pt x="9479462" y="1301658"/>
                  <a:pt x="9635623" y="1091871"/>
                  <a:pt x="9635623" y="835550"/>
                </a:cubicBezTo>
                <a:cubicBezTo>
                  <a:pt x="9635623" y="578972"/>
                  <a:pt x="9479462" y="369441"/>
                  <a:pt x="9197289" y="369441"/>
                </a:cubicBezTo>
                <a:moveTo>
                  <a:pt x="11157038" y="369441"/>
                </a:moveTo>
                <a:cubicBezTo>
                  <a:pt x="11024068" y="369441"/>
                  <a:pt x="10950369" y="426773"/>
                  <a:pt x="10909138" y="500301"/>
                </a:cubicBezTo>
                <a:lnTo>
                  <a:pt x="10898314" y="500301"/>
                </a:lnTo>
                <a:lnTo>
                  <a:pt x="10898314" y="387438"/>
                </a:lnTo>
                <a:lnTo>
                  <a:pt x="10686234" y="387438"/>
                </a:lnTo>
                <a:lnTo>
                  <a:pt x="10686234" y="1283661"/>
                </a:lnTo>
                <a:lnTo>
                  <a:pt x="10898314" y="1283661"/>
                </a:lnTo>
                <a:lnTo>
                  <a:pt x="10898314" y="704433"/>
                </a:lnTo>
                <a:cubicBezTo>
                  <a:pt x="10898314" y="571773"/>
                  <a:pt x="10966603" y="494645"/>
                  <a:pt x="11076123" y="494645"/>
                </a:cubicBezTo>
                <a:cubicBezTo>
                  <a:pt x="11182034" y="494645"/>
                  <a:pt x="11228934" y="564574"/>
                  <a:pt x="11228934" y="670239"/>
                </a:cubicBezTo>
                <a:lnTo>
                  <a:pt x="11228934" y="1283147"/>
                </a:lnTo>
                <a:lnTo>
                  <a:pt x="11441014" y="1283147"/>
                </a:lnTo>
                <a:lnTo>
                  <a:pt x="11441014" y="668697"/>
                </a:lnTo>
                <a:cubicBezTo>
                  <a:pt x="11441014" y="484105"/>
                  <a:pt x="11343864" y="369441"/>
                  <a:pt x="11157038" y="369441"/>
                </a:cubicBezTo>
                <a:moveTo>
                  <a:pt x="11922383" y="369441"/>
                </a:moveTo>
                <a:cubicBezTo>
                  <a:pt x="11726537" y="369441"/>
                  <a:pt x="11579137" y="451968"/>
                  <a:pt x="11579137" y="627562"/>
                </a:cubicBezTo>
                <a:cubicBezTo>
                  <a:pt x="11579137" y="776418"/>
                  <a:pt x="11681441" y="856888"/>
                  <a:pt x="11796630" y="885683"/>
                </a:cubicBezTo>
                <a:lnTo>
                  <a:pt x="11976241" y="930417"/>
                </a:lnTo>
                <a:cubicBezTo>
                  <a:pt x="12071329" y="953812"/>
                  <a:pt x="12114621" y="987748"/>
                  <a:pt x="12114621" y="1063076"/>
                </a:cubicBezTo>
                <a:cubicBezTo>
                  <a:pt x="12114621" y="1154601"/>
                  <a:pt x="12049941" y="1206534"/>
                  <a:pt x="11936814" y="1206534"/>
                </a:cubicBezTo>
                <a:cubicBezTo>
                  <a:pt x="11814668" y="1206534"/>
                  <a:pt x="11751791" y="1147402"/>
                  <a:pt x="11731949" y="998546"/>
                </a:cubicBezTo>
                <a:lnTo>
                  <a:pt x="11541514" y="1052278"/>
                </a:lnTo>
                <a:cubicBezTo>
                  <a:pt x="11552337" y="1206534"/>
                  <a:pt x="11696130" y="1301401"/>
                  <a:pt x="11913364" y="1301401"/>
                </a:cubicBezTo>
                <a:cubicBezTo>
                  <a:pt x="12155852" y="1301401"/>
                  <a:pt x="12287018" y="1188537"/>
                  <a:pt x="12287018" y="1009344"/>
                </a:cubicBezTo>
                <a:cubicBezTo>
                  <a:pt x="12287018" y="840949"/>
                  <a:pt x="12170283" y="771019"/>
                  <a:pt x="12048137" y="740425"/>
                </a:cubicBezTo>
                <a:lnTo>
                  <a:pt x="11875741" y="697491"/>
                </a:lnTo>
                <a:cubicBezTo>
                  <a:pt x="11789414" y="675895"/>
                  <a:pt x="11751791" y="636560"/>
                  <a:pt x="11751791" y="579229"/>
                </a:cubicBezTo>
                <a:cubicBezTo>
                  <a:pt x="11751791" y="507500"/>
                  <a:pt x="11812864" y="464566"/>
                  <a:pt x="11904603" y="464566"/>
                </a:cubicBezTo>
                <a:cubicBezTo>
                  <a:pt x="12012318" y="464566"/>
                  <a:pt x="12078802" y="523697"/>
                  <a:pt x="12087821" y="636560"/>
                </a:cubicBezTo>
                <a:lnTo>
                  <a:pt x="12267433" y="582828"/>
                </a:lnTo>
                <a:cubicBezTo>
                  <a:pt x="12245787" y="457110"/>
                  <a:pt x="12121837" y="369441"/>
                  <a:pt x="11922383" y="369441"/>
                </a:cubicBezTo>
                <a:moveTo>
                  <a:pt x="12813224" y="1202934"/>
                </a:moveTo>
                <a:cubicBezTo>
                  <a:pt x="12674844" y="1202934"/>
                  <a:pt x="12597536" y="1072074"/>
                  <a:pt x="12597536" y="835550"/>
                </a:cubicBezTo>
                <a:cubicBezTo>
                  <a:pt x="12597536" y="595426"/>
                  <a:pt x="12674844" y="468165"/>
                  <a:pt x="12813224" y="468165"/>
                </a:cubicBezTo>
                <a:cubicBezTo>
                  <a:pt x="12951606" y="468165"/>
                  <a:pt x="13028913" y="597225"/>
                  <a:pt x="13028913" y="835550"/>
                </a:cubicBezTo>
                <a:cubicBezTo>
                  <a:pt x="13028913" y="1075674"/>
                  <a:pt x="12951606" y="1202934"/>
                  <a:pt x="12813224" y="1202934"/>
                </a:cubicBezTo>
                <a:moveTo>
                  <a:pt x="12813224" y="369441"/>
                </a:moveTo>
                <a:cubicBezTo>
                  <a:pt x="12531052" y="369441"/>
                  <a:pt x="12374891" y="579229"/>
                  <a:pt x="12374891" y="835550"/>
                </a:cubicBezTo>
                <a:cubicBezTo>
                  <a:pt x="12374891" y="1091871"/>
                  <a:pt x="12531310" y="1301658"/>
                  <a:pt x="12813224" y="1301658"/>
                </a:cubicBezTo>
                <a:cubicBezTo>
                  <a:pt x="13095398" y="1301658"/>
                  <a:pt x="13251560" y="1091871"/>
                  <a:pt x="13251560" y="835550"/>
                </a:cubicBezTo>
                <a:cubicBezTo>
                  <a:pt x="13251560" y="578972"/>
                  <a:pt x="13095398" y="369441"/>
                  <a:pt x="12813224" y="369441"/>
                </a:cubicBezTo>
                <a:moveTo>
                  <a:pt x="13847858" y="369441"/>
                </a:moveTo>
                <a:cubicBezTo>
                  <a:pt x="13714890" y="369441"/>
                  <a:pt x="13641190" y="426773"/>
                  <a:pt x="13599958" y="500301"/>
                </a:cubicBezTo>
                <a:lnTo>
                  <a:pt x="13589136" y="500301"/>
                </a:lnTo>
                <a:lnTo>
                  <a:pt x="13589136" y="387438"/>
                </a:lnTo>
                <a:lnTo>
                  <a:pt x="13377056" y="387438"/>
                </a:lnTo>
                <a:lnTo>
                  <a:pt x="13377056" y="1283661"/>
                </a:lnTo>
                <a:lnTo>
                  <a:pt x="13589136" y="1283661"/>
                </a:lnTo>
                <a:lnTo>
                  <a:pt x="13589136" y="704433"/>
                </a:lnTo>
                <a:cubicBezTo>
                  <a:pt x="13589136" y="571773"/>
                  <a:pt x="13657425" y="494645"/>
                  <a:pt x="13766944" y="494645"/>
                </a:cubicBezTo>
                <a:cubicBezTo>
                  <a:pt x="13872855" y="494645"/>
                  <a:pt x="13919755" y="564574"/>
                  <a:pt x="13919755" y="670239"/>
                </a:cubicBezTo>
                <a:lnTo>
                  <a:pt x="13919755" y="1283147"/>
                </a:lnTo>
                <a:lnTo>
                  <a:pt x="14131835" y="1283147"/>
                </a:lnTo>
                <a:lnTo>
                  <a:pt x="14131835" y="668697"/>
                </a:lnTo>
                <a:cubicBezTo>
                  <a:pt x="14131835" y="484105"/>
                  <a:pt x="14034943" y="369441"/>
                  <a:pt x="13847858" y="369441"/>
                </a:cubicBezTo>
                <a:moveTo>
                  <a:pt x="833634" y="28794"/>
                </a:moveTo>
                <a:lnTo>
                  <a:pt x="610730" y="28794"/>
                </a:lnTo>
                <a:lnTo>
                  <a:pt x="610730" y="955355"/>
                </a:lnTo>
                <a:cubicBezTo>
                  <a:pt x="610730" y="1106011"/>
                  <a:pt x="553265" y="1195479"/>
                  <a:pt x="416688" y="1195479"/>
                </a:cubicBezTo>
                <a:cubicBezTo>
                  <a:pt x="281915" y="1195479"/>
                  <a:pt x="222646" y="1100612"/>
                  <a:pt x="222646" y="937358"/>
                </a:cubicBezTo>
                <a:lnTo>
                  <a:pt x="222646" y="765363"/>
                </a:lnTo>
                <a:lnTo>
                  <a:pt x="0" y="821152"/>
                </a:lnTo>
                <a:lnTo>
                  <a:pt x="0" y="898280"/>
                </a:lnTo>
                <a:cubicBezTo>
                  <a:pt x="0" y="1133005"/>
                  <a:pt x="116735" y="1312456"/>
                  <a:pt x="416946" y="1312456"/>
                </a:cubicBezTo>
                <a:cubicBezTo>
                  <a:pt x="716899" y="1312456"/>
                  <a:pt x="833634" y="1133262"/>
                  <a:pt x="833634" y="898280"/>
                </a:cubicBezTo>
                <a:lnTo>
                  <a:pt x="833634" y="28794"/>
                </a:lnTo>
                <a:moveTo>
                  <a:pt x="2173633" y="28794"/>
                </a:moveTo>
                <a:lnTo>
                  <a:pt x="1961552" y="28794"/>
                </a:lnTo>
                <a:lnTo>
                  <a:pt x="1961552" y="1283404"/>
                </a:lnTo>
                <a:lnTo>
                  <a:pt x="2173633" y="1283404"/>
                </a:lnTo>
                <a:lnTo>
                  <a:pt x="2173633" y="704433"/>
                </a:lnTo>
                <a:cubicBezTo>
                  <a:pt x="2173633" y="571773"/>
                  <a:pt x="2241921" y="494645"/>
                  <a:pt x="2351441" y="494645"/>
                </a:cubicBezTo>
                <a:cubicBezTo>
                  <a:pt x="2457352" y="494645"/>
                  <a:pt x="2504252" y="564574"/>
                  <a:pt x="2504252" y="670239"/>
                </a:cubicBezTo>
                <a:lnTo>
                  <a:pt x="2504252" y="1283147"/>
                </a:lnTo>
                <a:lnTo>
                  <a:pt x="2716075" y="1283147"/>
                </a:lnTo>
                <a:lnTo>
                  <a:pt x="2716075" y="668697"/>
                </a:lnTo>
                <a:cubicBezTo>
                  <a:pt x="2716075" y="484105"/>
                  <a:pt x="2618925" y="369441"/>
                  <a:pt x="2432098" y="369441"/>
                </a:cubicBezTo>
                <a:cubicBezTo>
                  <a:pt x="2299129" y="369441"/>
                  <a:pt x="2225429" y="426773"/>
                  <a:pt x="2184198" y="500301"/>
                </a:cubicBezTo>
                <a:lnTo>
                  <a:pt x="2173375" y="500301"/>
                </a:lnTo>
                <a:lnTo>
                  <a:pt x="2173375" y="28794"/>
                </a:lnTo>
                <a:moveTo>
                  <a:pt x="8633201" y="28794"/>
                </a:moveTo>
                <a:lnTo>
                  <a:pt x="8410555" y="28794"/>
                </a:lnTo>
                <a:lnTo>
                  <a:pt x="8410555" y="955355"/>
                </a:lnTo>
                <a:cubicBezTo>
                  <a:pt x="8410555" y="1106011"/>
                  <a:pt x="8353090" y="1195479"/>
                  <a:pt x="8216513" y="1195479"/>
                </a:cubicBezTo>
                <a:cubicBezTo>
                  <a:pt x="8081740" y="1195479"/>
                  <a:pt x="8022471" y="1100612"/>
                  <a:pt x="8022471" y="937358"/>
                </a:cubicBezTo>
                <a:lnTo>
                  <a:pt x="8022471" y="765363"/>
                </a:lnTo>
                <a:lnTo>
                  <a:pt x="7799825" y="820895"/>
                </a:lnTo>
                <a:lnTo>
                  <a:pt x="7799825" y="898023"/>
                </a:lnTo>
                <a:cubicBezTo>
                  <a:pt x="7799825" y="1132748"/>
                  <a:pt x="7916559" y="1312199"/>
                  <a:pt x="8216771" y="1312199"/>
                </a:cubicBezTo>
                <a:cubicBezTo>
                  <a:pt x="8516724" y="1312199"/>
                  <a:pt x="8633459" y="1133005"/>
                  <a:pt x="8633459" y="898023"/>
                </a:cubicBezTo>
                <a:lnTo>
                  <a:pt x="8633459" y="28794"/>
                </a:lnTo>
                <a:moveTo>
                  <a:pt x="9973200" y="28794"/>
                </a:moveTo>
                <a:lnTo>
                  <a:pt x="9761120" y="28794"/>
                </a:lnTo>
                <a:lnTo>
                  <a:pt x="9761120" y="1283404"/>
                </a:lnTo>
                <a:lnTo>
                  <a:pt x="9973200" y="1283404"/>
                </a:lnTo>
                <a:lnTo>
                  <a:pt x="9973200" y="704433"/>
                </a:lnTo>
                <a:cubicBezTo>
                  <a:pt x="9973200" y="571773"/>
                  <a:pt x="10041488" y="494645"/>
                  <a:pt x="10151007" y="494645"/>
                </a:cubicBezTo>
                <a:cubicBezTo>
                  <a:pt x="10256919" y="494645"/>
                  <a:pt x="10303819" y="564574"/>
                  <a:pt x="10303819" y="670239"/>
                </a:cubicBezTo>
                <a:lnTo>
                  <a:pt x="10303819" y="1283147"/>
                </a:lnTo>
                <a:lnTo>
                  <a:pt x="10515899" y="1283147"/>
                </a:lnTo>
                <a:lnTo>
                  <a:pt x="10515899" y="668697"/>
                </a:lnTo>
                <a:cubicBezTo>
                  <a:pt x="10515899" y="484105"/>
                  <a:pt x="10419008" y="369441"/>
                  <a:pt x="10231923" y="369441"/>
                </a:cubicBezTo>
                <a:cubicBezTo>
                  <a:pt x="10098954" y="369441"/>
                  <a:pt x="10025254" y="426773"/>
                  <a:pt x="9984023" y="500301"/>
                </a:cubicBezTo>
                <a:lnTo>
                  <a:pt x="9973200" y="500301"/>
                </a:lnTo>
                <a:lnTo>
                  <a:pt x="9973200" y="28794"/>
                </a:lnTo>
                <a:moveTo>
                  <a:pt x="7030872" y="1181339"/>
                </a:moveTo>
                <a:cubicBezTo>
                  <a:pt x="6858476" y="1181339"/>
                  <a:pt x="6752307" y="1041480"/>
                  <a:pt x="6752307" y="892624"/>
                </a:cubicBezTo>
                <a:cubicBezTo>
                  <a:pt x="6752307" y="799300"/>
                  <a:pt x="6793538" y="713431"/>
                  <a:pt x="6861826" y="665097"/>
                </a:cubicBezTo>
                <a:lnTo>
                  <a:pt x="7267949" y="1107810"/>
                </a:lnTo>
                <a:cubicBezTo>
                  <a:pt x="7192702" y="1152544"/>
                  <a:pt x="7108179" y="1181339"/>
                  <a:pt x="7030872" y="1181339"/>
                </a:cubicBezTo>
                <a:moveTo>
                  <a:pt x="7426171" y="960754"/>
                </a:moveTo>
                <a:lnTo>
                  <a:pt x="7074164" y="573573"/>
                </a:lnTo>
                <a:cubicBezTo>
                  <a:pt x="7137041" y="548378"/>
                  <a:pt x="7198114" y="539637"/>
                  <a:pt x="7248364" y="539637"/>
                </a:cubicBezTo>
                <a:cubicBezTo>
                  <a:pt x="7393960" y="539637"/>
                  <a:pt x="7483637" y="623963"/>
                  <a:pt x="7483637" y="768963"/>
                </a:cubicBezTo>
                <a:cubicBezTo>
                  <a:pt x="7483637" y="833493"/>
                  <a:pt x="7465598" y="899823"/>
                  <a:pt x="7426171" y="960754"/>
                </a:cubicBezTo>
                <a:moveTo>
                  <a:pt x="7025461" y="521640"/>
                </a:moveTo>
                <a:lnTo>
                  <a:pt x="6948153" y="435514"/>
                </a:lnTo>
                <a:cubicBezTo>
                  <a:pt x="6879864" y="360186"/>
                  <a:pt x="6860022" y="313652"/>
                  <a:pt x="6860022" y="258121"/>
                </a:cubicBezTo>
                <a:cubicBezTo>
                  <a:pt x="6860022" y="154255"/>
                  <a:pt x="6926507" y="95124"/>
                  <a:pt x="7030614" y="95124"/>
                </a:cubicBezTo>
                <a:cubicBezTo>
                  <a:pt x="7136526" y="95124"/>
                  <a:pt x="7199403" y="156055"/>
                  <a:pt x="7199403" y="267119"/>
                </a:cubicBezTo>
                <a:cubicBezTo>
                  <a:pt x="7199918" y="369441"/>
                  <a:pt x="7149410" y="466108"/>
                  <a:pt x="7025461" y="521640"/>
                </a:cubicBezTo>
                <a:moveTo>
                  <a:pt x="7036283" y="0"/>
                </a:moveTo>
                <a:cubicBezTo>
                  <a:pt x="6788383" y="0"/>
                  <a:pt x="6666238" y="138059"/>
                  <a:pt x="6666238" y="310053"/>
                </a:cubicBezTo>
                <a:cubicBezTo>
                  <a:pt x="6666238" y="403121"/>
                  <a:pt x="6705665" y="496445"/>
                  <a:pt x="6810030" y="609308"/>
                </a:cubicBezTo>
                <a:lnTo>
                  <a:pt x="6811834" y="612908"/>
                </a:lnTo>
                <a:cubicBezTo>
                  <a:pt x="6635829" y="697234"/>
                  <a:pt x="6554914" y="833493"/>
                  <a:pt x="6554914" y="973094"/>
                </a:cubicBezTo>
                <a:cubicBezTo>
                  <a:pt x="6554914" y="1157686"/>
                  <a:pt x="6696903" y="1311941"/>
                  <a:pt x="6915941" y="1311941"/>
                </a:cubicBezTo>
                <a:cubicBezTo>
                  <a:pt x="7041694" y="1311941"/>
                  <a:pt x="7189094" y="1260009"/>
                  <a:pt x="7322064" y="1166684"/>
                </a:cubicBezTo>
                <a:lnTo>
                  <a:pt x="7429780" y="1283147"/>
                </a:lnTo>
                <a:lnTo>
                  <a:pt x="7711952" y="1283147"/>
                </a:lnTo>
                <a:lnTo>
                  <a:pt x="7711952" y="1274406"/>
                </a:lnTo>
                <a:lnTo>
                  <a:pt x="7482091" y="1021684"/>
                </a:lnTo>
                <a:cubicBezTo>
                  <a:pt x="7579241" y="907021"/>
                  <a:pt x="7634902" y="781560"/>
                  <a:pt x="7634902" y="672039"/>
                </a:cubicBezTo>
                <a:cubicBezTo>
                  <a:pt x="7634902" y="535780"/>
                  <a:pt x="7543164" y="444512"/>
                  <a:pt x="7399629" y="444512"/>
                </a:cubicBezTo>
                <a:cubicBezTo>
                  <a:pt x="7324126" y="444512"/>
                  <a:pt x="7239603" y="466108"/>
                  <a:pt x="7183941" y="487447"/>
                </a:cubicBezTo>
                <a:lnTo>
                  <a:pt x="7180333" y="480248"/>
                </a:lnTo>
                <a:cubicBezTo>
                  <a:pt x="7316910" y="406720"/>
                  <a:pt x="7374375" y="338590"/>
                  <a:pt x="7374375" y="243723"/>
                </a:cubicBezTo>
                <a:cubicBezTo>
                  <a:pt x="7374118" y="107722"/>
                  <a:pt x="7251971" y="0"/>
                  <a:pt x="7036283" y="0"/>
                </a:cubicBezTo>
                <a:moveTo>
                  <a:pt x="3908932" y="1917394"/>
                </a:moveTo>
                <a:lnTo>
                  <a:pt x="3756120" y="1917394"/>
                </a:lnTo>
                <a:lnTo>
                  <a:pt x="3526259" y="2641622"/>
                </a:lnTo>
                <a:lnTo>
                  <a:pt x="3294594" y="1917394"/>
                </a:lnTo>
                <a:lnTo>
                  <a:pt x="3136371" y="1917394"/>
                </a:lnTo>
                <a:lnTo>
                  <a:pt x="3429109" y="2813617"/>
                </a:lnTo>
                <a:lnTo>
                  <a:pt x="3615936" y="2813617"/>
                </a:lnTo>
                <a:lnTo>
                  <a:pt x="3908932" y="1917394"/>
                </a:lnTo>
                <a:moveTo>
                  <a:pt x="5785961" y="1917394"/>
                </a:moveTo>
                <a:lnTo>
                  <a:pt x="5636757" y="1917394"/>
                </a:lnTo>
                <a:lnTo>
                  <a:pt x="5636757" y="2813617"/>
                </a:lnTo>
                <a:lnTo>
                  <a:pt x="5785961" y="2813617"/>
                </a:lnTo>
                <a:lnTo>
                  <a:pt x="5785961" y="1917394"/>
                </a:lnTo>
                <a:close/>
                <a:moveTo>
                  <a:pt x="6702056" y="1917394"/>
                </a:moveTo>
                <a:lnTo>
                  <a:pt x="6549245" y="1917394"/>
                </a:lnTo>
                <a:lnTo>
                  <a:pt x="6319384" y="2641622"/>
                </a:lnTo>
                <a:lnTo>
                  <a:pt x="6087719" y="1917394"/>
                </a:lnTo>
                <a:lnTo>
                  <a:pt x="5929754" y="1917394"/>
                </a:lnTo>
                <a:lnTo>
                  <a:pt x="6222492" y="2813617"/>
                </a:lnTo>
                <a:lnTo>
                  <a:pt x="6409319" y="2813617"/>
                </a:lnTo>
                <a:lnTo>
                  <a:pt x="6702056" y="1917394"/>
                </a:lnTo>
                <a:moveTo>
                  <a:pt x="11697676" y="1917394"/>
                </a:moveTo>
                <a:lnTo>
                  <a:pt x="11548472" y="1917394"/>
                </a:lnTo>
                <a:lnTo>
                  <a:pt x="11548472" y="2813617"/>
                </a:lnTo>
                <a:lnTo>
                  <a:pt x="11697676" y="2813617"/>
                </a:lnTo>
                <a:lnTo>
                  <a:pt x="11697676" y="1917394"/>
                </a:lnTo>
                <a:close/>
                <a:moveTo>
                  <a:pt x="12980209" y="1917394"/>
                </a:moveTo>
                <a:lnTo>
                  <a:pt x="12831005" y="1917394"/>
                </a:lnTo>
                <a:lnTo>
                  <a:pt x="12831005" y="2813617"/>
                </a:lnTo>
                <a:lnTo>
                  <a:pt x="12980209" y="2813617"/>
                </a:lnTo>
                <a:lnTo>
                  <a:pt x="12980209" y="1917394"/>
                </a:lnTo>
                <a:close/>
                <a:moveTo>
                  <a:pt x="853219" y="1899397"/>
                </a:moveTo>
                <a:cubicBezTo>
                  <a:pt x="725661" y="1899397"/>
                  <a:pt x="637530" y="1960328"/>
                  <a:pt x="601711" y="2055452"/>
                </a:cubicBezTo>
                <a:lnTo>
                  <a:pt x="601711" y="1917394"/>
                </a:lnTo>
                <a:lnTo>
                  <a:pt x="452507" y="1917394"/>
                </a:lnTo>
                <a:lnTo>
                  <a:pt x="452507" y="2813617"/>
                </a:lnTo>
                <a:lnTo>
                  <a:pt x="601711" y="2813617"/>
                </a:lnTo>
                <a:lnTo>
                  <a:pt x="601711" y="2223847"/>
                </a:lnTo>
                <a:cubicBezTo>
                  <a:pt x="601711" y="2098386"/>
                  <a:pt x="664588" y="2014060"/>
                  <a:pt x="797557" y="2014060"/>
                </a:cubicBezTo>
                <a:cubicBezTo>
                  <a:pt x="928722" y="2014060"/>
                  <a:pt x="991599" y="2098386"/>
                  <a:pt x="991599" y="2223847"/>
                </a:cubicBezTo>
                <a:lnTo>
                  <a:pt x="991599" y="2813617"/>
                </a:lnTo>
                <a:lnTo>
                  <a:pt x="1140803" y="2813617"/>
                </a:lnTo>
                <a:lnTo>
                  <a:pt x="1140803" y="2193511"/>
                </a:lnTo>
                <a:cubicBezTo>
                  <a:pt x="1140803" y="2024858"/>
                  <a:pt x="1034892" y="1899397"/>
                  <a:pt x="853219" y="1899397"/>
                </a:cubicBezTo>
                <a:moveTo>
                  <a:pt x="1756945" y="1899397"/>
                </a:moveTo>
                <a:cubicBezTo>
                  <a:pt x="1629387" y="1899397"/>
                  <a:pt x="1541257" y="1960328"/>
                  <a:pt x="1505437" y="2055452"/>
                </a:cubicBezTo>
                <a:lnTo>
                  <a:pt x="1505437" y="1917394"/>
                </a:lnTo>
                <a:lnTo>
                  <a:pt x="1356234" y="1917394"/>
                </a:lnTo>
                <a:lnTo>
                  <a:pt x="1356234" y="2813617"/>
                </a:lnTo>
                <a:lnTo>
                  <a:pt x="1505437" y="2813617"/>
                </a:lnTo>
                <a:lnTo>
                  <a:pt x="1505437" y="2223847"/>
                </a:lnTo>
                <a:cubicBezTo>
                  <a:pt x="1505437" y="2098386"/>
                  <a:pt x="1568314" y="2014060"/>
                  <a:pt x="1701283" y="2014060"/>
                </a:cubicBezTo>
                <a:cubicBezTo>
                  <a:pt x="1832449" y="2014060"/>
                  <a:pt x="1895326" y="2098386"/>
                  <a:pt x="1895326" y="2223847"/>
                </a:cubicBezTo>
                <a:lnTo>
                  <a:pt x="1895326" y="2813617"/>
                </a:lnTo>
                <a:lnTo>
                  <a:pt x="2044529" y="2813617"/>
                </a:lnTo>
                <a:lnTo>
                  <a:pt x="2044529" y="2193511"/>
                </a:lnTo>
                <a:cubicBezTo>
                  <a:pt x="2044272" y="2024858"/>
                  <a:pt x="1938360" y="1899397"/>
                  <a:pt x="1756945" y="1899397"/>
                </a:cubicBezTo>
                <a:moveTo>
                  <a:pt x="2644179" y="2704353"/>
                </a:moveTo>
                <a:cubicBezTo>
                  <a:pt x="2493171" y="2704353"/>
                  <a:pt x="2389064" y="2596888"/>
                  <a:pt x="2389064" y="2365505"/>
                </a:cubicBezTo>
                <a:cubicBezTo>
                  <a:pt x="2389064" y="2132580"/>
                  <a:pt x="2491367" y="2026658"/>
                  <a:pt x="2644179" y="2026658"/>
                </a:cubicBezTo>
                <a:cubicBezTo>
                  <a:pt x="2795186" y="2026658"/>
                  <a:pt x="2899294" y="2132323"/>
                  <a:pt x="2899294" y="2365505"/>
                </a:cubicBezTo>
                <a:cubicBezTo>
                  <a:pt x="2899294" y="2596631"/>
                  <a:pt x="2798794" y="2704353"/>
                  <a:pt x="2644179" y="2704353"/>
                </a:cubicBezTo>
                <a:moveTo>
                  <a:pt x="2651394" y="1899397"/>
                </a:moveTo>
                <a:cubicBezTo>
                  <a:pt x="2381848" y="1899397"/>
                  <a:pt x="2232902" y="2096587"/>
                  <a:pt x="2232902" y="2376303"/>
                </a:cubicBezTo>
                <a:cubicBezTo>
                  <a:pt x="2232902" y="2659362"/>
                  <a:pt x="2385714" y="2831613"/>
                  <a:pt x="2637221" y="2831613"/>
                </a:cubicBezTo>
                <a:cubicBezTo>
                  <a:pt x="2908571" y="2831613"/>
                  <a:pt x="3055971" y="2634424"/>
                  <a:pt x="3055971" y="2354707"/>
                </a:cubicBezTo>
                <a:cubicBezTo>
                  <a:pt x="3055713" y="2071392"/>
                  <a:pt x="2904706" y="1899397"/>
                  <a:pt x="2651394" y="1899397"/>
                </a:cubicBezTo>
                <a:moveTo>
                  <a:pt x="4365047" y="2723892"/>
                </a:moveTo>
                <a:cubicBezTo>
                  <a:pt x="4262743" y="2723892"/>
                  <a:pt x="4192651" y="2666560"/>
                  <a:pt x="4192651" y="2566294"/>
                </a:cubicBezTo>
                <a:cubicBezTo>
                  <a:pt x="4192651" y="2481968"/>
                  <a:pt x="4241097" y="2440833"/>
                  <a:pt x="4343659" y="2415638"/>
                </a:cubicBezTo>
                <a:lnTo>
                  <a:pt x="4453178" y="2388644"/>
                </a:lnTo>
                <a:cubicBezTo>
                  <a:pt x="4521466" y="2372447"/>
                  <a:pt x="4559089" y="2361649"/>
                  <a:pt x="4573520" y="2349309"/>
                </a:cubicBezTo>
                <a:lnTo>
                  <a:pt x="4573520" y="2523103"/>
                </a:lnTo>
                <a:cubicBezTo>
                  <a:pt x="4573520" y="2655762"/>
                  <a:pt x="4481782" y="2723892"/>
                  <a:pt x="4365047" y="2723892"/>
                </a:cubicBezTo>
                <a:moveTo>
                  <a:pt x="4411947" y="1899397"/>
                </a:moveTo>
                <a:cubicBezTo>
                  <a:pt x="4194455" y="1899397"/>
                  <a:pt x="4059682" y="2030257"/>
                  <a:pt x="4049116" y="2186312"/>
                </a:cubicBezTo>
                <a:lnTo>
                  <a:pt x="4187497" y="2215106"/>
                </a:lnTo>
                <a:cubicBezTo>
                  <a:pt x="4194713" y="2100443"/>
                  <a:pt x="4264805" y="2014317"/>
                  <a:pt x="4401381" y="2014317"/>
                </a:cubicBezTo>
                <a:cubicBezTo>
                  <a:pt x="4516312" y="2014317"/>
                  <a:pt x="4573777" y="2077048"/>
                  <a:pt x="4573777" y="2180913"/>
                </a:cubicBezTo>
                <a:lnTo>
                  <a:pt x="4573777" y="2186312"/>
                </a:lnTo>
                <a:cubicBezTo>
                  <a:pt x="4573777" y="2229246"/>
                  <a:pt x="4561151" y="2247243"/>
                  <a:pt x="4521724" y="2258041"/>
                </a:cubicBezTo>
                <a:lnTo>
                  <a:pt x="4263001" y="2322571"/>
                </a:lnTo>
                <a:cubicBezTo>
                  <a:pt x="4124620" y="2358564"/>
                  <a:pt x="4043705" y="2449831"/>
                  <a:pt x="4043705" y="2577092"/>
                </a:cubicBezTo>
                <a:cubicBezTo>
                  <a:pt x="4043705" y="2738546"/>
                  <a:pt x="4164047" y="2831613"/>
                  <a:pt x="4324074" y="2831613"/>
                </a:cubicBezTo>
                <a:cubicBezTo>
                  <a:pt x="4458847" y="2831613"/>
                  <a:pt x="4548781" y="2767083"/>
                  <a:pt x="4573777" y="2677358"/>
                </a:cubicBezTo>
                <a:cubicBezTo>
                  <a:pt x="4577385" y="2761684"/>
                  <a:pt x="4584600" y="2797420"/>
                  <a:pt x="4591816" y="2813617"/>
                </a:cubicBezTo>
                <a:lnTo>
                  <a:pt x="4744627" y="2813617"/>
                </a:lnTo>
                <a:cubicBezTo>
                  <a:pt x="4728393" y="2767083"/>
                  <a:pt x="4721177" y="2702553"/>
                  <a:pt x="4721177" y="2627225"/>
                </a:cubicBezTo>
                <a:lnTo>
                  <a:pt x="4721177" y="2171915"/>
                </a:lnTo>
                <a:cubicBezTo>
                  <a:pt x="4720920" y="2003519"/>
                  <a:pt x="4603927" y="1899397"/>
                  <a:pt x="4411947" y="1899397"/>
                </a:cubicBezTo>
                <a:moveTo>
                  <a:pt x="6942741" y="2268581"/>
                </a:moveTo>
                <a:cubicBezTo>
                  <a:pt x="6962584" y="2110984"/>
                  <a:pt x="7043241" y="2021259"/>
                  <a:pt x="7185229" y="2021259"/>
                </a:cubicBezTo>
                <a:cubicBezTo>
                  <a:pt x="7320002" y="2021259"/>
                  <a:pt x="7399114" y="2101986"/>
                  <a:pt x="7402721" y="2268581"/>
                </a:cubicBezTo>
                <a:lnTo>
                  <a:pt x="6942741" y="2268581"/>
                </a:lnTo>
                <a:moveTo>
                  <a:pt x="7185229" y="1899397"/>
                </a:moveTo>
                <a:cubicBezTo>
                  <a:pt x="6948153" y="1899397"/>
                  <a:pt x="6782714" y="2065993"/>
                  <a:pt x="6782714" y="2372704"/>
                </a:cubicBezTo>
                <a:cubicBezTo>
                  <a:pt x="6782714" y="2666560"/>
                  <a:pt x="6935525" y="2831613"/>
                  <a:pt x="7185229" y="2831613"/>
                </a:cubicBezTo>
                <a:cubicBezTo>
                  <a:pt x="7390095" y="2831613"/>
                  <a:pt x="7519456" y="2715151"/>
                  <a:pt x="7551667" y="2539557"/>
                </a:cubicBezTo>
                <a:lnTo>
                  <a:pt x="7415091" y="2503821"/>
                </a:lnTo>
                <a:cubicBezTo>
                  <a:pt x="7391641" y="2654477"/>
                  <a:pt x="7310983" y="2706410"/>
                  <a:pt x="7199403" y="2706410"/>
                </a:cubicBezTo>
                <a:cubicBezTo>
                  <a:pt x="7021595" y="2706410"/>
                  <a:pt x="6942484" y="2575550"/>
                  <a:pt x="6937072" y="2374761"/>
                </a:cubicBezTo>
                <a:lnTo>
                  <a:pt x="7553213" y="2374761"/>
                </a:lnTo>
                <a:lnTo>
                  <a:pt x="7553213" y="2324627"/>
                </a:lnTo>
                <a:cubicBezTo>
                  <a:pt x="7553729" y="2010461"/>
                  <a:pt x="7382879" y="1899397"/>
                  <a:pt x="7185229" y="1899397"/>
                </a:cubicBezTo>
                <a:moveTo>
                  <a:pt x="9777354" y="2268581"/>
                </a:moveTo>
                <a:cubicBezTo>
                  <a:pt x="9797197" y="2110984"/>
                  <a:pt x="9877854" y="2021259"/>
                  <a:pt x="10019842" y="2021259"/>
                </a:cubicBezTo>
                <a:cubicBezTo>
                  <a:pt x="10154615" y="2021259"/>
                  <a:pt x="10233727" y="2101986"/>
                  <a:pt x="10237334" y="2268581"/>
                </a:cubicBezTo>
                <a:lnTo>
                  <a:pt x="9777354" y="2268581"/>
                </a:lnTo>
                <a:moveTo>
                  <a:pt x="10019842" y="1899397"/>
                </a:moveTo>
                <a:cubicBezTo>
                  <a:pt x="9782766" y="1899397"/>
                  <a:pt x="9617327" y="2065993"/>
                  <a:pt x="9617327" y="2372704"/>
                </a:cubicBezTo>
                <a:cubicBezTo>
                  <a:pt x="9617327" y="2666560"/>
                  <a:pt x="9770138" y="2831613"/>
                  <a:pt x="10019842" y="2831613"/>
                </a:cubicBezTo>
                <a:cubicBezTo>
                  <a:pt x="10224708" y="2831613"/>
                  <a:pt x="10354069" y="2715151"/>
                  <a:pt x="10386280" y="2539557"/>
                </a:cubicBezTo>
                <a:lnTo>
                  <a:pt x="10249704" y="2503821"/>
                </a:lnTo>
                <a:cubicBezTo>
                  <a:pt x="10226254" y="2654477"/>
                  <a:pt x="10145596" y="2706410"/>
                  <a:pt x="10034016" y="2706410"/>
                </a:cubicBezTo>
                <a:cubicBezTo>
                  <a:pt x="9856207" y="2706410"/>
                  <a:pt x="9777097" y="2575550"/>
                  <a:pt x="9771684" y="2374761"/>
                </a:cubicBezTo>
                <a:lnTo>
                  <a:pt x="10387826" y="2374761"/>
                </a:lnTo>
                <a:lnTo>
                  <a:pt x="10387826" y="2324627"/>
                </a:lnTo>
                <a:cubicBezTo>
                  <a:pt x="10388342" y="2010461"/>
                  <a:pt x="10217492" y="1899397"/>
                  <a:pt x="10019842" y="1899397"/>
                </a:cubicBezTo>
                <a:moveTo>
                  <a:pt x="12299387" y="1899397"/>
                </a:moveTo>
                <a:cubicBezTo>
                  <a:pt x="12053291" y="1899397"/>
                  <a:pt x="11886049" y="2071392"/>
                  <a:pt x="11886049" y="2374503"/>
                </a:cubicBezTo>
                <a:cubicBezTo>
                  <a:pt x="11886049" y="2671959"/>
                  <a:pt x="12049425" y="2831613"/>
                  <a:pt x="12292171" y="2831613"/>
                </a:cubicBezTo>
                <a:cubicBezTo>
                  <a:pt x="12511467" y="2831613"/>
                  <a:pt x="12635417" y="2697154"/>
                  <a:pt x="12660413" y="2512562"/>
                </a:cubicBezTo>
                <a:lnTo>
                  <a:pt x="12518425" y="2478369"/>
                </a:lnTo>
                <a:cubicBezTo>
                  <a:pt x="12493171" y="2646764"/>
                  <a:pt x="12421533" y="2704353"/>
                  <a:pt x="12302736" y="2704353"/>
                </a:cubicBezTo>
                <a:cubicBezTo>
                  <a:pt x="12130340" y="2704353"/>
                  <a:pt x="12042210" y="2578892"/>
                  <a:pt x="12042210" y="2363706"/>
                </a:cubicBezTo>
                <a:cubicBezTo>
                  <a:pt x="12042210" y="2139778"/>
                  <a:pt x="12135494" y="2026658"/>
                  <a:pt x="12295521" y="2026658"/>
                </a:cubicBezTo>
                <a:cubicBezTo>
                  <a:pt x="12408648" y="2026658"/>
                  <a:pt x="12491367" y="2082189"/>
                  <a:pt x="12518167" y="2241844"/>
                </a:cubicBezTo>
                <a:lnTo>
                  <a:pt x="12660156" y="2207908"/>
                </a:lnTo>
                <a:cubicBezTo>
                  <a:pt x="12635417" y="2024858"/>
                  <a:pt x="12511467" y="1899397"/>
                  <a:pt x="12299387" y="1899397"/>
                </a:cubicBezTo>
                <a:moveTo>
                  <a:pt x="13596350" y="1899397"/>
                </a:moveTo>
                <a:cubicBezTo>
                  <a:pt x="13468794" y="1899397"/>
                  <a:pt x="13380662" y="1960328"/>
                  <a:pt x="13344844" y="2055452"/>
                </a:cubicBezTo>
                <a:lnTo>
                  <a:pt x="13344844" y="1917394"/>
                </a:lnTo>
                <a:lnTo>
                  <a:pt x="13195639" y="1917394"/>
                </a:lnTo>
                <a:lnTo>
                  <a:pt x="13195639" y="2813617"/>
                </a:lnTo>
                <a:lnTo>
                  <a:pt x="13344844" y="2813617"/>
                </a:lnTo>
                <a:lnTo>
                  <a:pt x="13344844" y="2223847"/>
                </a:lnTo>
                <a:cubicBezTo>
                  <a:pt x="13344844" y="2098386"/>
                  <a:pt x="13407721" y="2014060"/>
                  <a:pt x="13540690" y="2014060"/>
                </a:cubicBezTo>
                <a:cubicBezTo>
                  <a:pt x="13671856" y="2014060"/>
                  <a:pt x="13734732" y="2098386"/>
                  <a:pt x="13734732" y="2223847"/>
                </a:cubicBezTo>
                <a:lnTo>
                  <a:pt x="13734732" y="2813617"/>
                </a:lnTo>
                <a:lnTo>
                  <a:pt x="13883936" y="2813617"/>
                </a:lnTo>
                <a:lnTo>
                  <a:pt x="13883936" y="2193511"/>
                </a:lnTo>
                <a:cubicBezTo>
                  <a:pt x="13883936" y="2024858"/>
                  <a:pt x="13777767" y="1899397"/>
                  <a:pt x="13596350" y="1899397"/>
                </a:cubicBezTo>
                <a:moveTo>
                  <a:pt x="14232336" y="2268581"/>
                </a:moveTo>
                <a:cubicBezTo>
                  <a:pt x="14252177" y="2110984"/>
                  <a:pt x="14332835" y="2021259"/>
                  <a:pt x="14474823" y="2021259"/>
                </a:cubicBezTo>
                <a:cubicBezTo>
                  <a:pt x="14609596" y="2021259"/>
                  <a:pt x="14688708" y="2101986"/>
                  <a:pt x="14692316" y="2268581"/>
                </a:cubicBezTo>
                <a:lnTo>
                  <a:pt x="14232336" y="2268581"/>
                </a:lnTo>
                <a:moveTo>
                  <a:pt x="14474823" y="1899397"/>
                </a:moveTo>
                <a:cubicBezTo>
                  <a:pt x="14237746" y="1899397"/>
                  <a:pt x="14072308" y="2065993"/>
                  <a:pt x="14072308" y="2372704"/>
                </a:cubicBezTo>
                <a:cubicBezTo>
                  <a:pt x="14072308" y="2666560"/>
                  <a:pt x="14225120" y="2831613"/>
                  <a:pt x="14474823" y="2831613"/>
                </a:cubicBezTo>
                <a:cubicBezTo>
                  <a:pt x="14679689" y="2831613"/>
                  <a:pt x="14809051" y="2715151"/>
                  <a:pt x="14841262" y="2539557"/>
                </a:cubicBezTo>
                <a:lnTo>
                  <a:pt x="14704684" y="2503821"/>
                </a:lnTo>
                <a:cubicBezTo>
                  <a:pt x="14681235" y="2654477"/>
                  <a:pt x="14600577" y="2706410"/>
                  <a:pt x="14488996" y="2706410"/>
                </a:cubicBezTo>
                <a:cubicBezTo>
                  <a:pt x="14311190" y="2706410"/>
                  <a:pt x="14232078" y="2575550"/>
                  <a:pt x="14226666" y="2374761"/>
                </a:cubicBezTo>
                <a:lnTo>
                  <a:pt x="14842809" y="2374761"/>
                </a:lnTo>
                <a:lnTo>
                  <a:pt x="14842809" y="2324627"/>
                </a:lnTo>
                <a:cubicBezTo>
                  <a:pt x="14843065" y="2010461"/>
                  <a:pt x="14672473" y="1899397"/>
                  <a:pt x="14474823" y="1899397"/>
                </a:cubicBezTo>
                <a:moveTo>
                  <a:pt x="5204092" y="1666471"/>
                </a:moveTo>
                <a:lnTo>
                  <a:pt x="5054889" y="1702207"/>
                </a:lnTo>
                <a:lnTo>
                  <a:pt x="5054889" y="1917394"/>
                </a:lnTo>
                <a:lnTo>
                  <a:pt x="4882493" y="1917394"/>
                </a:lnTo>
                <a:lnTo>
                  <a:pt x="4882493" y="2032057"/>
                </a:lnTo>
                <a:lnTo>
                  <a:pt x="5054889" y="2032057"/>
                </a:lnTo>
                <a:lnTo>
                  <a:pt x="5054889" y="2580434"/>
                </a:lnTo>
                <a:cubicBezTo>
                  <a:pt x="5054889" y="2727491"/>
                  <a:pt x="5124981" y="2831356"/>
                  <a:pt x="5300985" y="2831356"/>
                </a:cubicBezTo>
                <a:cubicBezTo>
                  <a:pt x="5389115" y="2831356"/>
                  <a:pt x="5464361" y="2802562"/>
                  <a:pt x="5493223" y="2775824"/>
                </a:cubicBezTo>
                <a:lnTo>
                  <a:pt x="5451992" y="2668360"/>
                </a:lnTo>
                <a:cubicBezTo>
                  <a:pt x="5451992" y="2668360"/>
                  <a:pt x="5398135" y="2705895"/>
                  <a:pt x="5320827" y="2705895"/>
                </a:cubicBezTo>
                <a:cubicBezTo>
                  <a:pt x="5239912" y="2705895"/>
                  <a:pt x="5204092" y="2657562"/>
                  <a:pt x="5204092" y="2557039"/>
                </a:cubicBezTo>
                <a:lnTo>
                  <a:pt x="5204092" y="2032057"/>
                </a:lnTo>
                <a:lnTo>
                  <a:pt x="5470031" y="2032057"/>
                </a:lnTo>
                <a:lnTo>
                  <a:pt x="5470031" y="1917394"/>
                </a:lnTo>
                <a:lnTo>
                  <a:pt x="5204092" y="1917394"/>
                </a:lnTo>
                <a:lnTo>
                  <a:pt x="5204092" y="1666471"/>
                </a:lnTo>
                <a:moveTo>
                  <a:pt x="219296" y="1558750"/>
                </a:moveTo>
                <a:lnTo>
                  <a:pt x="62877" y="1558750"/>
                </a:lnTo>
                <a:lnTo>
                  <a:pt x="62877" y="2813360"/>
                </a:lnTo>
                <a:lnTo>
                  <a:pt x="219296" y="2813360"/>
                </a:lnTo>
                <a:lnTo>
                  <a:pt x="219296" y="1558750"/>
                </a:lnTo>
                <a:close/>
                <a:moveTo>
                  <a:pt x="9411173" y="1558750"/>
                </a:moveTo>
                <a:lnTo>
                  <a:pt x="9174096" y="1558750"/>
                </a:lnTo>
                <a:lnTo>
                  <a:pt x="8802247" y="2569636"/>
                </a:lnTo>
                <a:lnTo>
                  <a:pt x="8428593" y="1558750"/>
                </a:lnTo>
                <a:lnTo>
                  <a:pt x="8180694" y="1558750"/>
                </a:lnTo>
                <a:lnTo>
                  <a:pt x="8180694" y="2813360"/>
                </a:lnTo>
                <a:lnTo>
                  <a:pt x="8337113" y="2813360"/>
                </a:lnTo>
                <a:lnTo>
                  <a:pt x="8337113" y="1732801"/>
                </a:lnTo>
                <a:lnTo>
                  <a:pt x="8737824" y="2813617"/>
                </a:lnTo>
                <a:lnTo>
                  <a:pt x="8858166" y="2813617"/>
                </a:lnTo>
                <a:lnTo>
                  <a:pt x="9255270" y="1731002"/>
                </a:lnTo>
                <a:lnTo>
                  <a:pt x="9255270" y="2813617"/>
                </a:lnTo>
                <a:lnTo>
                  <a:pt x="9411431" y="2813617"/>
                </a:lnTo>
                <a:lnTo>
                  <a:pt x="9411431" y="1558750"/>
                </a:lnTo>
                <a:moveTo>
                  <a:pt x="10941349" y="2704353"/>
                </a:moveTo>
                <a:cubicBezTo>
                  <a:pt x="10793949" y="2704353"/>
                  <a:pt x="10695254" y="2598688"/>
                  <a:pt x="10695254" y="2365505"/>
                </a:cubicBezTo>
                <a:cubicBezTo>
                  <a:pt x="10695254" y="2130780"/>
                  <a:pt x="10794207" y="2026658"/>
                  <a:pt x="10941349" y="2026658"/>
                </a:cubicBezTo>
                <a:cubicBezTo>
                  <a:pt x="11088749" y="2026658"/>
                  <a:pt x="11187445" y="2130523"/>
                  <a:pt x="11187445" y="2365505"/>
                </a:cubicBezTo>
                <a:cubicBezTo>
                  <a:pt x="11187445" y="2598431"/>
                  <a:pt x="11088749" y="2704353"/>
                  <a:pt x="10941349" y="2704353"/>
                </a:cubicBezTo>
                <a:moveTo>
                  <a:pt x="11333042" y="1558750"/>
                </a:moveTo>
                <a:lnTo>
                  <a:pt x="11183838" y="1558750"/>
                </a:lnTo>
                <a:lnTo>
                  <a:pt x="11183838" y="2089388"/>
                </a:lnTo>
                <a:cubicBezTo>
                  <a:pt x="11151368" y="1990665"/>
                  <a:pt x="11072515" y="1899397"/>
                  <a:pt x="10916095" y="1899397"/>
                </a:cubicBezTo>
                <a:cubicBezTo>
                  <a:pt x="10714838" y="1899397"/>
                  <a:pt x="10538834" y="2057252"/>
                  <a:pt x="10538834" y="2370904"/>
                </a:cubicBezTo>
                <a:cubicBezTo>
                  <a:pt x="10538834" y="2688156"/>
                  <a:pt x="10714838" y="2831613"/>
                  <a:pt x="10903469" y="2831613"/>
                </a:cubicBezTo>
                <a:cubicBezTo>
                  <a:pt x="11045457" y="2831613"/>
                  <a:pt x="11149564" y="2749087"/>
                  <a:pt x="11183838" y="2632624"/>
                </a:cubicBezTo>
                <a:lnTo>
                  <a:pt x="11183838" y="2700753"/>
                </a:lnTo>
                <a:cubicBezTo>
                  <a:pt x="11183838" y="2741888"/>
                  <a:pt x="11187445" y="2786879"/>
                  <a:pt x="11192857" y="2813617"/>
                </a:cubicBezTo>
                <a:lnTo>
                  <a:pt x="11343864" y="2813617"/>
                </a:lnTo>
                <a:cubicBezTo>
                  <a:pt x="11336649" y="2770683"/>
                  <a:pt x="11333042" y="2707952"/>
                  <a:pt x="11333042" y="2627225"/>
                </a:cubicBezTo>
                <a:lnTo>
                  <a:pt x="11333042" y="1558750"/>
                </a:lnTo>
                <a:moveTo>
                  <a:pt x="5712261" y="1532012"/>
                </a:moveTo>
                <a:cubicBezTo>
                  <a:pt x="5652992" y="1532012"/>
                  <a:pt x="5606350" y="1578546"/>
                  <a:pt x="5606350" y="1637677"/>
                </a:cubicBezTo>
                <a:cubicBezTo>
                  <a:pt x="5606350" y="1696808"/>
                  <a:pt x="5652992" y="1741542"/>
                  <a:pt x="5712261" y="1741542"/>
                </a:cubicBezTo>
                <a:cubicBezTo>
                  <a:pt x="5771531" y="1741542"/>
                  <a:pt x="5816369" y="1696808"/>
                  <a:pt x="5816369" y="1637677"/>
                </a:cubicBezTo>
                <a:cubicBezTo>
                  <a:pt x="5816627" y="1578546"/>
                  <a:pt x="5771531" y="1532012"/>
                  <a:pt x="5712261" y="1532012"/>
                </a:cubicBezTo>
                <a:moveTo>
                  <a:pt x="11623976" y="1532012"/>
                </a:moveTo>
                <a:cubicBezTo>
                  <a:pt x="11564707" y="1532012"/>
                  <a:pt x="11518064" y="1578546"/>
                  <a:pt x="11518064" y="1637677"/>
                </a:cubicBezTo>
                <a:cubicBezTo>
                  <a:pt x="11518064" y="1696808"/>
                  <a:pt x="11564707" y="1741542"/>
                  <a:pt x="11623976" y="1741542"/>
                </a:cubicBezTo>
                <a:cubicBezTo>
                  <a:pt x="11683245" y="1741542"/>
                  <a:pt x="11728083" y="1696808"/>
                  <a:pt x="11728083" y="1637677"/>
                </a:cubicBezTo>
                <a:cubicBezTo>
                  <a:pt x="11728341" y="1578546"/>
                  <a:pt x="11683245" y="1532012"/>
                  <a:pt x="11623976" y="1532012"/>
                </a:cubicBezTo>
                <a:moveTo>
                  <a:pt x="12906510" y="1532012"/>
                </a:moveTo>
                <a:cubicBezTo>
                  <a:pt x="12847240" y="1532012"/>
                  <a:pt x="12800598" y="1578546"/>
                  <a:pt x="12800598" y="1637677"/>
                </a:cubicBezTo>
                <a:cubicBezTo>
                  <a:pt x="12800598" y="1696808"/>
                  <a:pt x="12847240" y="1741542"/>
                  <a:pt x="12906510" y="1741542"/>
                </a:cubicBezTo>
                <a:cubicBezTo>
                  <a:pt x="12965779" y="1741542"/>
                  <a:pt x="13010617" y="1696808"/>
                  <a:pt x="13010617" y="1637677"/>
                </a:cubicBezTo>
                <a:cubicBezTo>
                  <a:pt x="13010875" y="1578546"/>
                  <a:pt x="12965779" y="1532012"/>
                  <a:pt x="12906510" y="1532012"/>
                </a:cubicBezTo>
              </a:path>
            </a:pathLst>
          </a:custGeom>
          <a:solidFill>
            <a:schemeClr val="bg1"/>
          </a:solidFill>
          <a:ln w="25765" cap="flat">
            <a:noFill/>
            <a:prstDash val="solid"/>
            <a:miter/>
          </a:ln>
        </p:spPr>
        <p:txBody>
          <a:bodyPr rtlCol="0" anchor="ctr"/>
          <a:lstStyle/>
          <a:p>
            <a:endParaRPr lang="en-GB" sz="3000"/>
          </a:p>
        </p:txBody>
      </p:sp>
    </p:spTree>
    <p:extLst>
      <p:ext uri="{BB962C8B-B14F-4D97-AF65-F5344CB8AC3E}">
        <p14:creationId xmlns:p14="http://schemas.microsoft.com/office/powerpoint/2010/main" val="2921451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Accessible Version]">
    <p:bg>
      <p:bgPr>
        <a:solidFill>
          <a:srgbClr val="F6F3F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97A17AB-0114-CDE0-D80E-3AAA53BE4837}"/>
              </a:ext>
            </a:extLst>
          </p:cNvPr>
          <p:cNvSpPr>
            <a:spLocks noGrp="1"/>
          </p:cNvSpPr>
          <p:nvPr>
            <p:ph type="ctrTitle"/>
          </p:nvPr>
        </p:nvSpPr>
        <p:spPr>
          <a:xfrm>
            <a:off x="284806" y="261082"/>
            <a:ext cx="9656119" cy="2617640"/>
          </a:xfrm>
        </p:spPr>
        <p:txBody>
          <a:bodyPr anchor="t"/>
          <a:lstStyle>
            <a:lvl1pPr algn="l">
              <a:lnSpc>
                <a:spcPct val="80000"/>
              </a:lnSpc>
              <a:defRPr sz="10500" b="0" i="0" spc="0" baseline="0">
                <a:solidFill>
                  <a:schemeClr val="tx2"/>
                </a:solidFill>
                <a:latin typeface="+mj-lt"/>
              </a:defRPr>
            </a:lvl1pPr>
          </a:lstStyle>
          <a:p>
            <a:r>
              <a:rPr lang="en-US"/>
              <a:t>Click to edit Master title style</a:t>
            </a:r>
            <a:endParaRPr lang="en-GB"/>
          </a:p>
        </p:txBody>
      </p:sp>
      <p:sp>
        <p:nvSpPr>
          <p:cNvPr id="9" name="Subtitle 2">
            <a:extLst>
              <a:ext uri="{FF2B5EF4-FFF2-40B4-BE49-F238E27FC236}">
                <a16:creationId xmlns:a16="http://schemas.microsoft.com/office/drawing/2014/main" id="{565D7B25-1665-DB97-EC26-F653F638EABF}"/>
              </a:ext>
            </a:extLst>
          </p:cNvPr>
          <p:cNvSpPr>
            <a:spLocks noGrp="1"/>
          </p:cNvSpPr>
          <p:nvPr>
            <p:ph type="subTitle" idx="1" hasCustomPrompt="1"/>
          </p:nvPr>
        </p:nvSpPr>
        <p:spPr>
          <a:xfrm>
            <a:off x="6165851" y="5892920"/>
            <a:ext cx="2795587" cy="717180"/>
          </a:xfrm>
        </p:spPr>
        <p:txBody>
          <a:bodyPr anchor="b"/>
          <a:lstStyle>
            <a:lvl1pPr marL="0" indent="0" algn="l">
              <a:lnSpc>
                <a:spcPct val="100000"/>
              </a:lnSpc>
              <a:spcBef>
                <a:spcPts val="0"/>
              </a:spcBef>
              <a:spcAft>
                <a:spcPts val="0"/>
              </a:spcAft>
              <a:buNone/>
              <a:defRPr sz="1400">
                <a:solidFill>
                  <a:schemeClr val="tx1"/>
                </a:solidFill>
              </a:defRPr>
            </a:lvl1pPr>
            <a:lvl2pPr marL="457182" indent="0" algn="ctr">
              <a:buNone/>
              <a:defRPr sz="2000"/>
            </a:lvl2pPr>
            <a:lvl3pPr marL="914363" indent="0" algn="ctr">
              <a:buNone/>
              <a:defRPr sz="1800"/>
            </a:lvl3pPr>
            <a:lvl4pPr marL="1371545" indent="0" algn="ctr">
              <a:buNone/>
              <a:defRPr sz="1600"/>
            </a:lvl4pPr>
            <a:lvl5pPr marL="1828727" indent="0" algn="ctr">
              <a:buNone/>
              <a:defRPr sz="1600"/>
            </a:lvl5pPr>
            <a:lvl6pPr marL="2285909" indent="0" algn="ctr">
              <a:buNone/>
              <a:defRPr sz="1600"/>
            </a:lvl6pPr>
            <a:lvl7pPr marL="2743090" indent="0" algn="ctr">
              <a:buNone/>
              <a:defRPr sz="1600"/>
            </a:lvl7pPr>
            <a:lvl8pPr marL="3200272" indent="0" algn="ctr">
              <a:buNone/>
              <a:defRPr sz="1600"/>
            </a:lvl8pPr>
            <a:lvl9pPr marL="3657454" indent="0" algn="ctr">
              <a:buNone/>
              <a:defRPr sz="1600"/>
            </a:lvl9pPr>
          </a:lstStyle>
          <a:p>
            <a:r>
              <a:rPr lang="en-GB"/>
              <a:t>Supporting details – delete if not required</a:t>
            </a:r>
          </a:p>
        </p:txBody>
      </p:sp>
      <p:sp>
        <p:nvSpPr>
          <p:cNvPr id="10" name="Text Placeholder 31">
            <a:extLst>
              <a:ext uri="{FF2B5EF4-FFF2-40B4-BE49-F238E27FC236}">
                <a16:creationId xmlns:a16="http://schemas.microsoft.com/office/drawing/2014/main" id="{938BB031-45ED-95FB-C1C5-66605571CD90}"/>
              </a:ext>
            </a:extLst>
          </p:cNvPr>
          <p:cNvSpPr>
            <a:spLocks noGrp="1"/>
          </p:cNvSpPr>
          <p:nvPr>
            <p:ph type="body" sz="quarter" idx="10" hasCustomPrompt="1"/>
          </p:nvPr>
        </p:nvSpPr>
        <p:spPr>
          <a:xfrm>
            <a:off x="9104313" y="5892920"/>
            <a:ext cx="2795587" cy="717180"/>
          </a:xfrm>
        </p:spPr>
        <p:txBody>
          <a:bodyPr anchor="b"/>
          <a:lstStyle>
            <a:lvl1pPr>
              <a:lnSpc>
                <a:spcPct val="100000"/>
              </a:lnSpc>
              <a:spcBef>
                <a:spcPts val="0"/>
              </a:spcBef>
              <a:spcAft>
                <a:spcPts val="0"/>
              </a:spcAft>
              <a:defRPr sz="1400">
                <a:solidFill>
                  <a:schemeClr val="tx1"/>
                </a:solidFill>
              </a:defRPr>
            </a:lvl1pPr>
          </a:lstStyle>
          <a:p>
            <a:r>
              <a:rPr lang="en-GB"/>
              <a:t>Supporting details – delete if not required</a:t>
            </a:r>
          </a:p>
        </p:txBody>
      </p:sp>
      <p:sp>
        <p:nvSpPr>
          <p:cNvPr id="2" name="Graphic 3">
            <a:extLst>
              <a:ext uri="{FF2B5EF4-FFF2-40B4-BE49-F238E27FC236}">
                <a16:creationId xmlns:a16="http://schemas.microsoft.com/office/drawing/2014/main" id="{F6FA51BA-59E9-FFE0-09DF-9DB6F0962CC9}"/>
              </a:ext>
            </a:extLst>
          </p:cNvPr>
          <p:cNvSpPr/>
          <p:nvPr userDrawn="1"/>
        </p:nvSpPr>
        <p:spPr>
          <a:xfrm>
            <a:off x="294330" y="6157513"/>
            <a:ext cx="2132373" cy="406800"/>
          </a:xfrm>
          <a:custGeom>
            <a:avLst/>
            <a:gdLst>
              <a:gd name="connsiteX0" fmla="*/ 1397722 w 14842808"/>
              <a:gd name="connsiteY0" fmla="*/ 1202934 h 2831613"/>
              <a:gd name="connsiteX1" fmla="*/ 1182034 w 14842808"/>
              <a:gd name="connsiteY1" fmla="*/ 835550 h 2831613"/>
              <a:gd name="connsiteX2" fmla="*/ 1397722 w 14842808"/>
              <a:gd name="connsiteY2" fmla="*/ 468165 h 2831613"/>
              <a:gd name="connsiteX3" fmla="*/ 1613410 w 14842808"/>
              <a:gd name="connsiteY3" fmla="*/ 835550 h 2831613"/>
              <a:gd name="connsiteX4" fmla="*/ 1397722 w 14842808"/>
              <a:gd name="connsiteY4" fmla="*/ 1202934 h 2831613"/>
              <a:gd name="connsiteX5" fmla="*/ 1397722 w 14842808"/>
              <a:gd name="connsiteY5" fmla="*/ 369441 h 2831613"/>
              <a:gd name="connsiteX6" fmla="*/ 959388 w 14842808"/>
              <a:gd name="connsiteY6" fmla="*/ 835550 h 2831613"/>
              <a:gd name="connsiteX7" fmla="*/ 1397722 w 14842808"/>
              <a:gd name="connsiteY7" fmla="*/ 1301658 h 2831613"/>
              <a:gd name="connsiteX8" fmla="*/ 1836056 w 14842808"/>
              <a:gd name="connsiteY8" fmla="*/ 835550 h 2831613"/>
              <a:gd name="connsiteX9" fmla="*/ 1397722 w 14842808"/>
              <a:gd name="connsiteY9" fmla="*/ 369441 h 2831613"/>
              <a:gd name="connsiteX10" fmla="*/ 3357471 w 14842808"/>
              <a:gd name="connsiteY10" fmla="*/ 369441 h 2831613"/>
              <a:gd name="connsiteX11" fmla="*/ 3109571 w 14842808"/>
              <a:gd name="connsiteY11" fmla="*/ 500301 h 2831613"/>
              <a:gd name="connsiteX12" fmla="*/ 3098748 w 14842808"/>
              <a:gd name="connsiteY12" fmla="*/ 500301 h 2831613"/>
              <a:gd name="connsiteX13" fmla="*/ 3098748 w 14842808"/>
              <a:gd name="connsiteY13" fmla="*/ 387438 h 2831613"/>
              <a:gd name="connsiteX14" fmla="*/ 2886667 w 14842808"/>
              <a:gd name="connsiteY14" fmla="*/ 387438 h 2831613"/>
              <a:gd name="connsiteX15" fmla="*/ 2886667 w 14842808"/>
              <a:gd name="connsiteY15" fmla="*/ 1283661 h 2831613"/>
              <a:gd name="connsiteX16" fmla="*/ 3098748 w 14842808"/>
              <a:gd name="connsiteY16" fmla="*/ 1283661 h 2831613"/>
              <a:gd name="connsiteX17" fmla="*/ 3098748 w 14842808"/>
              <a:gd name="connsiteY17" fmla="*/ 704433 h 2831613"/>
              <a:gd name="connsiteX18" fmla="*/ 3276555 w 14842808"/>
              <a:gd name="connsiteY18" fmla="*/ 494645 h 2831613"/>
              <a:gd name="connsiteX19" fmla="*/ 3429367 w 14842808"/>
              <a:gd name="connsiteY19" fmla="*/ 670239 h 2831613"/>
              <a:gd name="connsiteX20" fmla="*/ 3429367 w 14842808"/>
              <a:gd name="connsiteY20" fmla="*/ 1283147 h 2831613"/>
              <a:gd name="connsiteX21" fmla="*/ 3641447 w 14842808"/>
              <a:gd name="connsiteY21" fmla="*/ 1283147 h 2831613"/>
              <a:gd name="connsiteX22" fmla="*/ 3641447 w 14842808"/>
              <a:gd name="connsiteY22" fmla="*/ 668697 h 2831613"/>
              <a:gd name="connsiteX23" fmla="*/ 3357471 w 14842808"/>
              <a:gd name="connsiteY23" fmla="*/ 369441 h 2831613"/>
              <a:gd name="connsiteX24" fmla="*/ 4122559 w 14842808"/>
              <a:gd name="connsiteY24" fmla="*/ 369441 h 2831613"/>
              <a:gd name="connsiteX25" fmla="*/ 3779312 w 14842808"/>
              <a:gd name="connsiteY25" fmla="*/ 627562 h 2831613"/>
              <a:gd name="connsiteX26" fmla="*/ 3996805 w 14842808"/>
              <a:gd name="connsiteY26" fmla="*/ 885683 h 2831613"/>
              <a:gd name="connsiteX27" fmla="*/ 4176416 w 14842808"/>
              <a:gd name="connsiteY27" fmla="*/ 930417 h 2831613"/>
              <a:gd name="connsiteX28" fmla="*/ 4314797 w 14842808"/>
              <a:gd name="connsiteY28" fmla="*/ 1063076 h 2831613"/>
              <a:gd name="connsiteX29" fmla="*/ 4136989 w 14842808"/>
              <a:gd name="connsiteY29" fmla="*/ 1206534 h 2831613"/>
              <a:gd name="connsiteX30" fmla="*/ 3932124 w 14842808"/>
              <a:gd name="connsiteY30" fmla="*/ 998546 h 2831613"/>
              <a:gd name="connsiteX31" fmla="*/ 3741690 w 14842808"/>
              <a:gd name="connsiteY31" fmla="*/ 1052278 h 2831613"/>
              <a:gd name="connsiteX32" fmla="*/ 4113539 w 14842808"/>
              <a:gd name="connsiteY32" fmla="*/ 1301401 h 2831613"/>
              <a:gd name="connsiteX33" fmla="*/ 4487193 w 14842808"/>
              <a:gd name="connsiteY33" fmla="*/ 1009344 h 2831613"/>
              <a:gd name="connsiteX34" fmla="*/ 4248313 w 14842808"/>
              <a:gd name="connsiteY34" fmla="*/ 740425 h 2831613"/>
              <a:gd name="connsiteX35" fmla="*/ 4075916 w 14842808"/>
              <a:gd name="connsiteY35" fmla="*/ 697491 h 2831613"/>
              <a:gd name="connsiteX36" fmla="*/ 3951966 w 14842808"/>
              <a:gd name="connsiteY36" fmla="*/ 579229 h 2831613"/>
              <a:gd name="connsiteX37" fmla="*/ 4104778 w 14842808"/>
              <a:gd name="connsiteY37" fmla="*/ 464566 h 2831613"/>
              <a:gd name="connsiteX38" fmla="*/ 4287997 w 14842808"/>
              <a:gd name="connsiteY38" fmla="*/ 636560 h 2831613"/>
              <a:gd name="connsiteX39" fmla="*/ 4467608 w 14842808"/>
              <a:gd name="connsiteY39" fmla="*/ 582828 h 2831613"/>
              <a:gd name="connsiteX40" fmla="*/ 4122559 w 14842808"/>
              <a:gd name="connsiteY40" fmla="*/ 369441 h 2831613"/>
              <a:gd name="connsiteX41" fmla="*/ 5013658 w 14842808"/>
              <a:gd name="connsiteY41" fmla="*/ 1202934 h 2831613"/>
              <a:gd name="connsiteX42" fmla="*/ 4797969 w 14842808"/>
              <a:gd name="connsiteY42" fmla="*/ 835550 h 2831613"/>
              <a:gd name="connsiteX43" fmla="*/ 5013658 w 14842808"/>
              <a:gd name="connsiteY43" fmla="*/ 468165 h 2831613"/>
              <a:gd name="connsiteX44" fmla="*/ 5229346 w 14842808"/>
              <a:gd name="connsiteY44" fmla="*/ 835550 h 2831613"/>
              <a:gd name="connsiteX45" fmla="*/ 5013658 w 14842808"/>
              <a:gd name="connsiteY45" fmla="*/ 1202934 h 2831613"/>
              <a:gd name="connsiteX46" fmla="*/ 5013658 w 14842808"/>
              <a:gd name="connsiteY46" fmla="*/ 369441 h 2831613"/>
              <a:gd name="connsiteX47" fmla="*/ 4575324 w 14842808"/>
              <a:gd name="connsiteY47" fmla="*/ 835550 h 2831613"/>
              <a:gd name="connsiteX48" fmla="*/ 5013658 w 14842808"/>
              <a:gd name="connsiteY48" fmla="*/ 1301658 h 2831613"/>
              <a:gd name="connsiteX49" fmla="*/ 5451992 w 14842808"/>
              <a:gd name="connsiteY49" fmla="*/ 835550 h 2831613"/>
              <a:gd name="connsiteX50" fmla="*/ 5013658 w 14842808"/>
              <a:gd name="connsiteY50" fmla="*/ 369441 h 2831613"/>
              <a:gd name="connsiteX51" fmla="*/ 6048292 w 14842808"/>
              <a:gd name="connsiteY51" fmla="*/ 369441 h 2831613"/>
              <a:gd name="connsiteX52" fmla="*/ 5800392 w 14842808"/>
              <a:gd name="connsiteY52" fmla="*/ 500301 h 2831613"/>
              <a:gd name="connsiteX53" fmla="*/ 5789569 w 14842808"/>
              <a:gd name="connsiteY53" fmla="*/ 500301 h 2831613"/>
              <a:gd name="connsiteX54" fmla="*/ 5789569 w 14842808"/>
              <a:gd name="connsiteY54" fmla="*/ 387438 h 2831613"/>
              <a:gd name="connsiteX55" fmla="*/ 5577488 w 14842808"/>
              <a:gd name="connsiteY55" fmla="*/ 387438 h 2831613"/>
              <a:gd name="connsiteX56" fmla="*/ 5577488 w 14842808"/>
              <a:gd name="connsiteY56" fmla="*/ 1283661 h 2831613"/>
              <a:gd name="connsiteX57" fmla="*/ 5789569 w 14842808"/>
              <a:gd name="connsiteY57" fmla="*/ 1283661 h 2831613"/>
              <a:gd name="connsiteX58" fmla="*/ 5789569 w 14842808"/>
              <a:gd name="connsiteY58" fmla="*/ 704433 h 2831613"/>
              <a:gd name="connsiteX59" fmla="*/ 5967376 w 14842808"/>
              <a:gd name="connsiteY59" fmla="*/ 494645 h 2831613"/>
              <a:gd name="connsiteX60" fmla="*/ 6120188 w 14842808"/>
              <a:gd name="connsiteY60" fmla="*/ 670239 h 2831613"/>
              <a:gd name="connsiteX61" fmla="*/ 6120188 w 14842808"/>
              <a:gd name="connsiteY61" fmla="*/ 1283147 h 2831613"/>
              <a:gd name="connsiteX62" fmla="*/ 6332269 w 14842808"/>
              <a:gd name="connsiteY62" fmla="*/ 1283147 h 2831613"/>
              <a:gd name="connsiteX63" fmla="*/ 6332269 w 14842808"/>
              <a:gd name="connsiteY63" fmla="*/ 668697 h 2831613"/>
              <a:gd name="connsiteX64" fmla="*/ 6048292 w 14842808"/>
              <a:gd name="connsiteY64" fmla="*/ 369441 h 2831613"/>
              <a:gd name="connsiteX65" fmla="*/ 9197289 w 14842808"/>
              <a:gd name="connsiteY65" fmla="*/ 1202934 h 2831613"/>
              <a:gd name="connsiteX66" fmla="*/ 8981601 w 14842808"/>
              <a:gd name="connsiteY66" fmla="*/ 835550 h 2831613"/>
              <a:gd name="connsiteX67" fmla="*/ 9197289 w 14842808"/>
              <a:gd name="connsiteY67" fmla="*/ 468165 h 2831613"/>
              <a:gd name="connsiteX68" fmla="*/ 9412978 w 14842808"/>
              <a:gd name="connsiteY68" fmla="*/ 835550 h 2831613"/>
              <a:gd name="connsiteX69" fmla="*/ 9197289 w 14842808"/>
              <a:gd name="connsiteY69" fmla="*/ 1202934 h 2831613"/>
              <a:gd name="connsiteX70" fmla="*/ 9197289 w 14842808"/>
              <a:gd name="connsiteY70" fmla="*/ 369441 h 2831613"/>
              <a:gd name="connsiteX71" fmla="*/ 8758955 w 14842808"/>
              <a:gd name="connsiteY71" fmla="*/ 835550 h 2831613"/>
              <a:gd name="connsiteX72" fmla="*/ 9197289 w 14842808"/>
              <a:gd name="connsiteY72" fmla="*/ 1301658 h 2831613"/>
              <a:gd name="connsiteX73" fmla="*/ 9635623 w 14842808"/>
              <a:gd name="connsiteY73" fmla="*/ 835550 h 2831613"/>
              <a:gd name="connsiteX74" fmla="*/ 9197289 w 14842808"/>
              <a:gd name="connsiteY74" fmla="*/ 369441 h 2831613"/>
              <a:gd name="connsiteX75" fmla="*/ 11157038 w 14842808"/>
              <a:gd name="connsiteY75" fmla="*/ 369441 h 2831613"/>
              <a:gd name="connsiteX76" fmla="*/ 10909138 w 14842808"/>
              <a:gd name="connsiteY76" fmla="*/ 500301 h 2831613"/>
              <a:gd name="connsiteX77" fmla="*/ 10898314 w 14842808"/>
              <a:gd name="connsiteY77" fmla="*/ 500301 h 2831613"/>
              <a:gd name="connsiteX78" fmla="*/ 10898314 w 14842808"/>
              <a:gd name="connsiteY78" fmla="*/ 387438 h 2831613"/>
              <a:gd name="connsiteX79" fmla="*/ 10686234 w 14842808"/>
              <a:gd name="connsiteY79" fmla="*/ 387438 h 2831613"/>
              <a:gd name="connsiteX80" fmla="*/ 10686234 w 14842808"/>
              <a:gd name="connsiteY80" fmla="*/ 1283661 h 2831613"/>
              <a:gd name="connsiteX81" fmla="*/ 10898314 w 14842808"/>
              <a:gd name="connsiteY81" fmla="*/ 1283661 h 2831613"/>
              <a:gd name="connsiteX82" fmla="*/ 10898314 w 14842808"/>
              <a:gd name="connsiteY82" fmla="*/ 704433 h 2831613"/>
              <a:gd name="connsiteX83" fmla="*/ 11076123 w 14842808"/>
              <a:gd name="connsiteY83" fmla="*/ 494645 h 2831613"/>
              <a:gd name="connsiteX84" fmla="*/ 11228934 w 14842808"/>
              <a:gd name="connsiteY84" fmla="*/ 670239 h 2831613"/>
              <a:gd name="connsiteX85" fmla="*/ 11228934 w 14842808"/>
              <a:gd name="connsiteY85" fmla="*/ 1283147 h 2831613"/>
              <a:gd name="connsiteX86" fmla="*/ 11441014 w 14842808"/>
              <a:gd name="connsiteY86" fmla="*/ 1283147 h 2831613"/>
              <a:gd name="connsiteX87" fmla="*/ 11441014 w 14842808"/>
              <a:gd name="connsiteY87" fmla="*/ 668697 h 2831613"/>
              <a:gd name="connsiteX88" fmla="*/ 11157038 w 14842808"/>
              <a:gd name="connsiteY88" fmla="*/ 369441 h 2831613"/>
              <a:gd name="connsiteX89" fmla="*/ 11922383 w 14842808"/>
              <a:gd name="connsiteY89" fmla="*/ 369441 h 2831613"/>
              <a:gd name="connsiteX90" fmla="*/ 11579137 w 14842808"/>
              <a:gd name="connsiteY90" fmla="*/ 627562 h 2831613"/>
              <a:gd name="connsiteX91" fmla="*/ 11796630 w 14842808"/>
              <a:gd name="connsiteY91" fmla="*/ 885683 h 2831613"/>
              <a:gd name="connsiteX92" fmla="*/ 11976241 w 14842808"/>
              <a:gd name="connsiteY92" fmla="*/ 930417 h 2831613"/>
              <a:gd name="connsiteX93" fmla="*/ 12114621 w 14842808"/>
              <a:gd name="connsiteY93" fmla="*/ 1063076 h 2831613"/>
              <a:gd name="connsiteX94" fmla="*/ 11936814 w 14842808"/>
              <a:gd name="connsiteY94" fmla="*/ 1206534 h 2831613"/>
              <a:gd name="connsiteX95" fmla="*/ 11731949 w 14842808"/>
              <a:gd name="connsiteY95" fmla="*/ 998546 h 2831613"/>
              <a:gd name="connsiteX96" fmla="*/ 11541514 w 14842808"/>
              <a:gd name="connsiteY96" fmla="*/ 1052278 h 2831613"/>
              <a:gd name="connsiteX97" fmla="*/ 11913364 w 14842808"/>
              <a:gd name="connsiteY97" fmla="*/ 1301401 h 2831613"/>
              <a:gd name="connsiteX98" fmla="*/ 12287018 w 14842808"/>
              <a:gd name="connsiteY98" fmla="*/ 1009344 h 2831613"/>
              <a:gd name="connsiteX99" fmla="*/ 12048137 w 14842808"/>
              <a:gd name="connsiteY99" fmla="*/ 740425 h 2831613"/>
              <a:gd name="connsiteX100" fmla="*/ 11875741 w 14842808"/>
              <a:gd name="connsiteY100" fmla="*/ 697491 h 2831613"/>
              <a:gd name="connsiteX101" fmla="*/ 11751791 w 14842808"/>
              <a:gd name="connsiteY101" fmla="*/ 579229 h 2831613"/>
              <a:gd name="connsiteX102" fmla="*/ 11904603 w 14842808"/>
              <a:gd name="connsiteY102" fmla="*/ 464566 h 2831613"/>
              <a:gd name="connsiteX103" fmla="*/ 12087821 w 14842808"/>
              <a:gd name="connsiteY103" fmla="*/ 636560 h 2831613"/>
              <a:gd name="connsiteX104" fmla="*/ 12267433 w 14842808"/>
              <a:gd name="connsiteY104" fmla="*/ 582828 h 2831613"/>
              <a:gd name="connsiteX105" fmla="*/ 11922383 w 14842808"/>
              <a:gd name="connsiteY105" fmla="*/ 369441 h 2831613"/>
              <a:gd name="connsiteX106" fmla="*/ 12813224 w 14842808"/>
              <a:gd name="connsiteY106" fmla="*/ 1202934 h 2831613"/>
              <a:gd name="connsiteX107" fmla="*/ 12597536 w 14842808"/>
              <a:gd name="connsiteY107" fmla="*/ 835550 h 2831613"/>
              <a:gd name="connsiteX108" fmla="*/ 12813224 w 14842808"/>
              <a:gd name="connsiteY108" fmla="*/ 468165 h 2831613"/>
              <a:gd name="connsiteX109" fmla="*/ 13028913 w 14842808"/>
              <a:gd name="connsiteY109" fmla="*/ 835550 h 2831613"/>
              <a:gd name="connsiteX110" fmla="*/ 12813224 w 14842808"/>
              <a:gd name="connsiteY110" fmla="*/ 1202934 h 2831613"/>
              <a:gd name="connsiteX111" fmla="*/ 12813224 w 14842808"/>
              <a:gd name="connsiteY111" fmla="*/ 369441 h 2831613"/>
              <a:gd name="connsiteX112" fmla="*/ 12374891 w 14842808"/>
              <a:gd name="connsiteY112" fmla="*/ 835550 h 2831613"/>
              <a:gd name="connsiteX113" fmla="*/ 12813224 w 14842808"/>
              <a:gd name="connsiteY113" fmla="*/ 1301658 h 2831613"/>
              <a:gd name="connsiteX114" fmla="*/ 13251560 w 14842808"/>
              <a:gd name="connsiteY114" fmla="*/ 835550 h 2831613"/>
              <a:gd name="connsiteX115" fmla="*/ 12813224 w 14842808"/>
              <a:gd name="connsiteY115" fmla="*/ 369441 h 2831613"/>
              <a:gd name="connsiteX116" fmla="*/ 13847858 w 14842808"/>
              <a:gd name="connsiteY116" fmla="*/ 369441 h 2831613"/>
              <a:gd name="connsiteX117" fmla="*/ 13599958 w 14842808"/>
              <a:gd name="connsiteY117" fmla="*/ 500301 h 2831613"/>
              <a:gd name="connsiteX118" fmla="*/ 13589136 w 14842808"/>
              <a:gd name="connsiteY118" fmla="*/ 500301 h 2831613"/>
              <a:gd name="connsiteX119" fmla="*/ 13589136 w 14842808"/>
              <a:gd name="connsiteY119" fmla="*/ 387438 h 2831613"/>
              <a:gd name="connsiteX120" fmla="*/ 13377056 w 14842808"/>
              <a:gd name="connsiteY120" fmla="*/ 387438 h 2831613"/>
              <a:gd name="connsiteX121" fmla="*/ 13377056 w 14842808"/>
              <a:gd name="connsiteY121" fmla="*/ 1283661 h 2831613"/>
              <a:gd name="connsiteX122" fmla="*/ 13589136 w 14842808"/>
              <a:gd name="connsiteY122" fmla="*/ 1283661 h 2831613"/>
              <a:gd name="connsiteX123" fmla="*/ 13589136 w 14842808"/>
              <a:gd name="connsiteY123" fmla="*/ 704433 h 2831613"/>
              <a:gd name="connsiteX124" fmla="*/ 13766944 w 14842808"/>
              <a:gd name="connsiteY124" fmla="*/ 494645 h 2831613"/>
              <a:gd name="connsiteX125" fmla="*/ 13919755 w 14842808"/>
              <a:gd name="connsiteY125" fmla="*/ 670239 h 2831613"/>
              <a:gd name="connsiteX126" fmla="*/ 13919755 w 14842808"/>
              <a:gd name="connsiteY126" fmla="*/ 1283147 h 2831613"/>
              <a:gd name="connsiteX127" fmla="*/ 14131835 w 14842808"/>
              <a:gd name="connsiteY127" fmla="*/ 1283147 h 2831613"/>
              <a:gd name="connsiteX128" fmla="*/ 14131835 w 14842808"/>
              <a:gd name="connsiteY128" fmla="*/ 668697 h 2831613"/>
              <a:gd name="connsiteX129" fmla="*/ 13847858 w 14842808"/>
              <a:gd name="connsiteY129" fmla="*/ 369441 h 2831613"/>
              <a:gd name="connsiteX130" fmla="*/ 833634 w 14842808"/>
              <a:gd name="connsiteY130" fmla="*/ 28794 h 2831613"/>
              <a:gd name="connsiteX131" fmla="*/ 610730 w 14842808"/>
              <a:gd name="connsiteY131" fmla="*/ 28794 h 2831613"/>
              <a:gd name="connsiteX132" fmla="*/ 610730 w 14842808"/>
              <a:gd name="connsiteY132" fmla="*/ 955355 h 2831613"/>
              <a:gd name="connsiteX133" fmla="*/ 416688 w 14842808"/>
              <a:gd name="connsiteY133" fmla="*/ 1195479 h 2831613"/>
              <a:gd name="connsiteX134" fmla="*/ 222646 w 14842808"/>
              <a:gd name="connsiteY134" fmla="*/ 937358 h 2831613"/>
              <a:gd name="connsiteX135" fmla="*/ 222646 w 14842808"/>
              <a:gd name="connsiteY135" fmla="*/ 765363 h 2831613"/>
              <a:gd name="connsiteX136" fmla="*/ 0 w 14842808"/>
              <a:gd name="connsiteY136" fmla="*/ 821152 h 2831613"/>
              <a:gd name="connsiteX137" fmla="*/ 0 w 14842808"/>
              <a:gd name="connsiteY137" fmla="*/ 898280 h 2831613"/>
              <a:gd name="connsiteX138" fmla="*/ 416946 w 14842808"/>
              <a:gd name="connsiteY138" fmla="*/ 1312456 h 2831613"/>
              <a:gd name="connsiteX139" fmla="*/ 833634 w 14842808"/>
              <a:gd name="connsiteY139" fmla="*/ 898280 h 2831613"/>
              <a:gd name="connsiteX140" fmla="*/ 833634 w 14842808"/>
              <a:gd name="connsiteY140" fmla="*/ 28794 h 2831613"/>
              <a:gd name="connsiteX141" fmla="*/ 2173633 w 14842808"/>
              <a:gd name="connsiteY141" fmla="*/ 28794 h 2831613"/>
              <a:gd name="connsiteX142" fmla="*/ 1961552 w 14842808"/>
              <a:gd name="connsiteY142" fmla="*/ 28794 h 2831613"/>
              <a:gd name="connsiteX143" fmla="*/ 1961552 w 14842808"/>
              <a:gd name="connsiteY143" fmla="*/ 1283404 h 2831613"/>
              <a:gd name="connsiteX144" fmla="*/ 2173633 w 14842808"/>
              <a:gd name="connsiteY144" fmla="*/ 1283404 h 2831613"/>
              <a:gd name="connsiteX145" fmla="*/ 2173633 w 14842808"/>
              <a:gd name="connsiteY145" fmla="*/ 704433 h 2831613"/>
              <a:gd name="connsiteX146" fmla="*/ 2351441 w 14842808"/>
              <a:gd name="connsiteY146" fmla="*/ 494645 h 2831613"/>
              <a:gd name="connsiteX147" fmla="*/ 2504252 w 14842808"/>
              <a:gd name="connsiteY147" fmla="*/ 670239 h 2831613"/>
              <a:gd name="connsiteX148" fmla="*/ 2504252 w 14842808"/>
              <a:gd name="connsiteY148" fmla="*/ 1283147 h 2831613"/>
              <a:gd name="connsiteX149" fmla="*/ 2716075 w 14842808"/>
              <a:gd name="connsiteY149" fmla="*/ 1283147 h 2831613"/>
              <a:gd name="connsiteX150" fmla="*/ 2716075 w 14842808"/>
              <a:gd name="connsiteY150" fmla="*/ 668697 h 2831613"/>
              <a:gd name="connsiteX151" fmla="*/ 2432098 w 14842808"/>
              <a:gd name="connsiteY151" fmla="*/ 369441 h 2831613"/>
              <a:gd name="connsiteX152" fmla="*/ 2184198 w 14842808"/>
              <a:gd name="connsiteY152" fmla="*/ 500301 h 2831613"/>
              <a:gd name="connsiteX153" fmla="*/ 2173375 w 14842808"/>
              <a:gd name="connsiteY153" fmla="*/ 500301 h 2831613"/>
              <a:gd name="connsiteX154" fmla="*/ 2173375 w 14842808"/>
              <a:gd name="connsiteY154" fmla="*/ 28794 h 2831613"/>
              <a:gd name="connsiteX155" fmla="*/ 8633201 w 14842808"/>
              <a:gd name="connsiteY155" fmla="*/ 28794 h 2831613"/>
              <a:gd name="connsiteX156" fmla="*/ 8410555 w 14842808"/>
              <a:gd name="connsiteY156" fmla="*/ 28794 h 2831613"/>
              <a:gd name="connsiteX157" fmla="*/ 8410555 w 14842808"/>
              <a:gd name="connsiteY157" fmla="*/ 955355 h 2831613"/>
              <a:gd name="connsiteX158" fmla="*/ 8216513 w 14842808"/>
              <a:gd name="connsiteY158" fmla="*/ 1195479 h 2831613"/>
              <a:gd name="connsiteX159" fmla="*/ 8022471 w 14842808"/>
              <a:gd name="connsiteY159" fmla="*/ 937358 h 2831613"/>
              <a:gd name="connsiteX160" fmla="*/ 8022471 w 14842808"/>
              <a:gd name="connsiteY160" fmla="*/ 765363 h 2831613"/>
              <a:gd name="connsiteX161" fmla="*/ 7799825 w 14842808"/>
              <a:gd name="connsiteY161" fmla="*/ 820895 h 2831613"/>
              <a:gd name="connsiteX162" fmla="*/ 7799825 w 14842808"/>
              <a:gd name="connsiteY162" fmla="*/ 898023 h 2831613"/>
              <a:gd name="connsiteX163" fmla="*/ 8216771 w 14842808"/>
              <a:gd name="connsiteY163" fmla="*/ 1312199 h 2831613"/>
              <a:gd name="connsiteX164" fmla="*/ 8633459 w 14842808"/>
              <a:gd name="connsiteY164" fmla="*/ 898023 h 2831613"/>
              <a:gd name="connsiteX165" fmla="*/ 8633459 w 14842808"/>
              <a:gd name="connsiteY165" fmla="*/ 28794 h 2831613"/>
              <a:gd name="connsiteX166" fmla="*/ 9973200 w 14842808"/>
              <a:gd name="connsiteY166" fmla="*/ 28794 h 2831613"/>
              <a:gd name="connsiteX167" fmla="*/ 9761120 w 14842808"/>
              <a:gd name="connsiteY167" fmla="*/ 28794 h 2831613"/>
              <a:gd name="connsiteX168" fmla="*/ 9761120 w 14842808"/>
              <a:gd name="connsiteY168" fmla="*/ 1283404 h 2831613"/>
              <a:gd name="connsiteX169" fmla="*/ 9973200 w 14842808"/>
              <a:gd name="connsiteY169" fmla="*/ 1283404 h 2831613"/>
              <a:gd name="connsiteX170" fmla="*/ 9973200 w 14842808"/>
              <a:gd name="connsiteY170" fmla="*/ 704433 h 2831613"/>
              <a:gd name="connsiteX171" fmla="*/ 10151007 w 14842808"/>
              <a:gd name="connsiteY171" fmla="*/ 494645 h 2831613"/>
              <a:gd name="connsiteX172" fmla="*/ 10303819 w 14842808"/>
              <a:gd name="connsiteY172" fmla="*/ 670239 h 2831613"/>
              <a:gd name="connsiteX173" fmla="*/ 10303819 w 14842808"/>
              <a:gd name="connsiteY173" fmla="*/ 1283147 h 2831613"/>
              <a:gd name="connsiteX174" fmla="*/ 10515899 w 14842808"/>
              <a:gd name="connsiteY174" fmla="*/ 1283147 h 2831613"/>
              <a:gd name="connsiteX175" fmla="*/ 10515899 w 14842808"/>
              <a:gd name="connsiteY175" fmla="*/ 668697 h 2831613"/>
              <a:gd name="connsiteX176" fmla="*/ 10231923 w 14842808"/>
              <a:gd name="connsiteY176" fmla="*/ 369441 h 2831613"/>
              <a:gd name="connsiteX177" fmla="*/ 9984023 w 14842808"/>
              <a:gd name="connsiteY177" fmla="*/ 500301 h 2831613"/>
              <a:gd name="connsiteX178" fmla="*/ 9973200 w 14842808"/>
              <a:gd name="connsiteY178" fmla="*/ 500301 h 2831613"/>
              <a:gd name="connsiteX179" fmla="*/ 9973200 w 14842808"/>
              <a:gd name="connsiteY179" fmla="*/ 28794 h 2831613"/>
              <a:gd name="connsiteX180" fmla="*/ 7030872 w 14842808"/>
              <a:gd name="connsiteY180" fmla="*/ 1181339 h 2831613"/>
              <a:gd name="connsiteX181" fmla="*/ 6752307 w 14842808"/>
              <a:gd name="connsiteY181" fmla="*/ 892624 h 2831613"/>
              <a:gd name="connsiteX182" fmla="*/ 6861826 w 14842808"/>
              <a:gd name="connsiteY182" fmla="*/ 665097 h 2831613"/>
              <a:gd name="connsiteX183" fmla="*/ 7267949 w 14842808"/>
              <a:gd name="connsiteY183" fmla="*/ 1107810 h 2831613"/>
              <a:gd name="connsiteX184" fmla="*/ 7030872 w 14842808"/>
              <a:gd name="connsiteY184" fmla="*/ 1181339 h 2831613"/>
              <a:gd name="connsiteX185" fmla="*/ 7426171 w 14842808"/>
              <a:gd name="connsiteY185" fmla="*/ 960754 h 2831613"/>
              <a:gd name="connsiteX186" fmla="*/ 7074164 w 14842808"/>
              <a:gd name="connsiteY186" fmla="*/ 573573 h 2831613"/>
              <a:gd name="connsiteX187" fmla="*/ 7248364 w 14842808"/>
              <a:gd name="connsiteY187" fmla="*/ 539637 h 2831613"/>
              <a:gd name="connsiteX188" fmla="*/ 7483637 w 14842808"/>
              <a:gd name="connsiteY188" fmla="*/ 768963 h 2831613"/>
              <a:gd name="connsiteX189" fmla="*/ 7426171 w 14842808"/>
              <a:gd name="connsiteY189" fmla="*/ 960754 h 2831613"/>
              <a:gd name="connsiteX190" fmla="*/ 7025461 w 14842808"/>
              <a:gd name="connsiteY190" fmla="*/ 521640 h 2831613"/>
              <a:gd name="connsiteX191" fmla="*/ 6948153 w 14842808"/>
              <a:gd name="connsiteY191" fmla="*/ 435514 h 2831613"/>
              <a:gd name="connsiteX192" fmla="*/ 6860022 w 14842808"/>
              <a:gd name="connsiteY192" fmla="*/ 258121 h 2831613"/>
              <a:gd name="connsiteX193" fmla="*/ 7030614 w 14842808"/>
              <a:gd name="connsiteY193" fmla="*/ 95124 h 2831613"/>
              <a:gd name="connsiteX194" fmla="*/ 7199403 w 14842808"/>
              <a:gd name="connsiteY194" fmla="*/ 267119 h 2831613"/>
              <a:gd name="connsiteX195" fmla="*/ 7025461 w 14842808"/>
              <a:gd name="connsiteY195" fmla="*/ 521640 h 2831613"/>
              <a:gd name="connsiteX196" fmla="*/ 7036283 w 14842808"/>
              <a:gd name="connsiteY196" fmla="*/ 0 h 2831613"/>
              <a:gd name="connsiteX197" fmla="*/ 6666238 w 14842808"/>
              <a:gd name="connsiteY197" fmla="*/ 310053 h 2831613"/>
              <a:gd name="connsiteX198" fmla="*/ 6810030 w 14842808"/>
              <a:gd name="connsiteY198" fmla="*/ 609308 h 2831613"/>
              <a:gd name="connsiteX199" fmla="*/ 6811834 w 14842808"/>
              <a:gd name="connsiteY199" fmla="*/ 612908 h 2831613"/>
              <a:gd name="connsiteX200" fmla="*/ 6554914 w 14842808"/>
              <a:gd name="connsiteY200" fmla="*/ 973094 h 2831613"/>
              <a:gd name="connsiteX201" fmla="*/ 6915941 w 14842808"/>
              <a:gd name="connsiteY201" fmla="*/ 1311941 h 2831613"/>
              <a:gd name="connsiteX202" fmla="*/ 7322064 w 14842808"/>
              <a:gd name="connsiteY202" fmla="*/ 1166684 h 2831613"/>
              <a:gd name="connsiteX203" fmla="*/ 7429780 w 14842808"/>
              <a:gd name="connsiteY203" fmla="*/ 1283147 h 2831613"/>
              <a:gd name="connsiteX204" fmla="*/ 7711952 w 14842808"/>
              <a:gd name="connsiteY204" fmla="*/ 1283147 h 2831613"/>
              <a:gd name="connsiteX205" fmla="*/ 7711952 w 14842808"/>
              <a:gd name="connsiteY205" fmla="*/ 1274406 h 2831613"/>
              <a:gd name="connsiteX206" fmla="*/ 7482091 w 14842808"/>
              <a:gd name="connsiteY206" fmla="*/ 1021684 h 2831613"/>
              <a:gd name="connsiteX207" fmla="*/ 7634902 w 14842808"/>
              <a:gd name="connsiteY207" fmla="*/ 672039 h 2831613"/>
              <a:gd name="connsiteX208" fmla="*/ 7399629 w 14842808"/>
              <a:gd name="connsiteY208" fmla="*/ 444512 h 2831613"/>
              <a:gd name="connsiteX209" fmla="*/ 7183941 w 14842808"/>
              <a:gd name="connsiteY209" fmla="*/ 487447 h 2831613"/>
              <a:gd name="connsiteX210" fmla="*/ 7180333 w 14842808"/>
              <a:gd name="connsiteY210" fmla="*/ 480248 h 2831613"/>
              <a:gd name="connsiteX211" fmla="*/ 7374375 w 14842808"/>
              <a:gd name="connsiteY211" fmla="*/ 243723 h 2831613"/>
              <a:gd name="connsiteX212" fmla="*/ 7036283 w 14842808"/>
              <a:gd name="connsiteY212" fmla="*/ 0 h 2831613"/>
              <a:gd name="connsiteX213" fmla="*/ 3908932 w 14842808"/>
              <a:gd name="connsiteY213" fmla="*/ 1917394 h 2831613"/>
              <a:gd name="connsiteX214" fmla="*/ 3756120 w 14842808"/>
              <a:gd name="connsiteY214" fmla="*/ 1917394 h 2831613"/>
              <a:gd name="connsiteX215" fmla="*/ 3526259 w 14842808"/>
              <a:gd name="connsiteY215" fmla="*/ 2641622 h 2831613"/>
              <a:gd name="connsiteX216" fmla="*/ 3294594 w 14842808"/>
              <a:gd name="connsiteY216" fmla="*/ 1917394 h 2831613"/>
              <a:gd name="connsiteX217" fmla="*/ 3136371 w 14842808"/>
              <a:gd name="connsiteY217" fmla="*/ 1917394 h 2831613"/>
              <a:gd name="connsiteX218" fmla="*/ 3429109 w 14842808"/>
              <a:gd name="connsiteY218" fmla="*/ 2813617 h 2831613"/>
              <a:gd name="connsiteX219" fmla="*/ 3615936 w 14842808"/>
              <a:gd name="connsiteY219" fmla="*/ 2813617 h 2831613"/>
              <a:gd name="connsiteX220" fmla="*/ 3908932 w 14842808"/>
              <a:gd name="connsiteY220" fmla="*/ 1917394 h 2831613"/>
              <a:gd name="connsiteX221" fmla="*/ 5785961 w 14842808"/>
              <a:gd name="connsiteY221" fmla="*/ 1917394 h 2831613"/>
              <a:gd name="connsiteX222" fmla="*/ 5636757 w 14842808"/>
              <a:gd name="connsiteY222" fmla="*/ 1917394 h 2831613"/>
              <a:gd name="connsiteX223" fmla="*/ 5636757 w 14842808"/>
              <a:gd name="connsiteY223" fmla="*/ 2813617 h 2831613"/>
              <a:gd name="connsiteX224" fmla="*/ 5785961 w 14842808"/>
              <a:gd name="connsiteY224" fmla="*/ 2813617 h 2831613"/>
              <a:gd name="connsiteX225" fmla="*/ 5785961 w 14842808"/>
              <a:gd name="connsiteY225" fmla="*/ 1917394 h 2831613"/>
              <a:gd name="connsiteX226" fmla="*/ 6702056 w 14842808"/>
              <a:gd name="connsiteY226" fmla="*/ 1917394 h 2831613"/>
              <a:gd name="connsiteX227" fmla="*/ 6549245 w 14842808"/>
              <a:gd name="connsiteY227" fmla="*/ 1917394 h 2831613"/>
              <a:gd name="connsiteX228" fmla="*/ 6319384 w 14842808"/>
              <a:gd name="connsiteY228" fmla="*/ 2641622 h 2831613"/>
              <a:gd name="connsiteX229" fmla="*/ 6087719 w 14842808"/>
              <a:gd name="connsiteY229" fmla="*/ 1917394 h 2831613"/>
              <a:gd name="connsiteX230" fmla="*/ 5929754 w 14842808"/>
              <a:gd name="connsiteY230" fmla="*/ 1917394 h 2831613"/>
              <a:gd name="connsiteX231" fmla="*/ 6222492 w 14842808"/>
              <a:gd name="connsiteY231" fmla="*/ 2813617 h 2831613"/>
              <a:gd name="connsiteX232" fmla="*/ 6409319 w 14842808"/>
              <a:gd name="connsiteY232" fmla="*/ 2813617 h 2831613"/>
              <a:gd name="connsiteX233" fmla="*/ 6702056 w 14842808"/>
              <a:gd name="connsiteY233" fmla="*/ 1917394 h 2831613"/>
              <a:gd name="connsiteX234" fmla="*/ 11697676 w 14842808"/>
              <a:gd name="connsiteY234" fmla="*/ 1917394 h 2831613"/>
              <a:gd name="connsiteX235" fmla="*/ 11548472 w 14842808"/>
              <a:gd name="connsiteY235" fmla="*/ 1917394 h 2831613"/>
              <a:gd name="connsiteX236" fmla="*/ 11548472 w 14842808"/>
              <a:gd name="connsiteY236" fmla="*/ 2813617 h 2831613"/>
              <a:gd name="connsiteX237" fmla="*/ 11697676 w 14842808"/>
              <a:gd name="connsiteY237" fmla="*/ 2813617 h 2831613"/>
              <a:gd name="connsiteX238" fmla="*/ 11697676 w 14842808"/>
              <a:gd name="connsiteY238" fmla="*/ 1917394 h 2831613"/>
              <a:gd name="connsiteX239" fmla="*/ 12980209 w 14842808"/>
              <a:gd name="connsiteY239" fmla="*/ 1917394 h 2831613"/>
              <a:gd name="connsiteX240" fmla="*/ 12831005 w 14842808"/>
              <a:gd name="connsiteY240" fmla="*/ 1917394 h 2831613"/>
              <a:gd name="connsiteX241" fmla="*/ 12831005 w 14842808"/>
              <a:gd name="connsiteY241" fmla="*/ 2813617 h 2831613"/>
              <a:gd name="connsiteX242" fmla="*/ 12980209 w 14842808"/>
              <a:gd name="connsiteY242" fmla="*/ 2813617 h 2831613"/>
              <a:gd name="connsiteX243" fmla="*/ 12980209 w 14842808"/>
              <a:gd name="connsiteY243" fmla="*/ 1917394 h 2831613"/>
              <a:gd name="connsiteX244" fmla="*/ 853219 w 14842808"/>
              <a:gd name="connsiteY244" fmla="*/ 1899397 h 2831613"/>
              <a:gd name="connsiteX245" fmla="*/ 601711 w 14842808"/>
              <a:gd name="connsiteY245" fmla="*/ 2055452 h 2831613"/>
              <a:gd name="connsiteX246" fmla="*/ 601711 w 14842808"/>
              <a:gd name="connsiteY246" fmla="*/ 1917394 h 2831613"/>
              <a:gd name="connsiteX247" fmla="*/ 452507 w 14842808"/>
              <a:gd name="connsiteY247" fmla="*/ 1917394 h 2831613"/>
              <a:gd name="connsiteX248" fmla="*/ 452507 w 14842808"/>
              <a:gd name="connsiteY248" fmla="*/ 2813617 h 2831613"/>
              <a:gd name="connsiteX249" fmla="*/ 601711 w 14842808"/>
              <a:gd name="connsiteY249" fmla="*/ 2813617 h 2831613"/>
              <a:gd name="connsiteX250" fmla="*/ 601711 w 14842808"/>
              <a:gd name="connsiteY250" fmla="*/ 2223847 h 2831613"/>
              <a:gd name="connsiteX251" fmla="*/ 797557 w 14842808"/>
              <a:gd name="connsiteY251" fmla="*/ 2014060 h 2831613"/>
              <a:gd name="connsiteX252" fmla="*/ 991599 w 14842808"/>
              <a:gd name="connsiteY252" fmla="*/ 2223847 h 2831613"/>
              <a:gd name="connsiteX253" fmla="*/ 991599 w 14842808"/>
              <a:gd name="connsiteY253" fmla="*/ 2813617 h 2831613"/>
              <a:gd name="connsiteX254" fmla="*/ 1140803 w 14842808"/>
              <a:gd name="connsiteY254" fmla="*/ 2813617 h 2831613"/>
              <a:gd name="connsiteX255" fmla="*/ 1140803 w 14842808"/>
              <a:gd name="connsiteY255" fmla="*/ 2193511 h 2831613"/>
              <a:gd name="connsiteX256" fmla="*/ 853219 w 14842808"/>
              <a:gd name="connsiteY256" fmla="*/ 1899397 h 2831613"/>
              <a:gd name="connsiteX257" fmla="*/ 1756945 w 14842808"/>
              <a:gd name="connsiteY257" fmla="*/ 1899397 h 2831613"/>
              <a:gd name="connsiteX258" fmla="*/ 1505437 w 14842808"/>
              <a:gd name="connsiteY258" fmla="*/ 2055452 h 2831613"/>
              <a:gd name="connsiteX259" fmla="*/ 1505437 w 14842808"/>
              <a:gd name="connsiteY259" fmla="*/ 1917394 h 2831613"/>
              <a:gd name="connsiteX260" fmla="*/ 1356234 w 14842808"/>
              <a:gd name="connsiteY260" fmla="*/ 1917394 h 2831613"/>
              <a:gd name="connsiteX261" fmla="*/ 1356234 w 14842808"/>
              <a:gd name="connsiteY261" fmla="*/ 2813617 h 2831613"/>
              <a:gd name="connsiteX262" fmla="*/ 1505437 w 14842808"/>
              <a:gd name="connsiteY262" fmla="*/ 2813617 h 2831613"/>
              <a:gd name="connsiteX263" fmla="*/ 1505437 w 14842808"/>
              <a:gd name="connsiteY263" fmla="*/ 2223847 h 2831613"/>
              <a:gd name="connsiteX264" fmla="*/ 1701283 w 14842808"/>
              <a:gd name="connsiteY264" fmla="*/ 2014060 h 2831613"/>
              <a:gd name="connsiteX265" fmla="*/ 1895326 w 14842808"/>
              <a:gd name="connsiteY265" fmla="*/ 2223847 h 2831613"/>
              <a:gd name="connsiteX266" fmla="*/ 1895326 w 14842808"/>
              <a:gd name="connsiteY266" fmla="*/ 2813617 h 2831613"/>
              <a:gd name="connsiteX267" fmla="*/ 2044529 w 14842808"/>
              <a:gd name="connsiteY267" fmla="*/ 2813617 h 2831613"/>
              <a:gd name="connsiteX268" fmla="*/ 2044529 w 14842808"/>
              <a:gd name="connsiteY268" fmla="*/ 2193511 h 2831613"/>
              <a:gd name="connsiteX269" fmla="*/ 1756945 w 14842808"/>
              <a:gd name="connsiteY269" fmla="*/ 1899397 h 2831613"/>
              <a:gd name="connsiteX270" fmla="*/ 2644179 w 14842808"/>
              <a:gd name="connsiteY270" fmla="*/ 2704353 h 2831613"/>
              <a:gd name="connsiteX271" fmla="*/ 2389064 w 14842808"/>
              <a:gd name="connsiteY271" fmla="*/ 2365505 h 2831613"/>
              <a:gd name="connsiteX272" fmla="*/ 2644179 w 14842808"/>
              <a:gd name="connsiteY272" fmla="*/ 2026658 h 2831613"/>
              <a:gd name="connsiteX273" fmla="*/ 2899294 w 14842808"/>
              <a:gd name="connsiteY273" fmla="*/ 2365505 h 2831613"/>
              <a:gd name="connsiteX274" fmla="*/ 2644179 w 14842808"/>
              <a:gd name="connsiteY274" fmla="*/ 2704353 h 2831613"/>
              <a:gd name="connsiteX275" fmla="*/ 2651394 w 14842808"/>
              <a:gd name="connsiteY275" fmla="*/ 1899397 h 2831613"/>
              <a:gd name="connsiteX276" fmla="*/ 2232902 w 14842808"/>
              <a:gd name="connsiteY276" fmla="*/ 2376303 h 2831613"/>
              <a:gd name="connsiteX277" fmla="*/ 2637221 w 14842808"/>
              <a:gd name="connsiteY277" fmla="*/ 2831613 h 2831613"/>
              <a:gd name="connsiteX278" fmla="*/ 3055971 w 14842808"/>
              <a:gd name="connsiteY278" fmla="*/ 2354707 h 2831613"/>
              <a:gd name="connsiteX279" fmla="*/ 2651394 w 14842808"/>
              <a:gd name="connsiteY279" fmla="*/ 1899397 h 2831613"/>
              <a:gd name="connsiteX280" fmla="*/ 4365047 w 14842808"/>
              <a:gd name="connsiteY280" fmla="*/ 2723892 h 2831613"/>
              <a:gd name="connsiteX281" fmla="*/ 4192651 w 14842808"/>
              <a:gd name="connsiteY281" fmla="*/ 2566294 h 2831613"/>
              <a:gd name="connsiteX282" fmla="*/ 4343659 w 14842808"/>
              <a:gd name="connsiteY282" fmla="*/ 2415638 h 2831613"/>
              <a:gd name="connsiteX283" fmla="*/ 4453178 w 14842808"/>
              <a:gd name="connsiteY283" fmla="*/ 2388644 h 2831613"/>
              <a:gd name="connsiteX284" fmla="*/ 4573520 w 14842808"/>
              <a:gd name="connsiteY284" fmla="*/ 2349309 h 2831613"/>
              <a:gd name="connsiteX285" fmla="*/ 4573520 w 14842808"/>
              <a:gd name="connsiteY285" fmla="*/ 2523103 h 2831613"/>
              <a:gd name="connsiteX286" fmla="*/ 4365047 w 14842808"/>
              <a:gd name="connsiteY286" fmla="*/ 2723892 h 2831613"/>
              <a:gd name="connsiteX287" fmla="*/ 4411947 w 14842808"/>
              <a:gd name="connsiteY287" fmla="*/ 1899397 h 2831613"/>
              <a:gd name="connsiteX288" fmla="*/ 4049116 w 14842808"/>
              <a:gd name="connsiteY288" fmla="*/ 2186312 h 2831613"/>
              <a:gd name="connsiteX289" fmla="*/ 4187497 w 14842808"/>
              <a:gd name="connsiteY289" fmla="*/ 2215106 h 2831613"/>
              <a:gd name="connsiteX290" fmla="*/ 4401381 w 14842808"/>
              <a:gd name="connsiteY290" fmla="*/ 2014317 h 2831613"/>
              <a:gd name="connsiteX291" fmla="*/ 4573777 w 14842808"/>
              <a:gd name="connsiteY291" fmla="*/ 2180913 h 2831613"/>
              <a:gd name="connsiteX292" fmla="*/ 4573777 w 14842808"/>
              <a:gd name="connsiteY292" fmla="*/ 2186312 h 2831613"/>
              <a:gd name="connsiteX293" fmla="*/ 4521724 w 14842808"/>
              <a:gd name="connsiteY293" fmla="*/ 2258041 h 2831613"/>
              <a:gd name="connsiteX294" fmla="*/ 4263001 w 14842808"/>
              <a:gd name="connsiteY294" fmla="*/ 2322571 h 2831613"/>
              <a:gd name="connsiteX295" fmla="*/ 4043705 w 14842808"/>
              <a:gd name="connsiteY295" fmla="*/ 2577092 h 2831613"/>
              <a:gd name="connsiteX296" fmla="*/ 4324074 w 14842808"/>
              <a:gd name="connsiteY296" fmla="*/ 2831613 h 2831613"/>
              <a:gd name="connsiteX297" fmla="*/ 4573777 w 14842808"/>
              <a:gd name="connsiteY297" fmla="*/ 2677358 h 2831613"/>
              <a:gd name="connsiteX298" fmla="*/ 4591816 w 14842808"/>
              <a:gd name="connsiteY298" fmla="*/ 2813617 h 2831613"/>
              <a:gd name="connsiteX299" fmla="*/ 4744627 w 14842808"/>
              <a:gd name="connsiteY299" fmla="*/ 2813617 h 2831613"/>
              <a:gd name="connsiteX300" fmla="*/ 4721177 w 14842808"/>
              <a:gd name="connsiteY300" fmla="*/ 2627225 h 2831613"/>
              <a:gd name="connsiteX301" fmla="*/ 4721177 w 14842808"/>
              <a:gd name="connsiteY301" fmla="*/ 2171915 h 2831613"/>
              <a:gd name="connsiteX302" fmla="*/ 4411947 w 14842808"/>
              <a:gd name="connsiteY302" fmla="*/ 1899397 h 2831613"/>
              <a:gd name="connsiteX303" fmla="*/ 6942741 w 14842808"/>
              <a:gd name="connsiteY303" fmla="*/ 2268581 h 2831613"/>
              <a:gd name="connsiteX304" fmla="*/ 7185229 w 14842808"/>
              <a:gd name="connsiteY304" fmla="*/ 2021259 h 2831613"/>
              <a:gd name="connsiteX305" fmla="*/ 7402721 w 14842808"/>
              <a:gd name="connsiteY305" fmla="*/ 2268581 h 2831613"/>
              <a:gd name="connsiteX306" fmla="*/ 6942741 w 14842808"/>
              <a:gd name="connsiteY306" fmla="*/ 2268581 h 2831613"/>
              <a:gd name="connsiteX307" fmla="*/ 7185229 w 14842808"/>
              <a:gd name="connsiteY307" fmla="*/ 1899397 h 2831613"/>
              <a:gd name="connsiteX308" fmla="*/ 6782714 w 14842808"/>
              <a:gd name="connsiteY308" fmla="*/ 2372704 h 2831613"/>
              <a:gd name="connsiteX309" fmla="*/ 7185229 w 14842808"/>
              <a:gd name="connsiteY309" fmla="*/ 2831613 h 2831613"/>
              <a:gd name="connsiteX310" fmla="*/ 7551667 w 14842808"/>
              <a:gd name="connsiteY310" fmla="*/ 2539557 h 2831613"/>
              <a:gd name="connsiteX311" fmla="*/ 7415091 w 14842808"/>
              <a:gd name="connsiteY311" fmla="*/ 2503821 h 2831613"/>
              <a:gd name="connsiteX312" fmla="*/ 7199403 w 14842808"/>
              <a:gd name="connsiteY312" fmla="*/ 2706410 h 2831613"/>
              <a:gd name="connsiteX313" fmla="*/ 6937072 w 14842808"/>
              <a:gd name="connsiteY313" fmla="*/ 2374761 h 2831613"/>
              <a:gd name="connsiteX314" fmla="*/ 7553213 w 14842808"/>
              <a:gd name="connsiteY314" fmla="*/ 2374761 h 2831613"/>
              <a:gd name="connsiteX315" fmla="*/ 7553213 w 14842808"/>
              <a:gd name="connsiteY315" fmla="*/ 2324627 h 2831613"/>
              <a:gd name="connsiteX316" fmla="*/ 7185229 w 14842808"/>
              <a:gd name="connsiteY316" fmla="*/ 1899397 h 2831613"/>
              <a:gd name="connsiteX317" fmla="*/ 9777354 w 14842808"/>
              <a:gd name="connsiteY317" fmla="*/ 2268581 h 2831613"/>
              <a:gd name="connsiteX318" fmla="*/ 10019842 w 14842808"/>
              <a:gd name="connsiteY318" fmla="*/ 2021259 h 2831613"/>
              <a:gd name="connsiteX319" fmla="*/ 10237334 w 14842808"/>
              <a:gd name="connsiteY319" fmla="*/ 2268581 h 2831613"/>
              <a:gd name="connsiteX320" fmla="*/ 9777354 w 14842808"/>
              <a:gd name="connsiteY320" fmla="*/ 2268581 h 2831613"/>
              <a:gd name="connsiteX321" fmla="*/ 10019842 w 14842808"/>
              <a:gd name="connsiteY321" fmla="*/ 1899397 h 2831613"/>
              <a:gd name="connsiteX322" fmla="*/ 9617327 w 14842808"/>
              <a:gd name="connsiteY322" fmla="*/ 2372704 h 2831613"/>
              <a:gd name="connsiteX323" fmla="*/ 10019842 w 14842808"/>
              <a:gd name="connsiteY323" fmla="*/ 2831613 h 2831613"/>
              <a:gd name="connsiteX324" fmla="*/ 10386280 w 14842808"/>
              <a:gd name="connsiteY324" fmla="*/ 2539557 h 2831613"/>
              <a:gd name="connsiteX325" fmla="*/ 10249704 w 14842808"/>
              <a:gd name="connsiteY325" fmla="*/ 2503821 h 2831613"/>
              <a:gd name="connsiteX326" fmla="*/ 10034016 w 14842808"/>
              <a:gd name="connsiteY326" fmla="*/ 2706410 h 2831613"/>
              <a:gd name="connsiteX327" fmla="*/ 9771684 w 14842808"/>
              <a:gd name="connsiteY327" fmla="*/ 2374761 h 2831613"/>
              <a:gd name="connsiteX328" fmla="*/ 10387826 w 14842808"/>
              <a:gd name="connsiteY328" fmla="*/ 2374761 h 2831613"/>
              <a:gd name="connsiteX329" fmla="*/ 10387826 w 14842808"/>
              <a:gd name="connsiteY329" fmla="*/ 2324627 h 2831613"/>
              <a:gd name="connsiteX330" fmla="*/ 10019842 w 14842808"/>
              <a:gd name="connsiteY330" fmla="*/ 1899397 h 2831613"/>
              <a:gd name="connsiteX331" fmla="*/ 12299387 w 14842808"/>
              <a:gd name="connsiteY331" fmla="*/ 1899397 h 2831613"/>
              <a:gd name="connsiteX332" fmla="*/ 11886049 w 14842808"/>
              <a:gd name="connsiteY332" fmla="*/ 2374503 h 2831613"/>
              <a:gd name="connsiteX333" fmla="*/ 12292171 w 14842808"/>
              <a:gd name="connsiteY333" fmla="*/ 2831613 h 2831613"/>
              <a:gd name="connsiteX334" fmla="*/ 12660413 w 14842808"/>
              <a:gd name="connsiteY334" fmla="*/ 2512562 h 2831613"/>
              <a:gd name="connsiteX335" fmla="*/ 12518425 w 14842808"/>
              <a:gd name="connsiteY335" fmla="*/ 2478369 h 2831613"/>
              <a:gd name="connsiteX336" fmla="*/ 12302736 w 14842808"/>
              <a:gd name="connsiteY336" fmla="*/ 2704353 h 2831613"/>
              <a:gd name="connsiteX337" fmla="*/ 12042210 w 14842808"/>
              <a:gd name="connsiteY337" fmla="*/ 2363706 h 2831613"/>
              <a:gd name="connsiteX338" fmla="*/ 12295521 w 14842808"/>
              <a:gd name="connsiteY338" fmla="*/ 2026658 h 2831613"/>
              <a:gd name="connsiteX339" fmla="*/ 12518167 w 14842808"/>
              <a:gd name="connsiteY339" fmla="*/ 2241844 h 2831613"/>
              <a:gd name="connsiteX340" fmla="*/ 12660156 w 14842808"/>
              <a:gd name="connsiteY340" fmla="*/ 2207908 h 2831613"/>
              <a:gd name="connsiteX341" fmla="*/ 12299387 w 14842808"/>
              <a:gd name="connsiteY341" fmla="*/ 1899397 h 2831613"/>
              <a:gd name="connsiteX342" fmla="*/ 13596350 w 14842808"/>
              <a:gd name="connsiteY342" fmla="*/ 1899397 h 2831613"/>
              <a:gd name="connsiteX343" fmla="*/ 13344844 w 14842808"/>
              <a:gd name="connsiteY343" fmla="*/ 2055452 h 2831613"/>
              <a:gd name="connsiteX344" fmla="*/ 13344844 w 14842808"/>
              <a:gd name="connsiteY344" fmla="*/ 1917394 h 2831613"/>
              <a:gd name="connsiteX345" fmla="*/ 13195639 w 14842808"/>
              <a:gd name="connsiteY345" fmla="*/ 1917394 h 2831613"/>
              <a:gd name="connsiteX346" fmla="*/ 13195639 w 14842808"/>
              <a:gd name="connsiteY346" fmla="*/ 2813617 h 2831613"/>
              <a:gd name="connsiteX347" fmla="*/ 13344844 w 14842808"/>
              <a:gd name="connsiteY347" fmla="*/ 2813617 h 2831613"/>
              <a:gd name="connsiteX348" fmla="*/ 13344844 w 14842808"/>
              <a:gd name="connsiteY348" fmla="*/ 2223847 h 2831613"/>
              <a:gd name="connsiteX349" fmla="*/ 13540690 w 14842808"/>
              <a:gd name="connsiteY349" fmla="*/ 2014060 h 2831613"/>
              <a:gd name="connsiteX350" fmla="*/ 13734732 w 14842808"/>
              <a:gd name="connsiteY350" fmla="*/ 2223847 h 2831613"/>
              <a:gd name="connsiteX351" fmla="*/ 13734732 w 14842808"/>
              <a:gd name="connsiteY351" fmla="*/ 2813617 h 2831613"/>
              <a:gd name="connsiteX352" fmla="*/ 13883936 w 14842808"/>
              <a:gd name="connsiteY352" fmla="*/ 2813617 h 2831613"/>
              <a:gd name="connsiteX353" fmla="*/ 13883936 w 14842808"/>
              <a:gd name="connsiteY353" fmla="*/ 2193511 h 2831613"/>
              <a:gd name="connsiteX354" fmla="*/ 13596350 w 14842808"/>
              <a:gd name="connsiteY354" fmla="*/ 1899397 h 2831613"/>
              <a:gd name="connsiteX355" fmla="*/ 14232336 w 14842808"/>
              <a:gd name="connsiteY355" fmla="*/ 2268581 h 2831613"/>
              <a:gd name="connsiteX356" fmla="*/ 14474823 w 14842808"/>
              <a:gd name="connsiteY356" fmla="*/ 2021259 h 2831613"/>
              <a:gd name="connsiteX357" fmla="*/ 14692316 w 14842808"/>
              <a:gd name="connsiteY357" fmla="*/ 2268581 h 2831613"/>
              <a:gd name="connsiteX358" fmla="*/ 14232336 w 14842808"/>
              <a:gd name="connsiteY358" fmla="*/ 2268581 h 2831613"/>
              <a:gd name="connsiteX359" fmla="*/ 14474823 w 14842808"/>
              <a:gd name="connsiteY359" fmla="*/ 1899397 h 2831613"/>
              <a:gd name="connsiteX360" fmla="*/ 14072308 w 14842808"/>
              <a:gd name="connsiteY360" fmla="*/ 2372704 h 2831613"/>
              <a:gd name="connsiteX361" fmla="*/ 14474823 w 14842808"/>
              <a:gd name="connsiteY361" fmla="*/ 2831613 h 2831613"/>
              <a:gd name="connsiteX362" fmla="*/ 14841262 w 14842808"/>
              <a:gd name="connsiteY362" fmla="*/ 2539557 h 2831613"/>
              <a:gd name="connsiteX363" fmla="*/ 14704684 w 14842808"/>
              <a:gd name="connsiteY363" fmla="*/ 2503821 h 2831613"/>
              <a:gd name="connsiteX364" fmla="*/ 14488996 w 14842808"/>
              <a:gd name="connsiteY364" fmla="*/ 2706410 h 2831613"/>
              <a:gd name="connsiteX365" fmla="*/ 14226666 w 14842808"/>
              <a:gd name="connsiteY365" fmla="*/ 2374761 h 2831613"/>
              <a:gd name="connsiteX366" fmla="*/ 14842809 w 14842808"/>
              <a:gd name="connsiteY366" fmla="*/ 2374761 h 2831613"/>
              <a:gd name="connsiteX367" fmla="*/ 14842809 w 14842808"/>
              <a:gd name="connsiteY367" fmla="*/ 2324627 h 2831613"/>
              <a:gd name="connsiteX368" fmla="*/ 14474823 w 14842808"/>
              <a:gd name="connsiteY368" fmla="*/ 1899397 h 2831613"/>
              <a:gd name="connsiteX369" fmla="*/ 5204092 w 14842808"/>
              <a:gd name="connsiteY369" fmla="*/ 1666471 h 2831613"/>
              <a:gd name="connsiteX370" fmla="*/ 5054889 w 14842808"/>
              <a:gd name="connsiteY370" fmla="*/ 1702207 h 2831613"/>
              <a:gd name="connsiteX371" fmla="*/ 5054889 w 14842808"/>
              <a:gd name="connsiteY371" fmla="*/ 1917394 h 2831613"/>
              <a:gd name="connsiteX372" fmla="*/ 4882493 w 14842808"/>
              <a:gd name="connsiteY372" fmla="*/ 1917394 h 2831613"/>
              <a:gd name="connsiteX373" fmla="*/ 4882493 w 14842808"/>
              <a:gd name="connsiteY373" fmla="*/ 2032057 h 2831613"/>
              <a:gd name="connsiteX374" fmla="*/ 5054889 w 14842808"/>
              <a:gd name="connsiteY374" fmla="*/ 2032057 h 2831613"/>
              <a:gd name="connsiteX375" fmla="*/ 5054889 w 14842808"/>
              <a:gd name="connsiteY375" fmla="*/ 2580434 h 2831613"/>
              <a:gd name="connsiteX376" fmla="*/ 5300985 w 14842808"/>
              <a:gd name="connsiteY376" fmla="*/ 2831356 h 2831613"/>
              <a:gd name="connsiteX377" fmla="*/ 5493223 w 14842808"/>
              <a:gd name="connsiteY377" fmla="*/ 2775824 h 2831613"/>
              <a:gd name="connsiteX378" fmla="*/ 5451992 w 14842808"/>
              <a:gd name="connsiteY378" fmla="*/ 2668360 h 2831613"/>
              <a:gd name="connsiteX379" fmla="*/ 5320827 w 14842808"/>
              <a:gd name="connsiteY379" fmla="*/ 2705895 h 2831613"/>
              <a:gd name="connsiteX380" fmla="*/ 5204092 w 14842808"/>
              <a:gd name="connsiteY380" fmla="*/ 2557039 h 2831613"/>
              <a:gd name="connsiteX381" fmla="*/ 5204092 w 14842808"/>
              <a:gd name="connsiteY381" fmla="*/ 2032057 h 2831613"/>
              <a:gd name="connsiteX382" fmla="*/ 5470031 w 14842808"/>
              <a:gd name="connsiteY382" fmla="*/ 2032057 h 2831613"/>
              <a:gd name="connsiteX383" fmla="*/ 5470031 w 14842808"/>
              <a:gd name="connsiteY383" fmla="*/ 1917394 h 2831613"/>
              <a:gd name="connsiteX384" fmla="*/ 5204092 w 14842808"/>
              <a:gd name="connsiteY384" fmla="*/ 1917394 h 2831613"/>
              <a:gd name="connsiteX385" fmla="*/ 5204092 w 14842808"/>
              <a:gd name="connsiteY385" fmla="*/ 1666471 h 2831613"/>
              <a:gd name="connsiteX386" fmla="*/ 219296 w 14842808"/>
              <a:gd name="connsiteY386" fmla="*/ 1558750 h 2831613"/>
              <a:gd name="connsiteX387" fmla="*/ 62877 w 14842808"/>
              <a:gd name="connsiteY387" fmla="*/ 1558750 h 2831613"/>
              <a:gd name="connsiteX388" fmla="*/ 62877 w 14842808"/>
              <a:gd name="connsiteY388" fmla="*/ 2813360 h 2831613"/>
              <a:gd name="connsiteX389" fmla="*/ 219296 w 14842808"/>
              <a:gd name="connsiteY389" fmla="*/ 2813360 h 2831613"/>
              <a:gd name="connsiteX390" fmla="*/ 219296 w 14842808"/>
              <a:gd name="connsiteY390" fmla="*/ 1558750 h 2831613"/>
              <a:gd name="connsiteX391" fmla="*/ 9411173 w 14842808"/>
              <a:gd name="connsiteY391" fmla="*/ 1558750 h 2831613"/>
              <a:gd name="connsiteX392" fmla="*/ 9174096 w 14842808"/>
              <a:gd name="connsiteY392" fmla="*/ 1558750 h 2831613"/>
              <a:gd name="connsiteX393" fmla="*/ 8802247 w 14842808"/>
              <a:gd name="connsiteY393" fmla="*/ 2569636 h 2831613"/>
              <a:gd name="connsiteX394" fmla="*/ 8428593 w 14842808"/>
              <a:gd name="connsiteY394" fmla="*/ 1558750 h 2831613"/>
              <a:gd name="connsiteX395" fmla="*/ 8180694 w 14842808"/>
              <a:gd name="connsiteY395" fmla="*/ 1558750 h 2831613"/>
              <a:gd name="connsiteX396" fmla="*/ 8180694 w 14842808"/>
              <a:gd name="connsiteY396" fmla="*/ 2813360 h 2831613"/>
              <a:gd name="connsiteX397" fmla="*/ 8337113 w 14842808"/>
              <a:gd name="connsiteY397" fmla="*/ 2813360 h 2831613"/>
              <a:gd name="connsiteX398" fmla="*/ 8337113 w 14842808"/>
              <a:gd name="connsiteY398" fmla="*/ 1732801 h 2831613"/>
              <a:gd name="connsiteX399" fmla="*/ 8737824 w 14842808"/>
              <a:gd name="connsiteY399" fmla="*/ 2813617 h 2831613"/>
              <a:gd name="connsiteX400" fmla="*/ 8858166 w 14842808"/>
              <a:gd name="connsiteY400" fmla="*/ 2813617 h 2831613"/>
              <a:gd name="connsiteX401" fmla="*/ 9255270 w 14842808"/>
              <a:gd name="connsiteY401" fmla="*/ 1731002 h 2831613"/>
              <a:gd name="connsiteX402" fmla="*/ 9255270 w 14842808"/>
              <a:gd name="connsiteY402" fmla="*/ 2813617 h 2831613"/>
              <a:gd name="connsiteX403" fmla="*/ 9411431 w 14842808"/>
              <a:gd name="connsiteY403" fmla="*/ 2813617 h 2831613"/>
              <a:gd name="connsiteX404" fmla="*/ 9411431 w 14842808"/>
              <a:gd name="connsiteY404" fmla="*/ 1558750 h 2831613"/>
              <a:gd name="connsiteX405" fmla="*/ 10941349 w 14842808"/>
              <a:gd name="connsiteY405" fmla="*/ 2704353 h 2831613"/>
              <a:gd name="connsiteX406" fmla="*/ 10695254 w 14842808"/>
              <a:gd name="connsiteY406" fmla="*/ 2365505 h 2831613"/>
              <a:gd name="connsiteX407" fmla="*/ 10941349 w 14842808"/>
              <a:gd name="connsiteY407" fmla="*/ 2026658 h 2831613"/>
              <a:gd name="connsiteX408" fmla="*/ 11187445 w 14842808"/>
              <a:gd name="connsiteY408" fmla="*/ 2365505 h 2831613"/>
              <a:gd name="connsiteX409" fmla="*/ 10941349 w 14842808"/>
              <a:gd name="connsiteY409" fmla="*/ 2704353 h 2831613"/>
              <a:gd name="connsiteX410" fmla="*/ 11333042 w 14842808"/>
              <a:gd name="connsiteY410" fmla="*/ 1558750 h 2831613"/>
              <a:gd name="connsiteX411" fmla="*/ 11183838 w 14842808"/>
              <a:gd name="connsiteY411" fmla="*/ 1558750 h 2831613"/>
              <a:gd name="connsiteX412" fmla="*/ 11183838 w 14842808"/>
              <a:gd name="connsiteY412" fmla="*/ 2089388 h 2831613"/>
              <a:gd name="connsiteX413" fmla="*/ 10916095 w 14842808"/>
              <a:gd name="connsiteY413" fmla="*/ 1899397 h 2831613"/>
              <a:gd name="connsiteX414" fmla="*/ 10538834 w 14842808"/>
              <a:gd name="connsiteY414" fmla="*/ 2370904 h 2831613"/>
              <a:gd name="connsiteX415" fmla="*/ 10903469 w 14842808"/>
              <a:gd name="connsiteY415" fmla="*/ 2831613 h 2831613"/>
              <a:gd name="connsiteX416" fmla="*/ 11183838 w 14842808"/>
              <a:gd name="connsiteY416" fmla="*/ 2632624 h 2831613"/>
              <a:gd name="connsiteX417" fmla="*/ 11183838 w 14842808"/>
              <a:gd name="connsiteY417" fmla="*/ 2700753 h 2831613"/>
              <a:gd name="connsiteX418" fmla="*/ 11192857 w 14842808"/>
              <a:gd name="connsiteY418" fmla="*/ 2813617 h 2831613"/>
              <a:gd name="connsiteX419" fmla="*/ 11343864 w 14842808"/>
              <a:gd name="connsiteY419" fmla="*/ 2813617 h 2831613"/>
              <a:gd name="connsiteX420" fmla="*/ 11333042 w 14842808"/>
              <a:gd name="connsiteY420" fmla="*/ 2627225 h 2831613"/>
              <a:gd name="connsiteX421" fmla="*/ 11333042 w 14842808"/>
              <a:gd name="connsiteY421" fmla="*/ 1558750 h 2831613"/>
              <a:gd name="connsiteX422" fmla="*/ 5712261 w 14842808"/>
              <a:gd name="connsiteY422" fmla="*/ 1532012 h 2831613"/>
              <a:gd name="connsiteX423" fmla="*/ 5606350 w 14842808"/>
              <a:gd name="connsiteY423" fmla="*/ 1637677 h 2831613"/>
              <a:gd name="connsiteX424" fmla="*/ 5712261 w 14842808"/>
              <a:gd name="connsiteY424" fmla="*/ 1741542 h 2831613"/>
              <a:gd name="connsiteX425" fmla="*/ 5816369 w 14842808"/>
              <a:gd name="connsiteY425" fmla="*/ 1637677 h 2831613"/>
              <a:gd name="connsiteX426" fmla="*/ 5712261 w 14842808"/>
              <a:gd name="connsiteY426" fmla="*/ 1532012 h 2831613"/>
              <a:gd name="connsiteX427" fmla="*/ 11623976 w 14842808"/>
              <a:gd name="connsiteY427" fmla="*/ 1532012 h 2831613"/>
              <a:gd name="connsiteX428" fmla="*/ 11518064 w 14842808"/>
              <a:gd name="connsiteY428" fmla="*/ 1637677 h 2831613"/>
              <a:gd name="connsiteX429" fmla="*/ 11623976 w 14842808"/>
              <a:gd name="connsiteY429" fmla="*/ 1741542 h 2831613"/>
              <a:gd name="connsiteX430" fmla="*/ 11728083 w 14842808"/>
              <a:gd name="connsiteY430" fmla="*/ 1637677 h 2831613"/>
              <a:gd name="connsiteX431" fmla="*/ 11623976 w 14842808"/>
              <a:gd name="connsiteY431" fmla="*/ 1532012 h 2831613"/>
              <a:gd name="connsiteX432" fmla="*/ 12906510 w 14842808"/>
              <a:gd name="connsiteY432" fmla="*/ 1532012 h 2831613"/>
              <a:gd name="connsiteX433" fmla="*/ 12800598 w 14842808"/>
              <a:gd name="connsiteY433" fmla="*/ 1637677 h 2831613"/>
              <a:gd name="connsiteX434" fmla="*/ 12906510 w 14842808"/>
              <a:gd name="connsiteY434" fmla="*/ 1741542 h 2831613"/>
              <a:gd name="connsiteX435" fmla="*/ 13010617 w 14842808"/>
              <a:gd name="connsiteY435" fmla="*/ 1637677 h 2831613"/>
              <a:gd name="connsiteX436" fmla="*/ 12906510 w 14842808"/>
              <a:gd name="connsiteY436" fmla="*/ 1532012 h 2831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Lst>
            <a:rect l="l" t="t" r="r" b="b"/>
            <a:pathLst>
              <a:path w="14842808" h="2831613">
                <a:moveTo>
                  <a:pt x="1397722" y="1202934"/>
                </a:moveTo>
                <a:cubicBezTo>
                  <a:pt x="1259341" y="1202934"/>
                  <a:pt x="1182034" y="1072074"/>
                  <a:pt x="1182034" y="835550"/>
                </a:cubicBezTo>
                <a:cubicBezTo>
                  <a:pt x="1182034" y="595426"/>
                  <a:pt x="1259341" y="468165"/>
                  <a:pt x="1397722" y="468165"/>
                </a:cubicBezTo>
                <a:cubicBezTo>
                  <a:pt x="1536103" y="468165"/>
                  <a:pt x="1613410" y="597225"/>
                  <a:pt x="1613410" y="835550"/>
                </a:cubicBezTo>
                <a:cubicBezTo>
                  <a:pt x="1613153" y="1075674"/>
                  <a:pt x="1535845" y="1202934"/>
                  <a:pt x="1397722" y="1202934"/>
                </a:cubicBezTo>
                <a:moveTo>
                  <a:pt x="1397722" y="369441"/>
                </a:moveTo>
                <a:cubicBezTo>
                  <a:pt x="1115549" y="369441"/>
                  <a:pt x="959388" y="579229"/>
                  <a:pt x="959388" y="835550"/>
                </a:cubicBezTo>
                <a:cubicBezTo>
                  <a:pt x="959388" y="1091871"/>
                  <a:pt x="1115807" y="1301658"/>
                  <a:pt x="1397722" y="1301658"/>
                </a:cubicBezTo>
                <a:cubicBezTo>
                  <a:pt x="1679895" y="1301658"/>
                  <a:pt x="1836056" y="1091871"/>
                  <a:pt x="1836056" y="835550"/>
                </a:cubicBezTo>
                <a:cubicBezTo>
                  <a:pt x="1836056" y="578972"/>
                  <a:pt x="1679637" y="369441"/>
                  <a:pt x="1397722" y="369441"/>
                </a:cubicBezTo>
                <a:moveTo>
                  <a:pt x="3357471" y="369441"/>
                </a:moveTo>
                <a:cubicBezTo>
                  <a:pt x="3224501" y="369441"/>
                  <a:pt x="3150802" y="426773"/>
                  <a:pt x="3109571" y="500301"/>
                </a:cubicBezTo>
                <a:lnTo>
                  <a:pt x="3098748" y="500301"/>
                </a:lnTo>
                <a:lnTo>
                  <a:pt x="3098748" y="387438"/>
                </a:lnTo>
                <a:lnTo>
                  <a:pt x="2886667" y="387438"/>
                </a:lnTo>
                <a:lnTo>
                  <a:pt x="2886667" y="1283661"/>
                </a:lnTo>
                <a:lnTo>
                  <a:pt x="3098748" y="1283661"/>
                </a:lnTo>
                <a:lnTo>
                  <a:pt x="3098748" y="704433"/>
                </a:lnTo>
                <a:cubicBezTo>
                  <a:pt x="3098748" y="571773"/>
                  <a:pt x="3167036" y="494645"/>
                  <a:pt x="3276555" y="494645"/>
                </a:cubicBezTo>
                <a:cubicBezTo>
                  <a:pt x="3382467" y="494645"/>
                  <a:pt x="3429367" y="564574"/>
                  <a:pt x="3429367" y="670239"/>
                </a:cubicBezTo>
                <a:lnTo>
                  <a:pt x="3429367" y="1283147"/>
                </a:lnTo>
                <a:lnTo>
                  <a:pt x="3641447" y="1283147"/>
                </a:lnTo>
                <a:lnTo>
                  <a:pt x="3641447" y="668697"/>
                </a:lnTo>
                <a:cubicBezTo>
                  <a:pt x="3641189" y="484105"/>
                  <a:pt x="3544297" y="369441"/>
                  <a:pt x="3357471" y="369441"/>
                </a:cubicBezTo>
                <a:moveTo>
                  <a:pt x="4122559" y="369441"/>
                </a:moveTo>
                <a:cubicBezTo>
                  <a:pt x="3926712" y="369441"/>
                  <a:pt x="3779312" y="451968"/>
                  <a:pt x="3779312" y="627562"/>
                </a:cubicBezTo>
                <a:cubicBezTo>
                  <a:pt x="3779312" y="776418"/>
                  <a:pt x="3881616" y="856888"/>
                  <a:pt x="3996805" y="885683"/>
                </a:cubicBezTo>
                <a:lnTo>
                  <a:pt x="4176416" y="930417"/>
                </a:lnTo>
                <a:cubicBezTo>
                  <a:pt x="4271762" y="953812"/>
                  <a:pt x="4314797" y="987748"/>
                  <a:pt x="4314797" y="1063076"/>
                </a:cubicBezTo>
                <a:cubicBezTo>
                  <a:pt x="4314797" y="1154601"/>
                  <a:pt x="4250116" y="1206534"/>
                  <a:pt x="4136989" y="1206534"/>
                </a:cubicBezTo>
                <a:cubicBezTo>
                  <a:pt x="4014843" y="1206534"/>
                  <a:pt x="3951966" y="1147402"/>
                  <a:pt x="3932124" y="998546"/>
                </a:cubicBezTo>
                <a:lnTo>
                  <a:pt x="3741690" y="1052278"/>
                </a:lnTo>
                <a:cubicBezTo>
                  <a:pt x="3752513" y="1206534"/>
                  <a:pt x="3896305" y="1301401"/>
                  <a:pt x="4113539" y="1301401"/>
                </a:cubicBezTo>
                <a:cubicBezTo>
                  <a:pt x="4356028" y="1301401"/>
                  <a:pt x="4487193" y="1188537"/>
                  <a:pt x="4487193" y="1009344"/>
                </a:cubicBezTo>
                <a:cubicBezTo>
                  <a:pt x="4487193" y="840949"/>
                  <a:pt x="4370458" y="771019"/>
                  <a:pt x="4248313" y="740425"/>
                </a:cubicBezTo>
                <a:lnTo>
                  <a:pt x="4075916" y="697491"/>
                </a:lnTo>
                <a:cubicBezTo>
                  <a:pt x="3989589" y="675895"/>
                  <a:pt x="3951966" y="636560"/>
                  <a:pt x="3951966" y="579229"/>
                </a:cubicBezTo>
                <a:cubicBezTo>
                  <a:pt x="3951966" y="507500"/>
                  <a:pt x="4013039" y="464566"/>
                  <a:pt x="4104778" y="464566"/>
                </a:cubicBezTo>
                <a:cubicBezTo>
                  <a:pt x="4212493" y="464566"/>
                  <a:pt x="4278978" y="523697"/>
                  <a:pt x="4287997" y="636560"/>
                </a:cubicBezTo>
                <a:lnTo>
                  <a:pt x="4467608" y="582828"/>
                </a:lnTo>
                <a:cubicBezTo>
                  <a:pt x="4445962" y="457110"/>
                  <a:pt x="4322013" y="369441"/>
                  <a:pt x="4122559" y="369441"/>
                </a:cubicBezTo>
                <a:moveTo>
                  <a:pt x="5013658" y="1202934"/>
                </a:moveTo>
                <a:cubicBezTo>
                  <a:pt x="4875277" y="1202934"/>
                  <a:pt x="4797969" y="1072074"/>
                  <a:pt x="4797969" y="835550"/>
                </a:cubicBezTo>
                <a:cubicBezTo>
                  <a:pt x="4797969" y="595426"/>
                  <a:pt x="4875277" y="468165"/>
                  <a:pt x="5013658" y="468165"/>
                </a:cubicBezTo>
                <a:cubicBezTo>
                  <a:pt x="5152039" y="468165"/>
                  <a:pt x="5229346" y="597225"/>
                  <a:pt x="5229346" y="835550"/>
                </a:cubicBezTo>
                <a:cubicBezTo>
                  <a:pt x="5229089" y="1075674"/>
                  <a:pt x="5152039" y="1202934"/>
                  <a:pt x="5013658" y="1202934"/>
                </a:cubicBezTo>
                <a:moveTo>
                  <a:pt x="5013658" y="369441"/>
                </a:moveTo>
                <a:cubicBezTo>
                  <a:pt x="4731485" y="369441"/>
                  <a:pt x="4575324" y="579229"/>
                  <a:pt x="4575324" y="835550"/>
                </a:cubicBezTo>
                <a:cubicBezTo>
                  <a:pt x="4575324" y="1091871"/>
                  <a:pt x="4731743" y="1301658"/>
                  <a:pt x="5013658" y="1301658"/>
                </a:cubicBezTo>
                <a:cubicBezTo>
                  <a:pt x="5295831" y="1301658"/>
                  <a:pt x="5451992" y="1091871"/>
                  <a:pt x="5451992" y="835550"/>
                </a:cubicBezTo>
                <a:cubicBezTo>
                  <a:pt x="5451992" y="578972"/>
                  <a:pt x="5295573" y="369441"/>
                  <a:pt x="5013658" y="369441"/>
                </a:cubicBezTo>
                <a:moveTo>
                  <a:pt x="6048292" y="369441"/>
                </a:moveTo>
                <a:cubicBezTo>
                  <a:pt x="5915322" y="369441"/>
                  <a:pt x="5841623" y="426773"/>
                  <a:pt x="5800392" y="500301"/>
                </a:cubicBezTo>
                <a:lnTo>
                  <a:pt x="5789569" y="500301"/>
                </a:lnTo>
                <a:lnTo>
                  <a:pt x="5789569" y="387438"/>
                </a:lnTo>
                <a:lnTo>
                  <a:pt x="5577488" y="387438"/>
                </a:lnTo>
                <a:lnTo>
                  <a:pt x="5577488" y="1283661"/>
                </a:lnTo>
                <a:lnTo>
                  <a:pt x="5789569" y="1283661"/>
                </a:lnTo>
                <a:lnTo>
                  <a:pt x="5789569" y="704433"/>
                </a:lnTo>
                <a:cubicBezTo>
                  <a:pt x="5789569" y="571773"/>
                  <a:pt x="5857857" y="494645"/>
                  <a:pt x="5967376" y="494645"/>
                </a:cubicBezTo>
                <a:cubicBezTo>
                  <a:pt x="6073288" y="494645"/>
                  <a:pt x="6120188" y="564574"/>
                  <a:pt x="6120188" y="670239"/>
                </a:cubicBezTo>
                <a:lnTo>
                  <a:pt x="6120188" y="1283147"/>
                </a:lnTo>
                <a:lnTo>
                  <a:pt x="6332269" y="1283147"/>
                </a:lnTo>
                <a:lnTo>
                  <a:pt x="6332269" y="668697"/>
                </a:lnTo>
                <a:cubicBezTo>
                  <a:pt x="6332269" y="484105"/>
                  <a:pt x="6235118" y="369441"/>
                  <a:pt x="6048292" y="369441"/>
                </a:cubicBezTo>
                <a:moveTo>
                  <a:pt x="9197289" y="1202934"/>
                </a:moveTo>
                <a:cubicBezTo>
                  <a:pt x="9058909" y="1202934"/>
                  <a:pt x="8981601" y="1072074"/>
                  <a:pt x="8981601" y="835550"/>
                </a:cubicBezTo>
                <a:cubicBezTo>
                  <a:pt x="8981601" y="595426"/>
                  <a:pt x="9058909" y="468165"/>
                  <a:pt x="9197289" y="468165"/>
                </a:cubicBezTo>
                <a:cubicBezTo>
                  <a:pt x="9335670" y="468165"/>
                  <a:pt x="9412978" y="597225"/>
                  <a:pt x="9412978" y="835550"/>
                </a:cubicBezTo>
                <a:cubicBezTo>
                  <a:pt x="9412978" y="1075674"/>
                  <a:pt x="9335670" y="1202934"/>
                  <a:pt x="9197289" y="1202934"/>
                </a:cubicBezTo>
                <a:moveTo>
                  <a:pt x="9197289" y="369441"/>
                </a:moveTo>
                <a:cubicBezTo>
                  <a:pt x="8915116" y="369441"/>
                  <a:pt x="8758955" y="579229"/>
                  <a:pt x="8758955" y="835550"/>
                </a:cubicBezTo>
                <a:cubicBezTo>
                  <a:pt x="8758955" y="1091871"/>
                  <a:pt x="8915374" y="1301658"/>
                  <a:pt x="9197289" y="1301658"/>
                </a:cubicBezTo>
                <a:cubicBezTo>
                  <a:pt x="9479462" y="1301658"/>
                  <a:pt x="9635623" y="1091871"/>
                  <a:pt x="9635623" y="835550"/>
                </a:cubicBezTo>
                <a:cubicBezTo>
                  <a:pt x="9635623" y="578972"/>
                  <a:pt x="9479462" y="369441"/>
                  <a:pt x="9197289" y="369441"/>
                </a:cubicBezTo>
                <a:moveTo>
                  <a:pt x="11157038" y="369441"/>
                </a:moveTo>
                <a:cubicBezTo>
                  <a:pt x="11024068" y="369441"/>
                  <a:pt x="10950369" y="426773"/>
                  <a:pt x="10909138" y="500301"/>
                </a:cubicBezTo>
                <a:lnTo>
                  <a:pt x="10898314" y="500301"/>
                </a:lnTo>
                <a:lnTo>
                  <a:pt x="10898314" y="387438"/>
                </a:lnTo>
                <a:lnTo>
                  <a:pt x="10686234" y="387438"/>
                </a:lnTo>
                <a:lnTo>
                  <a:pt x="10686234" y="1283661"/>
                </a:lnTo>
                <a:lnTo>
                  <a:pt x="10898314" y="1283661"/>
                </a:lnTo>
                <a:lnTo>
                  <a:pt x="10898314" y="704433"/>
                </a:lnTo>
                <a:cubicBezTo>
                  <a:pt x="10898314" y="571773"/>
                  <a:pt x="10966603" y="494645"/>
                  <a:pt x="11076123" y="494645"/>
                </a:cubicBezTo>
                <a:cubicBezTo>
                  <a:pt x="11182034" y="494645"/>
                  <a:pt x="11228934" y="564574"/>
                  <a:pt x="11228934" y="670239"/>
                </a:cubicBezTo>
                <a:lnTo>
                  <a:pt x="11228934" y="1283147"/>
                </a:lnTo>
                <a:lnTo>
                  <a:pt x="11441014" y="1283147"/>
                </a:lnTo>
                <a:lnTo>
                  <a:pt x="11441014" y="668697"/>
                </a:lnTo>
                <a:cubicBezTo>
                  <a:pt x="11441014" y="484105"/>
                  <a:pt x="11343864" y="369441"/>
                  <a:pt x="11157038" y="369441"/>
                </a:cubicBezTo>
                <a:moveTo>
                  <a:pt x="11922383" y="369441"/>
                </a:moveTo>
                <a:cubicBezTo>
                  <a:pt x="11726537" y="369441"/>
                  <a:pt x="11579137" y="451968"/>
                  <a:pt x="11579137" y="627562"/>
                </a:cubicBezTo>
                <a:cubicBezTo>
                  <a:pt x="11579137" y="776418"/>
                  <a:pt x="11681441" y="856888"/>
                  <a:pt x="11796630" y="885683"/>
                </a:cubicBezTo>
                <a:lnTo>
                  <a:pt x="11976241" y="930417"/>
                </a:lnTo>
                <a:cubicBezTo>
                  <a:pt x="12071329" y="953812"/>
                  <a:pt x="12114621" y="987748"/>
                  <a:pt x="12114621" y="1063076"/>
                </a:cubicBezTo>
                <a:cubicBezTo>
                  <a:pt x="12114621" y="1154601"/>
                  <a:pt x="12049941" y="1206534"/>
                  <a:pt x="11936814" y="1206534"/>
                </a:cubicBezTo>
                <a:cubicBezTo>
                  <a:pt x="11814668" y="1206534"/>
                  <a:pt x="11751791" y="1147402"/>
                  <a:pt x="11731949" y="998546"/>
                </a:cubicBezTo>
                <a:lnTo>
                  <a:pt x="11541514" y="1052278"/>
                </a:lnTo>
                <a:cubicBezTo>
                  <a:pt x="11552337" y="1206534"/>
                  <a:pt x="11696130" y="1301401"/>
                  <a:pt x="11913364" y="1301401"/>
                </a:cubicBezTo>
                <a:cubicBezTo>
                  <a:pt x="12155852" y="1301401"/>
                  <a:pt x="12287018" y="1188537"/>
                  <a:pt x="12287018" y="1009344"/>
                </a:cubicBezTo>
                <a:cubicBezTo>
                  <a:pt x="12287018" y="840949"/>
                  <a:pt x="12170283" y="771019"/>
                  <a:pt x="12048137" y="740425"/>
                </a:cubicBezTo>
                <a:lnTo>
                  <a:pt x="11875741" y="697491"/>
                </a:lnTo>
                <a:cubicBezTo>
                  <a:pt x="11789414" y="675895"/>
                  <a:pt x="11751791" y="636560"/>
                  <a:pt x="11751791" y="579229"/>
                </a:cubicBezTo>
                <a:cubicBezTo>
                  <a:pt x="11751791" y="507500"/>
                  <a:pt x="11812864" y="464566"/>
                  <a:pt x="11904603" y="464566"/>
                </a:cubicBezTo>
                <a:cubicBezTo>
                  <a:pt x="12012318" y="464566"/>
                  <a:pt x="12078802" y="523697"/>
                  <a:pt x="12087821" y="636560"/>
                </a:cubicBezTo>
                <a:lnTo>
                  <a:pt x="12267433" y="582828"/>
                </a:lnTo>
                <a:cubicBezTo>
                  <a:pt x="12245787" y="457110"/>
                  <a:pt x="12121837" y="369441"/>
                  <a:pt x="11922383" y="369441"/>
                </a:cubicBezTo>
                <a:moveTo>
                  <a:pt x="12813224" y="1202934"/>
                </a:moveTo>
                <a:cubicBezTo>
                  <a:pt x="12674844" y="1202934"/>
                  <a:pt x="12597536" y="1072074"/>
                  <a:pt x="12597536" y="835550"/>
                </a:cubicBezTo>
                <a:cubicBezTo>
                  <a:pt x="12597536" y="595426"/>
                  <a:pt x="12674844" y="468165"/>
                  <a:pt x="12813224" y="468165"/>
                </a:cubicBezTo>
                <a:cubicBezTo>
                  <a:pt x="12951606" y="468165"/>
                  <a:pt x="13028913" y="597225"/>
                  <a:pt x="13028913" y="835550"/>
                </a:cubicBezTo>
                <a:cubicBezTo>
                  <a:pt x="13028913" y="1075674"/>
                  <a:pt x="12951606" y="1202934"/>
                  <a:pt x="12813224" y="1202934"/>
                </a:cubicBezTo>
                <a:moveTo>
                  <a:pt x="12813224" y="369441"/>
                </a:moveTo>
                <a:cubicBezTo>
                  <a:pt x="12531052" y="369441"/>
                  <a:pt x="12374891" y="579229"/>
                  <a:pt x="12374891" y="835550"/>
                </a:cubicBezTo>
                <a:cubicBezTo>
                  <a:pt x="12374891" y="1091871"/>
                  <a:pt x="12531310" y="1301658"/>
                  <a:pt x="12813224" y="1301658"/>
                </a:cubicBezTo>
                <a:cubicBezTo>
                  <a:pt x="13095398" y="1301658"/>
                  <a:pt x="13251560" y="1091871"/>
                  <a:pt x="13251560" y="835550"/>
                </a:cubicBezTo>
                <a:cubicBezTo>
                  <a:pt x="13251560" y="578972"/>
                  <a:pt x="13095398" y="369441"/>
                  <a:pt x="12813224" y="369441"/>
                </a:cubicBezTo>
                <a:moveTo>
                  <a:pt x="13847858" y="369441"/>
                </a:moveTo>
                <a:cubicBezTo>
                  <a:pt x="13714890" y="369441"/>
                  <a:pt x="13641190" y="426773"/>
                  <a:pt x="13599958" y="500301"/>
                </a:cubicBezTo>
                <a:lnTo>
                  <a:pt x="13589136" y="500301"/>
                </a:lnTo>
                <a:lnTo>
                  <a:pt x="13589136" y="387438"/>
                </a:lnTo>
                <a:lnTo>
                  <a:pt x="13377056" y="387438"/>
                </a:lnTo>
                <a:lnTo>
                  <a:pt x="13377056" y="1283661"/>
                </a:lnTo>
                <a:lnTo>
                  <a:pt x="13589136" y="1283661"/>
                </a:lnTo>
                <a:lnTo>
                  <a:pt x="13589136" y="704433"/>
                </a:lnTo>
                <a:cubicBezTo>
                  <a:pt x="13589136" y="571773"/>
                  <a:pt x="13657425" y="494645"/>
                  <a:pt x="13766944" y="494645"/>
                </a:cubicBezTo>
                <a:cubicBezTo>
                  <a:pt x="13872855" y="494645"/>
                  <a:pt x="13919755" y="564574"/>
                  <a:pt x="13919755" y="670239"/>
                </a:cubicBezTo>
                <a:lnTo>
                  <a:pt x="13919755" y="1283147"/>
                </a:lnTo>
                <a:lnTo>
                  <a:pt x="14131835" y="1283147"/>
                </a:lnTo>
                <a:lnTo>
                  <a:pt x="14131835" y="668697"/>
                </a:lnTo>
                <a:cubicBezTo>
                  <a:pt x="14131835" y="484105"/>
                  <a:pt x="14034943" y="369441"/>
                  <a:pt x="13847858" y="369441"/>
                </a:cubicBezTo>
                <a:moveTo>
                  <a:pt x="833634" y="28794"/>
                </a:moveTo>
                <a:lnTo>
                  <a:pt x="610730" y="28794"/>
                </a:lnTo>
                <a:lnTo>
                  <a:pt x="610730" y="955355"/>
                </a:lnTo>
                <a:cubicBezTo>
                  <a:pt x="610730" y="1106011"/>
                  <a:pt x="553265" y="1195479"/>
                  <a:pt x="416688" y="1195479"/>
                </a:cubicBezTo>
                <a:cubicBezTo>
                  <a:pt x="281915" y="1195479"/>
                  <a:pt x="222646" y="1100612"/>
                  <a:pt x="222646" y="937358"/>
                </a:cubicBezTo>
                <a:lnTo>
                  <a:pt x="222646" y="765363"/>
                </a:lnTo>
                <a:lnTo>
                  <a:pt x="0" y="821152"/>
                </a:lnTo>
                <a:lnTo>
                  <a:pt x="0" y="898280"/>
                </a:lnTo>
                <a:cubicBezTo>
                  <a:pt x="0" y="1133005"/>
                  <a:pt x="116735" y="1312456"/>
                  <a:pt x="416946" y="1312456"/>
                </a:cubicBezTo>
                <a:cubicBezTo>
                  <a:pt x="716899" y="1312456"/>
                  <a:pt x="833634" y="1133262"/>
                  <a:pt x="833634" y="898280"/>
                </a:cubicBezTo>
                <a:lnTo>
                  <a:pt x="833634" y="28794"/>
                </a:lnTo>
                <a:moveTo>
                  <a:pt x="2173633" y="28794"/>
                </a:moveTo>
                <a:lnTo>
                  <a:pt x="1961552" y="28794"/>
                </a:lnTo>
                <a:lnTo>
                  <a:pt x="1961552" y="1283404"/>
                </a:lnTo>
                <a:lnTo>
                  <a:pt x="2173633" y="1283404"/>
                </a:lnTo>
                <a:lnTo>
                  <a:pt x="2173633" y="704433"/>
                </a:lnTo>
                <a:cubicBezTo>
                  <a:pt x="2173633" y="571773"/>
                  <a:pt x="2241921" y="494645"/>
                  <a:pt x="2351441" y="494645"/>
                </a:cubicBezTo>
                <a:cubicBezTo>
                  <a:pt x="2457352" y="494645"/>
                  <a:pt x="2504252" y="564574"/>
                  <a:pt x="2504252" y="670239"/>
                </a:cubicBezTo>
                <a:lnTo>
                  <a:pt x="2504252" y="1283147"/>
                </a:lnTo>
                <a:lnTo>
                  <a:pt x="2716075" y="1283147"/>
                </a:lnTo>
                <a:lnTo>
                  <a:pt x="2716075" y="668697"/>
                </a:lnTo>
                <a:cubicBezTo>
                  <a:pt x="2716075" y="484105"/>
                  <a:pt x="2618925" y="369441"/>
                  <a:pt x="2432098" y="369441"/>
                </a:cubicBezTo>
                <a:cubicBezTo>
                  <a:pt x="2299129" y="369441"/>
                  <a:pt x="2225429" y="426773"/>
                  <a:pt x="2184198" y="500301"/>
                </a:cubicBezTo>
                <a:lnTo>
                  <a:pt x="2173375" y="500301"/>
                </a:lnTo>
                <a:lnTo>
                  <a:pt x="2173375" y="28794"/>
                </a:lnTo>
                <a:moveTo>
                  <a:pt x="8633201" y="28794"/>
                </a:moveTo>
                <a:lnTo>
                  <a:pt x="8410555" y="28794"/>
                </a:lnTo>
                <a:lnTo>
                  <a:pt x="8410555" y="955355"/>
                </a:lnTo>
                <a:cubicBezTo>
                  <a:pt x="8410555" y="1106011"/>
                  <a:pt x="8353090" y="1195479"/>
                  <a:pt x="8216513" y="1195479"/>
                </a:cubicBezTo>
                <a:cubicBezTo>
                  <a:pt x="8081740" y="1195479"/>
                  <a:pt x="8022471" y="1100612"/>
                  <a:pt x="8022471" y="937358"/>
                </a:cubicBezTo>
                <a:lnTo>
                  <a:pt x="8022471" y="765363"/>
                </a:lnTo>
                <a:lnTo>
                  <a:pt x="7799825" y="820895"/>
                </a:lnTo>
                <a:lnTo>
                  <a:pt x="7799825" y="898023"/>
                </a:lnTo>
                <a:cubicBezTo>
                  <a:pt x="7799825" y="1132748"/>
                  <a:pt x="7916559" y="1312199"/>
                  <a:pt x="8216771" y="1312199"/>
                </a:cubicBezTo>
                <a:cubicBezTo>
                  <a:pt x="8516724" y="1312199"/>
                  <a:pt x="8633459" y="1133005"/>
                  <a:pt x="8633459" y="898023"/>
                </a:cubicBezTo>
                <a:lnTo>
                  <a:pt x="8633459" y="28794"/>
                </a:lnTo>
                <a:moveTo>
                  <a:pt x="9973200" y="28794"/>
                </a:moveTo>
                <a:lnTo>
                  <a:pt x="9761120" y="28794"/>
                </a:lnTo>
                <a:lnTo>
                  <a:pt x="9761120" y="1283404"/>
                </a:lnTo>
                <a:lnTo>
                  <a:pt x="9973200" y="1283404"/>
                </a:lnTo>
                <a:lnTo>
                  <a:pt x="9973200" y="704433"/>
                </a:lnTo>
                <a:cubicBezTo>
                  <a:pt x="9973200" y="571773"/>
                  <a:pt x="10041488" y="494645"/>
                  <a:pt x="10151007" y="494645"/>
                </a:cubicBezTo>
                <a:cubicBezTo>
                  <a:pt x="10256919" y="494645"/>
                  <a:pt x="10303819" y="564574"/>
                  <a:pt x="10303819" y="670239"/>
                </a:cubicBezTo>
                <a:lnTo>
                  <a:pt x="10303819" y="1283147"/>
                </a:lnTo>
                <a:lnTo>
                  <a:pt x="10515899" y="1283147"/>
                </a:lnTo>
                <a:lnTo>
                  <a:pt x="10515899" y="668697"/>
                </a:lnTo>
                <a:cubicBezTo>
                  <a:pt x="10515899" y="484105"/>
                  <a:pt x="10419008" y="369441"/>
                  <a:pt x="10231923" y="369441"/>
                </a:cubicBezTo>
                <a:cubicBezTo>
                  <a:pt x="10098954" y="369441"/>
                  <a:pt x="10025254" y="426773"/>
                  <a:pt x="9984023" y="500301"/>
                </a:cubicBezTo>
                <a:lnTo>
                  <a:pt x="9973200" y="500301"/>
                </a:lnTo>
                <a:lnTo>
                  <a:pt x="9973200" y="28794"/>
                </a:lnTo>
                <a:moveTo>
                  <a:pt x="7030872" y="1181339"/>
                </a:moveTo>
                <a:cubicBezTo>
                  <a:pt x="6858476" y="1181339"/>
                  <a:pt x="6752307" y="1041480"/>
                  <a:pt x="6752307" y="892624"/>
                </a:cubicBezTo>
                <a:cubicBezTo>
                  <a:pt x="6752307" y="799300"/>
                  <a:pt x="6793538" y="713431"/>
                  <a:pt x="6861826" y="665097"/>
                </a:cubicBezTo>
                <a:lnTo>
                  <a:pt x="7267949" y="1107810"/>
                </a:lnTo>
                <a:cubicBezTo>
                  <a:pt x="7192702" y="1152544"/>
                  <a:pt x="7108179" y="1181339"/>
                  <a:pt x="7030872" y="1181339"/>
                </a:cubicBezTo>
                <a:moveTo>
                  <a:pt x="7426171" y="960754"/>
                </a:moveTo>
                <a:lnTo>
                  <a:pt x="7074164" y="573573"/>
                </a:lnTo>
                <a:cubicBezTo>
                  <a:pt x="7137041" y="548378"/>
                  <a:pt x="7198114" y="539637"/>
                  <a:pt x="7248364" y="539637"/>
                </a:cubicBezTo>
                <a:cubicBezTo>
                  <a:pt x="7393960" y="539637"/>
                  <a:pt x="7483637" y="623963"/>
                  <a:pt x="7483637" y="768963"/>
                </a:cubicBezTo>
                <a:cubicBezTo>
                  <a:pt x="7483637" y="833493"/>
                  <a:pt x="7465598" y="899823"/>
                  <a:pt x="7426171" y="960754"/>
                </a:cubicBezTo>
                <a:moveTo>
                  <a:pt x="7025461" y="521640"/>
                </a:moveTo>
                <a:lnTo>
                  <a:pt x="6948153" y="435514"/>
                </a:lnTo>
                <a:cubicBezTo>
                  <a:pt x="6879864" y="360186"/>
                  <a:pt x="6860022" y="313652"/>
                  <a:pt x="6860022" y="258121"/>
                </a:cubicBezTo>
                <a:cubicBezTo>
                  <a:pt x="6860022" y="154255"/>
                  <a:pt x="6926507" y="95124"/>
                  <a:pt x="7030614" y="95124"/>
                </a:cubicBezTo>
                <a:cubicBezTo>
                  <a:pt x="7136526" y="95124"/>
                  <a:pt x="7199403" y="156055"/>
                  <a:pt x="7199403" y="267119"/>
                </a:cubicBezTo>
                <a:cubicBezTo>
                  <a:pt x="7199918" y="369441"/>
                  <a:pt x="7149410" y="466108"/>
                  <a:pt x="7025461" y="521640"/>
                </a:cubicBezTo>
                <a:moveTo>
                  <a:pt x="7036283" y="0"/>
                </a:moveTo>
                <a:cubicBezTo>
                  <a:pt x="6788383" y="0"/>
                  <a:pt x="6666238" y="138059"/>
                  <a:pt x="6666238" y="310053"/>
                </a:cubicBezTo>
                <a:cubicBezTo>
                  <a:pt x="6666238" y="403121"/>
                  <a:pt x="6705665" y="496445"/>
                  <a:pt x="6810030" y="609308"/>
                </a:cubicBezTo>
                <a:lnTo>
                  <a:pt x="6811834" y="612908"/>
                </a:lnTo>
                <a:cubicBezTo>
                  <a:pt x="6635829" y="697234"/>
                  <a:pt x="6554914" y="833493"/>
                  <a:pt x="6554914" y="973094"/>
                </a:cubicBezTo>
                <a:cubicBezTo>
                  <a:pt x="6554914" y="1157686"/>
                  <a:pt x="6696903" y="1311941"/>
                  <a:pt x="6915941" y="1311941"/>
                </a:cubicBezTo>
                <a:cubicBezTo>
                  <a:pt x="7041694" y="1311941"/>
                  <a:pt x="7189094" y="1260009"/>
                  <a:pt x="7322064" y="1166684"/>
                </a:cubicBezTo>
                <a:lnTo>
                  <a:pt x="7429780" y="1283147"/>
                </a:lnTo>
                <a:lnTo>
                  <a:pt x="7711952" y="1283147"/>
                </a:lnTo>
                <a:lnTo>
                  <a:pt x="7711952" y="1274406"/>
                </a:lnTo>
                <a:lnTo>
                  <a:pt x="7482091" y="1021684"/>
                </a:lnTo>
                <a:cubicBezTo>
                  <a:pt x="7579241" y="907021"/>
                  <a:pt x="7634902" y="781560"/>
                  <a:pt x="7634902" y="672039"/>
                </a:cubicBezTo>
                <a:cubicBezTo>
                  <a:pt x="7634902" y="535780"/>
                  <a:pt x="7543164" y="444512"/>
                  <a:pt x="7399629" y="444512"/>
                </a:cubicBezTo>
                <a:cubicBezTo>
                  <a:pt x="7324126" y="444512"/>
                  <a:pt x="7239603" y="466108"/>
                  <a:pt x="7183941" y="487447"/>
                </a:cubicBezTo>
                <a:lnTo>
                  <a:pt x="7180333" y="480248"/>
                </a:lnTo>
                <a:cubicBezTo>
                  <a:pt x="7316910" y="406720"/>
                  <a:pt x="7374375" y="338590"/>
                  <a:pt x="7374375" y="243723"/>
                </a:cubicBezTo>
                <a:cubicBezTo>
                  <a:pt x="7374118" y="107722"/>
                  <a:pt x="7251971" y="0"/>
                  <a:pt x="7036283" y="0"/>
                </a:cubicBezTo>
                <a:moveTo>
                  <a:pt x="3908932" y="1917394"/>
                </a:moveTo>
                <a:lnTo>
                  <a:pt x="3756120" y="1917394"/>
                </a:lnTo>
                <a:lnTo>
                  <a:pt x="3526259" y="2641622"/>
                </a:lnTo>
                <a:lnTo>
                  <a:pt x="3294594" y="1917394"/>
                </a:lnTo>
                <a:lnTo>
                  <a:pt x="3136371" y="1917394"/>
                </a:lnTo>
                <a:lnTo>
                  <a:pt x="3429109" y="2813617"/>
                </a:lnTo>
                <a:lnTo>
                  <a:pt x="3615936" y="2813617"/>
                </a:lnTo>
                <a:lnTo>
                  <a:pt x="3908932" y="1917394"/>
                </a:lnTo>
                <a:moveTo>
                  <a:pt x="5785961" y="1917394"/>
                </a:moveTo>
                <a:lnTo>
                  <a:pt x="5636757" y="1917394"/>
                </a:lnTo>
                <a:lnTo>
                  <a:pt x="5636757" y="2813617"/>
                </a:lnTo>
                <a:lnTo>
                  <a:pt x="5785961" y="2813617"/>
                </a:lnTo>
                <a:lnTo>
                  <a:pt x="5785961" y="1917394"/>
                </a:lnTo>
                <a:close/>
                <a:moveTo>
                  <a:pt x="6702056" y="1917394"/>
                </a:moveTo>
                <a:lnTo>
                  <a:pt x="6549245" y="1917394"/>
                </a:lnTo>
                <a:lnTo>
                  <a:pt x="6319384" y="2641622"/>
                </a:lnTo>
                <a:lnTo>
                  <a:pt x="6087719" y="1917394"/>
                </a:lnTo>
                <a:lnTo>
                  <a:pt x="5929754" y="1917394"/>
                </a:lnTo>
                <a:lnTo>
                  <a:pt x="6222492" y="2813617"/>
                </a:lnTo>
                <a:lnTo>
                  <a:pt x="6409319" y="2813617"/>
                </a:lnTo>
                <a:lnTo>
                  <a:pt x="6702056" y="1917394"/>
                </a:lnTo>
                <a:moveTo>
                  <a:pt x="11697676" y="1917394"/>
                </a:moveTo>
                <a:lnTo>
                  <a:pt x="11548472" y="1917394"/>
                </a:lnTo>
                <a:lnTo>
                  <a:pt x="11548472" y="2813617"/>
                </a:lnTo>
                <a:lnTo>
                  <a:pt x="11697676" y="2813617"/>
                </a:lnTo>
                <a:lnTo>
                  <a:pt x="11697676" y="1917394"/>
                </a:lnTo>
                <a:close/>
                <a:moveTo>
                  <a:pt x="12980209" y="1917394"/>
                </a:moveTo>
                <a:lnTo>
                  <a:pt x="12831005" y="1917394"/>
                </a:lnTo>
                <a:lnTo>
                  <a:pt x="12831005" y="2813617"/>
                </a:lnTo>
                <a:lnTo>
                  <a:pt x="12980209" y="2813617"/>
                </a:lnTo>
                <a:lnTo>
                  <a:pt x="12980209" y="1917394"/>
                </a:lnTo>
                <a:close/>
                <a:moveTo>
                  <a:pt x="853219" y="1899397"/>
                </a:moveTo>
                <a:cubicBezTo>
                  <a:pt x="725661" y="1899397"/>
                  <a:pt x="637530" y="1960328"/>
                  <a:pt x="601711" y="2055452"/>
                </a:cubicBezTo>
                <a:lnTo>
                  <a:pt x="601711" y="1917394"/>
                </a:lnTo>
                <a:lnTo>
                  <a:pt x="452507" y="1917394"/>
                </a:lnTo>
                <a:lnTo>
                  <a:pt x="452507" y="2813617"/>
                </a:lnTo>
                <a:lnTo>
                  <a:pt x="601711" y="2813617"/>
                </a:lnTo>
                <a:lnTo>
                  <a:pt x="601711" y="2223847"/>
                </a:lnTo>
                <a:cubicBezTo>
                  <a:pt x="601711" y="2098386"/>
                  <a:pt x="664588" y="2014060"/>
                  <a:pt x="797557" y="2014060"/>
                </a:cubicBezTo>
                <a:cubicBezTo>
                  <a:pt x="928722" y="2014060"/>
                  <a:pt x="991599" y="2098386"/>
                  <a:pt x="991599" y="2223847"/>
                </a:cubicBezTo>
                <a:lnTo>
                  <a:pt x="991599" y="2813617"/>
                </a:lnTo>
                <a:lnTo>
                  <a:pt x="1140803" y="2813617"/>
                </a:lnTo>
                <a:lnTo>
                  <a:pt x="1140803" y="2193511"/>
                </a:lnTo>
                <a:cubicBezTo>
                  <a:pt x="1140803" y="2024858"/>
                  <a:pt x="1034892" y="1899397"/>
                  <a:pt x="853219" y="1899397"/>
                </a:cubicBezTo>
                <a:moveTo>
                  <a:pt x="1756945" y="1899397"/>
                </a:moveTo>
                <a:cubicBezTo>
                  <a:pt x="1629387" y="1899397"/>
                  <a:pt x="1541257" y="1960328"/>
                  <a:pt x="1505437" y="2055452"/>
                </a:cubicBezTo>
                <a:lnTo>
                  <a:pt x="1505437" y="1917394"/>
                </a:lnTo>
                <a:lnTo>
                  <a:pt x="1356234" y="1917394"/>
                </a:lnTo>
                <a:lnTo>
                  <a:pt x="1356234" y="2813617"/>
                </a:lnTo>
                <a:lnTo>
                  <a:pt x="1505437" y="2813617"/>
                </a:lnTo>
                <a:lnTo>
                  <a:pt x="1505437" y="2223847"/>
                </a:lnTo>
                <a:cubicBezTo>
                  <a:pt x="1505437" y="2098386"/>
                  <a:pt x="1568314" y="2014060"/>
                  <a:pt x="1701283" y="2014060"/>
                </a:cubicBezTo>
                <a:cubicBezTo>
                  <a:pt x="1832449" y="2014060"/>
                  <a:pt x="1895326" y="2098386"/>
                  <a:pt x="1895326" y="2223847"/>
                </a:cubicBezTo>
                <a:lnTo>
                  <a:pt x="1895326" y="2813617"/>
                </a:lnTo>
                <a:lnTo>
                  <a:pt x="2044529" y="2813617"/>
                </a:lnTo>
                <a:lnTo>
                  <a:pt x="2044529" y="2193511"/>
                </a:lnTo>
                <a:cubicBezTo>
                  <a:pt x="2044272" y="2024858"/>
                  <a:pt x="1938360" y="1899397"/>
                  <a:pt x="1756945" y="1899397"/>
                </a:cubicBezTo>
                <a:moveTo>
                  <a:pt x="2644179" y="2704353"/>
                </a:moveTo>
                <a:cubicBezTo>
                  <a:pt x="2493171" y="2704353"/>
                  <a:pt x="2389064" y="2596888"/>
                  <a:pt x="2389064" y="2365505"/>
                </a:cubicBezTo>
                <a:cubicBezTo>
                  <a:pt x="2389064" y="2132580"/>
                  <a:pt x="2491367" y="2026658"/>
                  <a:pt x="2644179" y="2026658"/>
                </a:cubicBezTo>
                <a:cubicBezTo>
                  <a:pt x="2795186" y="2026658"/>
                  <a:pt x="2899294" y="2132323"/>
                  <a:pt x="2899294" y="2365505"/>
                </a:cubicBezTo>
                <a:cubicBezTo>
                  <a:pt x="2899294" y="2596631"/>
                  <a:pt x="2798794" y="2704353"/>
                  <a:pt x="2644179" y="2704353"/>
                </a:cubicBezTo>
                <a:moveTo>
                  <a:pt x="2651394" y="1899397"/>
                </a:moveTo>
                <a:cubicBezTo>
                  <a:pt x="2381848" y="1899397"/>
                  <a:pt x="2232902" y="2096587"/>
                  <a:pt x="2232902" y="2376303"/>
                </a:cubicBezTo>
                <a:cubicBezTo>
                  <a:pt x="2232902" y="2659362"/>
                  <a:pt x="2385714" y="2831613"/>
                  <a:pt x="2637221" y="2831613"/>
                </a:cubicBezTo>
                <a:cubicBezTo>
                  <a:pt x="2908571" y="2831613"/>
                  <a:pt x="3055971" y="2634424"/>
                  <a:pt x="3055971" y="2354707"/>
                </a:cubicBezTo>
                <a:cubicBezTo>
                  <a:pt x="3055713" y="2071392"/>
                  <a:pt x="2904706" y="1899397"/>
                  <a:pt x="2651394" y="1899397"/>
                </a:cubicBezTo>
                <a:moveTo>
                  <a:pt x="4365047" y="2723892"/>
                </a:moveTo>
                <a:cubicBezTo>
                  <a:pt x="4262743" y="2723892"/>
                  <a:pt x="4192651" y="2666560"/>
                  <a:pt x="4192651" y="2566294"/>
                </a:cubicBezTo>
                <a:cubicBezTo>
                  <a:pt x="4192651" y="2481968"/>
                  <a:pt x="4241097" y="2440833"/>
                  <a:pt x="4343659" y="2415638"/>
                </a:cubicBezTo>
                <a:lnTo>
                  <a:pt x="4453178" y="2388644"/>
                </a:lnTo>
                <a:cubicBezTo>
                  <a:pt x="4521466" y="2372447"/>
                  <a:pt x="4559089" y="2361649"/>
                  <a:pt x="4573520" y="2349309"/>
                </a:cubicBezTo>
                <a:lnTo>
                  <a:pt x="4573520" y="2523103"/>
                </a:lnTo>
                <a:cubicBezTo>
                  <a:pt x="4573520" y="2655762"/>
                  <a:pt x="4481782" y="2723892"/>
                  <a:pt x="4365047" y="2723892"/>
                </a:cubicBezTo>
                <a:moveTo>
                  <a:pt x="4411947" y="1899397"/>
                </a:moveTo>
                <a:cubicBezTo>
                  <a:pt x="4194455" y="1899397"/>
                  <a:pt x="4059682" y="2030257"/>
                  <a:pt x="4049116" y="2186312"/>
                </a:cubicBezTo>
                <a:lnTo>
                  <a:pt x="4187497" y="2215106"/>
                </a:lnTo>
                <a:cubicBezTo>
                  <a:pt x="4194713" y="2100443"/>
                  <a:pt x="4264805" y="2014317"/>
                  <a:pt x="4401381" y="2014317"/>
                </a:cubicBezTo>
                <a:cubicBezTo>
                  <a:pt x="4516312" y="2014317"/>
                  <a:pt x="4573777" y="2077048"/>
                  <a:pt x="4573777" y="2180913"/>
                </a:cubicBezTo>
                <a:lnTo>
                  <a:pt x="4573777" y="2186312"/>
                </a:lnTo>
                <a:cubicBezTo>
                  <a:pt x="4573777" y="2229246"/>
                  <a:pt x="4561151" y="2247243"/>
                  <a:pt x="4521724" y="2258041"/>
                </a:cubicBezTo>
                <a:lnTo>
                  <a:pt x="4263001" y="2322571"/>
                </a:lnTo>
                <a:cubicBezTo>
                  <a:pt x="4124620" y="2358564"/>
                  <a:pt x="4043705" y="2449831"/>
                  <a:pt x="4043705" y="2577092"/>
                </a:cubicBezTo>
                <a:cubicBezTo>
                  <a:pt x="4043705" y="2738546"/>
                  <a:pt x="4164047" y="2831613"/>
                  <a:pt x="4324074" y="2831613"/>
                </a:cubicBezTo>
                <a:cubicBezTo>
                  <a:pt x="4458847" y="2831613"/>
                  <a:pt x="4548781" y="2767083"/>
                  <a:pt x="4573777" y="2677358"/>
                </a:cubicBezTo>
                <a:cubicBezTo>
                  <a:pt x="4577385" y="2761684"/>
                  <a:pt x="4584600" y="2797420"/>
                  <a:pt x="4591816" y="2813617"/>
                </a:cubicBezTo>
                <a:lnTo>
                  <a:pt x="4744627" y="2813617"/>
                </a:lnTo>
                <a:cubicBezTo>
                  <a:pt x="4728393" y="2767083"/>
                  <a:pt x="4721177" y="2702553"/>
                  <a:pt x="4721177" y="2627225"/>
                </a:cubicBezTo>
                <a:lnTo>
                  <a:pt x="4721177" y="2171915"/>
                </a:lnTo>
                <a:cubicBezTo>
                  <a:pt x="4720920" y="2003519"/>
                  <a:pt x="4603927" y="1899397"/>
                  <a:pt x="4411947" y="1899397"/>
                </a:cubicBezTo>
                <a:moveTo>
                  <a:pt x="6942741" y="2268581"/>
                </a:moveTo>
                <a:cubicBezTo>
                  <a:pt x="6962584" y="2110984"/>
                  <a:pt x="7043241" y="2021259"/>
                  <a:pt x="7185229" y="2021259"/>
                </a:cubicBezTo>
                <a:cubicBezTo>
                  <a:pt x="7320002" y="2021259"/>
                  <a:pt x="7399114" y="2101986"/>
                  <a:pt x="7402721" y="2268581"/>
                </a:cubicBezTo>
                <a:lnTo>
                  <a:pt x="6942741" y="2268581"/>
                </a:lnTo>
                <a:moveTo>
                  <a:pt x="7185229" y="1899397"/>
                </a:moveTo>
                <a:cubicBezTo>
                  <a:pt x="6948153" y="1899397"/>
                  <a:pt x="6782714" y="2065993"/>
                  <a:pt x="6782714" y="2372704"/>
                </a:cubicBezTo>
                <a:cubicBezTo>
                  <a:pt x="6782714" y="2666560"/>
                  <a:pt x="6935525" y="2831613"/>
                  <a:pt x="7185229" y="2831613"/>
                </a:cubicBezTo>
                <a:cubicBezTo>
                  <a:pt x="7390095" y="2831613"/>
                  <a:pt x="7519456" y="2715151"/>
                  <a:pt x="7551667" y="2539557"/>
                </a:cubicBezTo>
                <a:lnTo>
                  <a:pt x="7415091" y="2503821"/>
                </a:lnTo>
                <a:cubicBezTo>
                  <a:pt x="7391641" y="2654477"/>
                  <a:pt x="7310983" y="2706410"/>
                  <a:pt x="7199403" y="2706410"/>
                </a:cubicBezTo>
                <a:cubicBezTo>
                  <a:pt x="7021595" y="2706410"/>
                  <a:pt x="6942484" y="2575550"/>
                  <a:pt x="6937072" y="2374761"/>
                </a:cubicBezTo>
                <a:lnTo>
                  <a:pt x="7553213" y="2374761"/>
                </a:lnTo>
                <a:lnTo>
                  <a:pt x="7553213" y="2324627"/>
                </a:lnTo>
                <a:cubicBezTo>
                  <a:pt x="7553729" y="2010461"/>
                  <a:pt x="7382879" y="1899397"/>
                  <a:pt x="7185229" y="1899397"/>
                </a:cubicBezTo>
                <a:moveTo>
                  <a:pt x="9777354" y="2268581"/>
                </a:moveTo>
                <a:cubicBezTo>
                  <a:pt x="9797197" y="2110984"/>
                  <a:pt x="9877854" y="2021259"/>
                  <a:pt x="10019842" y="2021259"/>
                </a:cubicBezTo>
                <a:cubicBezTo>
                  <a:pt x="10154615" y="2021259"/>
                  <a:pt x="10233727" y="2101986"/>
                  <a:pt x="10237334" y="2268581"/>
                </a:cubicBezTo>
                <a:lnTo>
                  <a:pt x="9777354" y="2268581"/>
                </a:lnTo>
                <a:moveTo>
                  <a:pt x="10019842" y="1899397"/>
                </a:moveTo>
                <a:cubicBezTo>
                  <a:pt x="9782766" y="1899397"/>
                  <a:pt x="9617327" y="2065993"/>
                  <a:pt x="9617327" y="2372704"/>
                </a:cubicBezTo>
                <a:cubicBezTo>
                  <a:pt x="9617327" y="2666560"/>
                  <a:pt x="9770138" y="2831613"/>
                  <a:pt x="10019842" y="2831613"/>
                </a:cubicBezTo>
                <a:cubicBezTo>
                  <a:pt x="10224708" y="2831613"/>
                  <a:pt x="10354069" y="2715151"/>
                  <a:pt x="10386280" y="2539557"/>
                </a:cubicBezTo>
                <a:lnTo>
                  <a:pt x="10249704" y="2503821"/>
                </a:lnTo>
                <a:cubicBezTo>
                  <a:pt x="10226254" y="2654477"/>
                  <a:pt x="10145596" y="2706410"/>
                  <a:pt x="10034016" y="2706410"/>
                </a:cubicBezTo>
                <a:cubicBezTo>
                  <a:pt x="9856207" y="2706410"/>
                  <a:pt x="9777097" y="2575550"/>
                  <a:pt x="9771684" y="2374761"/>
                </a:cubicBezTo>
                <a:lnTo>
                  <a:pt x="10387826" y="2374761"/>
                </a:lnTo>
                <a:lnTo>
                  <a:pt x="10387826" y="2324627"/>
                </a:lnTo>
                <a:cubicBezTo>
                  <a:pt x="10388342" y="2010461"/>
                  <a:pt x="10217492" y="1899397"/>
                  <a:pt x="10019842" y="1899397"/>
                </a:cubicBezTo>
                <a:moveTo>
                  <a:pt x="12299387" y="1899397"/>
                </a:moveTo>
                <a:cubicBezTo>
                  <a:pt x="12053291" y="1899397"/>
                  <a:pt x="11886049" y="2071392"/>
                  <a:pt x="11886049" y="2374503"/>
                </a:cubicBezTo>
                <a:cubicBezTo>
                  <a:pt x="11886049" y="2671959"/>
                  <a:pt x="12049425" y="2831613"/>
                  <a:pt x="12292171" y="2831613"/>
                </a:cubicBezTo>
                <a:cubicBezTo>
                  <a:pt x="12511467" y="2831613"/>
                  <a:pt x="12635417" y="2697154"/>
                  <a:pt x="12660413" y="2512562"/>
                </a:cubicBezTo>
                <a:lnTo>
                  <a:pt x="12518425" y="2478369"/>
                </a:lnTo>
                <a:cubicBezTo>
                  <a:pt x="12493171" y="2646764"/>
                  <a:pt x="12421533" y="2704353"/>
                  <a:pt x="12302736" y="2704353"/>
                </a:cubicBezTo>
                <a:cubicBezTo>
                  <a:pt x="12130340" y="2704353"/>
                  <a:pt x="12042210" y="2578892"/>
                  <a:pt x="12042210" y="2363706"/>
                </a:cubicBezTo>
                <a:cubicBezTo>
                  <a:pt x="12042210" y="2139778"/>
                  <a:pt x="12135494" y="2026658"/>
                  <a:pt x="12295521" y="2026658"/>
                </a:cubicBezTo>
                <a:cubicBezTo>
                  <a:pt x="12408648" y="2026658"/>
                  <a:pt x="12491367" y="2082189"/>
                  <a:pt x="12518167" y="2241844"/>
                </a:cubicBezTo>
                <a:lnTo>
                  <a:pt x="12660156" y="2207908"/>
                </a:lnTo>
                <a:cubicBezTo>
                  <a:pt x="12635417" y="2024858"/>
                  <a:pt x="12511467" y="1899397"/>
                  <a:pt x="12299387" y="1899397"/>
                </a:cubicBezTo>
                <a:moveTo>
                  <a:pt x="13596350" y="1899397"/>
                </a:moveTo>
                <a:cubicBezTo>
                  <a:pt x="13468794" y="1899397"/>
                  <a:pt x="13380662" y="1960328"/>
                  <a:pt x="13344844" y="2055452"/>
                </a:cubicBezTo>
                <a:lnTo>
                  <a:pt x="13344844" y="1917394"/>
                </a:lnTo>
                <a:lnTo>
                  <a:pt x="13195639" y="1917394"/>
                </a:lnTo>
                <a:lnTo>
                  <a:pt x="13195639" y="2813617"/>
                </a:lnTo>
                <a:lnTo>
                  <a:pt x="13344844" y="2813617"/>
                </a:lnTo>
                <a:lnTo>
                  <a:pt x="13344844" y="2223847"/>
                </a:lnTo>
                <a:cubicBezTo>
                  <a:pt x="13344844" y="2098386"/>
                  <a:pt x="13407721" y="2014060"/>
                  <a:pt x="13540690" y="2014060"/>
                </a:cubicBezTo>
                <a:cubicBezTo>
                  <a:pt x="13671856" y="2014060"/>
                  <a:pt x="13734732" y="2098386"/>
                  <a:pt x="13734732" y="2223847"/>
                </a:cubicBezTo>
                <a:lnTo>
                  <a:pt x="13734732" y="2813617"/>
                </a:lnTo>
                <a:lnTo>
                  <a:pt x="13883936" y="2813617"/>
                </a:lnTo>
                <a:lnTo>
                  <a:pt x="13883936" y="2193511"/>
                </a:lnTo>
                <a:cubicBezTo>
                  <a:pt x="13883936" y="2024858"/>
                  <a:pt x="13777767" y="1899397"/>
                  <a:pt x="13596350" y="1899397"/>
                </a:cubicBezTo>
                <a:moveTo>
                  <a:pt x="14232336" y="2268581"/>
                </a:moveTo>
                <a:cubicBezTo>
                  <a:pt x="14252177" y="2110984"/>
                  <a:pt x="14332835" y="2021259"/>
                  <a:pt x="14474823" y="2021259"/>
                </a:cubicBezTo>
                <a:cubicBezTo>
                  <a:pt x="14609596" y="2021259"/>
                  <a:pt x="14688708" y="2101986"/>
                  <a:pt x="14692316" y="2268581"/>
                </a:cubicBezTo>
                <a:lnTo>
                  <a:pt x="14232336" y="2268581"/>
                </a:lnTo>
                <a:moveTo>
                  <a:pt x="14474823" y="1899397"/>
                </a:moveTo>
                <a:cubicBezTo>
                  <a:pt x="14237746" y="1899397"/>
                  <a:pt x="14072308" y="2065993"/>
                  <a:pt x="14072308" y="2372704"/>
                </a:cubicBezTo>
                <a:cubicBezTo>
                  <a:pt x="14072308" y="2666560"/>
                  <a:pt x="14225120" y="2831613"/>
                  <a:pt x="14474823" y="2831613"/>
                </a:cubicBezTo>
                <a:cubicBezTo>
                  <a:pt x="14679689" y="2831613"/>
                  <a:pt x="14809051" y="2715151"/>
                  <a:pt x="14841262" y="2539557"/>
                </a:cubicBezTo>
                <a:lnTo>
                  <a:pt x="14704684" y="2503821"/>
                </a:lnTo>
                <a:cubicBezTo>
                  <a:pt x="14681235" y="2654477"/>
                  <a:pt x="14600577" y="2706410"/>
                  <a:pt x="14488996" y="2706410"/>
                </a:cubicBezTo>
                <a:cubicBezTo>
                  <a:pt x="14311190" y="2706410"/>
                  <a:pt x="14232078" y="2575550"/>
                  <a:pt x="14226666" y="2374761"/>
                </a:cubicBezTo>
                <a:lnTo>
                  <a:pt x="14842809" y="2374761"/>
                </a:lnTo>
                <a:lnTo>
                  <a:pt x="14842809" y="2324627"/>
                </a:lnTo>
                <a:cubicBezTo>
                  <a:pt x="14843065" y="2010461"/>
                  <a:pt x="14672473" y="1899397"/>
                  <a:pt x="14474823" y="1899397"/>
                </a:cubicBezTo>
                <a:moveTo>
                  <a:pt x="5204092" y="1666471"/>
                </a:moveTo>
                <a:lnTo>
                  <a:pt x="5054889" y="1702207"/>
                </a:lnTo>
                <a:lnTo>
                  <a:pt x="5054889" y="1917394"/>
                </a:lnTo>
                <a:lnTo>
                  <a:pt x="4882493" y="1917394"/>
                </a:lnTo>
                <a:lnTo>
                  <a:pt x="4882493" y="2032057"/>
                </a:lnTo>
                <a:lnTo>
                  <a:pt x="5054889" y="2032057"/>
                </a:lnTo>
                <a:lnTo>
                  <a:pt x="5054889" y="2580434"/>
                </a:lnTo>
                <a:cubicBezTo>
                  <a:pt x="5054889" y="2727491"/>
                  <a:pt x="5124981" y="2831356"/>
                  <a:pt x="5300985" y="2831356"/>
                </a:cubicBezTo>
                <a:cubicBezTo>
                  <a:pt x="5389115" y="2831356"/>
                  <a:pt x="5464361" y="2802562"/>
                  <a:pt x="5493223" y="2775824"/>
                </a:cubicBezTo>
                <a:lnTo>
                  <a:pt x="5451992" y="2668360"/>
                </a:lnTo>
                <a:cubicBezTo>
                  <a:pt x="5451992" y="2668360"/>
                  <a:pt x="5398135" y="2705895"/>
                  <a:pt x="5320827" y="2705895"/>
                </a:cubicBezTo>
                <a:cubicBezTo>
                  <a:pt x="5239912" y="2705895"/>
                  <a:pt x="5204092" y="2657562"/>
                  <a:pt x="5204092" y="2557039"/>
                </a:cubicBezTo>
                <a:lnTo>
                  <a:pt x="5204092" y="2032057"/>
                </a:lnTo>
                <a:lnTo>
                  <a:pt x="5470031" y="2032057"/>
                </a:lnTo>
                <a:lnTo>
                  <a:pt x="5470031" y="1917394"/>
                </a:lnTo>
                <a:lnTo>
                  <a:pt x="5204092" y="1917394"/>
                </a:lnTo>
                <a:lnTo>
                  <a:pt x="5204092" y="1666471"/>
                </a:lnTo>
                <a:moveTo>
                  <a:pt x="219296" y="1558750"/>
                </a:moveTo>
                <a:lnTo>
                  <a:pt x="62877" y="1558750"/>
                </a:lnTo>
                <a:lnTo>
                  <a:pt x="62877" y="2813360"/>
                </a:lnTo>
                <a:lnTo>
                  <a:pt x="219296" y="2813360"/>
                </a:lnTo>
                <a:lnTo>
                  <a:pt x="219296" y="1558750"/>
                </a:lnTo>
                <a:close/>
                <a:moveTo>
                  <a:pt x="9411173" y="1558750"/>
                </a:moveTo>
                <a:lnTo>
                  <a:pt x="9174096" y="1558750"/>
                </a:lnTo>
                <a:lnTo>
                  <a:pt x="8802247" y="2569636"/>
                </a:lnTo>
                <a:lnTo>
                  <a:pt x="8428593" y="1558750"/>
                </a:lnTo>
                <a:lnTo>
                  <a:pt x="8180694" y="1558750"/>
                </a:lnTo>
                <a:lnTo>
                  <a:pt x="8180694" y="2813360"/>
                </a:lnTo>
                <a:lnTo>
                  <a:pt x="8337113" y="2813360"/>
                </a:lnTo>
                <a:lnTo>
                  <a:pt x="8337113" y="1732801"/>
                </a:lnTo>
                <a:lnTo>
                  <a:pt x="8737824" y="2813617"/>
                </a:lnTo>
                <a:lnTo>
                  <a:pt x="8858166" y="2813617"/>
                </a:lnTo>
                <a:lnTo>
                  <a:pt x="9255270" y="1731002"/>
                </a:lnTo>
                <a:lnTo>
                  <a:pt x="9255270" y="2813617"/>
                </a:lnTo>
                <a:lnTo>
                  <a:pt x="9411431" y="2813617"/>
                </a:lnTo>
                <a:lnTo>
                  <a:pt x="9411431" y="1558750"/>
                </a:lnTo>
                <a:moveTo>
                  <a:pt x="10941349" y="2704353"/>
                </a:moveTo>
                <a:cubicBezTo>
                  <a:pt x="10793949" y="2704353"/>
                  <a:pt x="10695254" y="2598688"/>
                  <a:pt x="10695254" y="2365505"/>
                </a:cubicBezTo>
                <a:cubicBezTo>
                  <a:pt x="10695254" y="2130780"/>
                  <a:pt x="10794207" y="2026658"/>
                  <a:pt x="10941349" y="2026658"/>
                </a:cubicBezTo>
                <a:cubicBezTo>
                  <a:pt x="11088749" y="2026658"/>
                  <a:pt x="11187445" y="2130523"/>
                  <a:pt x="11187445" y="2365505"/>
                </a:cubicBezTo>
                <a:cubicBezTo>
                  <a:pt x="11187445" y="2598431"/>
                  <a:pt x="11088749" y="2704353"/>
                  <a:pt x="10941349" y="2704353"/>
                </a:cubicBezTo>
                <a:moveTo>
                  <a:pt x="11333042" y="1558750"/>
                </a:moveTo>
                <a:lnTo>
                  <a:pt x="11183838" y="1558750"/>
                </a:lnTo>
                <a:lnTo>
                  <a:pt x="11183838" y="2089388"/>
                </a:lnTo>
                <a:cubicBezTo>
                  <a:pt x="11151368" y="1990665"/>
                  <a:pt x="11072515" y="1899397"/>
                  <a:pt x="10916095" y="1899397"/>
                </a:cubicBezTo>
                <a:cubicBezTo>
                  <a:pt x="10714838" y="1899397"/>
                  <a:pt x="10538834" y="2057252"/>
                  <a:pt x="10538834" y="2370904"/>
                </a:cubicBezTo>
                <a:cubicBezTo>
                  <a:pt x="10538834" y="2688156"/>
                  <a:pt x="10714838" y="2831613"/>
                  <a:pt x="10903469" y="2831613"/>
                </a:cubicBezTo>
                <a:cubicBezTo>
                  <a:pt x="11045457" y="2831613"/>
                  <a:pt x="11149564" y="2749087"/>
                  <a:pt x="11183838" y="2632624"/>
                </a:cubicBezTo>
                <a:lnTo>
                  <a:pt x="11183838" y="2700753"/>
                </a:lnTo>
                <a:cubicBezTo>
                  <a:pt x="11183838" y="2741888"/>
                  <a:pt x="11187445" y="2786879"/>
                  <a:pt x="11192857" y="2813617"/>
                </a:cubicBezTo>
                <a:lnTo>
                  <a:pt x="11343864" y="2813617"/>
                </a:lnTo>
                <a:cubicBezTo>
                  <a:pt x="11336649" y="2770683"/>
                  <a:pt x="11333042" y="2707952"/>
                  <a:pt x="11333042" y="2627225"/>
                </a:cubicBezTo>
                <a:lnTo>
                  <a:pt x="11333042" y="1558750"/>
                </a:lnTo>
                <a:moveTo>
                  <a:pt x="5712261" y="1532012"/>
                </a:moveTo>
                <a:cubicBezTo>
                  <a:pt x="5652992" y="1532012"/>
                  <a:pt x="5606350" y="1578546"/>
                  <a:pt x="5606350" y="1637677"/>
                </a:cubicBezTo>
                <a:cubicBezTo>
                  <a:pt x="5606350" y="1696808"/>
                  <a:pt x="5652992" y="1741542"/>
                  <a:pt x="5712261" y="1741542"/>
                </a:cubicBezTo>
                <a:cubicBezTo>
                  <a:pt x="5771531" y="1741542"/>
                  <a:pt x="5816369" y="1696808"/>
                  <a:pt x="5816369" y="1637677"/>
                </a:cubicBezTo>
                <a:cubicBezTo>
                  <a:pt x="5816627" y="1578546"/>
                  <a:pt x="5771531" y="1532012"/>
                  <a:pt x="5712261" y="1532012"/>
                </a:cubicBezTo>
                <a:moveTo>
                  <a:pt x="11623976" y="1532012"/>
                </a:moveTo>
                <a:cubicBezTo>
                  <a:pt x="11564707" y="1532012"/>
                  <a:pt x="11518064" y="1578546"/>
                  <a:pt x="11518064" y="1637677"/>
                </a:cubicBezTo>
                <a:cubicBezTo>
                  <a:pt x="11518064" y="1696808"/>
                  <a:pt x="11564707" y="1741542"/>
                  <a:pt x="11623976" y="1741542"/>
                </a:cubicBezTo>
                <a:cubicBezTo>
                  <a:pt x="11683245" y="1741542"/>
                  <a:pt x="11728083" y="1696808"/>
                  <a:pt x="11728083" y="1637677"/>
                </a:cubicBezTo>
                <a:cubicBezTo>
                  <a:pt x="11728341" y="1578546"/>
                  <a:pt x="11683245" y="1532012"/>
                  <a:pt x="11623976" y="1532012"/>
                </a:cubicBezTo>
                <a:moveTo>
                  <a:pt x="12906510" y="1532012"/>
                </a:moveTo>
                <a:cubicBezTo>
                  <a:pt x="12847240" y="1532012"/>
                  <a:pt x="12800598" y="1578546"/>
                  <a:pt x="12800598" y="1637677"/>
                </a:cubicBezTo>
                <a:cubicBezTo>
                  <a:pt x="12800598" y="1696808"/>
                  <a:pt x="12847240" y="1741542"/>
                  <a:pt x="12906510" y="1741542"/>
                </a:cubicBezTo>
                <a:cubicBezTo>
                  <a:pt x="12965779" y="1741542"/>
                  <a:pt x="13010617" y="1696808"/>
                  <a:pt x="13010617" y="1637677"/>
                </a:cubicBezTo>
                <a:cubicBezTo>
                  <a:pt x="13010875" y="1578546"/>
                  <a:pt x="12965779" y="1532012"/>
                  <a:pt x="12906510" y="1532012"/>
                </a:cubicBezTo>
              </a:path>
            </a:pathLst>
          </a:custGeom>
          <a:solidFill>
            <a:schemeClr val="tx2"/>
          </a:solidFill>
          <a:ln w="25765" cap="flat">
            <a:noFill/>
            <a:prstDash val="solid"/>
            <a:miter/>
          </a:ln>
        </p:spPr>
        <p:txBody>
          <a:bodyPr rtlCol="0" anchor="ctr"/>
          <a:lstStyle/>
          <a:p>
            <a:endParaRPr lang="en-GB" sz="3000">
              <a:solidFill>
                <a:srgbClr val="FF0000"/>
              </a:solidFill>
            </a:endParaRPr>
          </a:p>
        </p:txBody>
      </p:sp>
    </p:spTree>
    <p:extLst>
      <p:ext uri="{BB962C8B-B14F-4D97-AF65-F5344CB8AC3E}">
        <p14:creationId xmlns:p14="http://schemas.microsoft.com/office/powerpoint/2010/main" val="1888150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2 with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F71E3-AC39-2207-0CC4-1E2486610795}"/>
              </a:ext>
            </a:extLst>
          </p:cNvPr>
          <p:cNvSpPr>
            <a:spLocks noGrp="1"/>
          </p:cNvSpPr>
          <p:nvPr>
            <p:ph type="ctrTitle"/>
          </p:nvPr>
        </p:nvSpPr>
        <p:spPr>
          <a:xfrm>
            <a:off x="285980" y="266955"/>
            <a:ext cx="5734050" cy="2585323"/>
          </a:xfrm>
        </p:spPr>
        <p:txBody>
          <a:bodyPr wrap="square" anchor="t">
            <a:spAutoFit/>
          </a:bodyPr>
          <a:lstStyle>
            <a:lvl1pPr algn="l">
              <a:lnSpc>
                <a:spcPct val="80000"/>
              </a:lnSpc>
              <a:defRPr sz="7000" b="0" i="0" spc="0" baseline="0">
                <a:solidFill>
                  <a:schemeClr val="bg1"/>
                </a:solidFill>
                <a:latin typeface="+mj-lt"/>
              </a:defRPr>
            </a:lvl1pPr>
          </a:lstStyle>
          <a:p>
            <a:r>
              <a:rPr lang="en-US"/>
              <a:t>Click to edit Master title style</a:t>
            </a:r>
            <a:endParaRPr lang="en-GB"/>
          </a:p>
        </p:txBody>
      </p:sp>
      <p:sp>
        <p:nvSpPr>
          <p:cNvPr id="10" name="Text Placeholder 31">
            <a:extLst>
              <a:ext uri="{FF2B5EF4-FFF2-40B4-BE49-F238E27FC236}">
                <a16:creationId xmlns:a16="http://schemas.microsoft.com/office/drawing/2014/main" id="{938BB031-45ED-95FB-C1C5-66605571CD90}"/>
              </a:ext>
            </a:extLst>
          </p:cNvPr>
          <p:cNvSpPr>
            <a:spLocks noGrp="1"/>
          </p:cNvSpPr>
          <p:nvPr>
            <p:ph type="body" sz="quarter" idx="10" hasCustomPrompt="1"/>
          </p:nvPr>
        </p:nvSpPr>
        <p:spPr>
          <a:xfrm>
            <a:off x="3224443" y="4389438"/>
            <a:ext cx="2795587" cy="2220662"/>
          </a:xfrm>
        </p:spPr>
        <p:txBody>
          <a:bodyPr anchor="b"/>
          <a:lstStyle>
            <a:lvl1pPr>
              <a:lnSpc>
                <a:spcPct val="100000"/>
              </a:lnSpc>
              <a:spcBef>
                <a:spcPts val="0"/>
              </a:spcBef>
              <a:spcAft>
                <a:spcPts val="0"/>
              </a:spcAft>
              <a:defRPr sz="1400">
                <a:solidFill>
                  <a:schemeClr val="bg1"/>
                </a:solidFill>
              </a:defRPr>
            </a:lvl1pPr>
          </a:lstStyle>
          <a:p>
            <a:r>
              <a:rPr lang="en-GB"/>
              <a:t>Supporting details – delete if not required</a:t>
            </a:r>
          </a:p>
        </p:txBody>
      </p:sp>
      <p:sp>
        <p:nvSpPr>
          <p:cNvPr id="4" name="Picture Placeholder 3">
            <a:extLst>
              <a:ext uri="{FF2B5EF4-FFF2-40B4-BE49-F238E27FC236}">
                <a16:creationId xmlns:a16="http://schemas.microsoft.com/office/drawing/2014/main" id="{9E083875-577D-C85F-0FB1-123AA06C12E5}"/>
              </a:ext>
            </a:extLst>
          </p:cNvPr>
          <p:cNvSpPr>
            <a:spLocks noGrp="1"/>
          </p:cNvSpPr>
          <p:nvPr>
            <p:ph type="pic" sz="quarter" idx="11" hasCustomPrompt="1"/>
          </p:nvPr>
        </p:nvSpPr>
        <p:spPr>
          <a:xfrm>
            <a:off x="6562382" y="0"/>
            <a:ext cx="5629619" cy="6858000"/>
          </a:xfrm>
          <a:solidFill>
            <a:srgbClr val="F6F3F2"/>
          </a:solidFill>
        </p:spPr>
        <p:txBody>
          <a:bodyPr/>
          <a:lstStyle>
            <a:lvl1pPr>
              <a:defRPr lang="en-US" dirty="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3" name="Graphic 3">
            <a:extLst>
              <a:ext uri="{FF2B5EF4-FFF2-40B4-BE49-F238E27FC236}">
                <a16:creationId xmlns:a16="http://schemas.microsoft.com/office/drawing/2014/main" id="{679CECB3-64CC-B0E5-B60E-8BB02D8A5C86}"/>
              </a:ext>
            </a:extLst>
          </p:cNvPr>
          <p:cNvSpPr/>
          <p:nvPr userDrawn="1"/>
        </p:nvSpPr>
        <p:spPr>
          <a:xfrm>
            <a:off x="294330" y="6157513"/>
            <a:ext cx="2132373" cy="406800"/>
          </a:xfrm>
          <a:custGeom>
            <a:avLst/>
            <a:gdLst>
              <a:gd name="connsiteX0" fmla="*/ 1397722 w 14842808"/>
              <a:gd name="connsiteY0" fmla="*/ 1202934 h 2831613"/>
              <a:gd name="connsiteX1" fmla="*/ 1182034 w 14842808"/>
              <a:gd name="connsiteY1" fmla="*/ 835550 h 2831613"/>
              <a:gd name="connsiteX2" fmla="*/ 1397722 w 14842808"/>
              <a:gd name="connsiteY2" fmla="*/ 468165 h 2831613"/>
              <a:gd name="connsiteX3" fmla="*/ 1613410 w 14842808"/>
              <a:gd name="connsiteY3" fmla="*/ 835550 h 2831613"/>
              <a:gd name="connsiteX4" fmla="*/ 1397722 w 14842808"/>
              <a:gd name="connsiteY4" fmla="*/ 1202934 h 2831613"/>
              <a:gd name="connsiteX5" fmla="*/ 1397722 w 14842808"/>
              <a:gd name="connsiteY5" fmla="*/ 369441 h 2831613"/>
              <a:gd name="connsiteX6" fmla="*/ 959388 w 14842808"/>
              <a:gd name="connsiteY6" fmla="*/ 835550 h 2831613"/>
              <a:gd name="connsiteX7" fmla="*/ 1397722 w 14842808"/>
              <a:gd name="connsiteY7" fmla="*/ 1301658 h 2831613"/>
              <a:gd name="connsiteX8" fmla="*/ 1836056 w 14842808"/>
              <a:gd name="connsiteY8" fmla="*/ 835550 h 2831613"/>
              <a:gd name="connsiteX9" fmla="*/ 1397722 w 14842808"/>
              <a:gd name="connsiteY9" fmla="*/ 369441 h 2831613"/>
              <a:gd name="connsiteX10" fmla="*/ 3357471 w 14842808"/>
              <a:gd name="connsiteY10" fmla="*/ 369441 h 2831613"/>
              <a:gd name="connsiteX11" fmla="*/ 3109571 w 14842808"/>
              <a:gd name="connsiteY11" fmla="*/ 500301 h 2831613"/>
              <a:gd name="connsiteX12" fmla="*/ 3098748 w 14842808"/>
              <a:gd name="connsiteY12" fmla="*/ 500301 h 2831613"/>
              <a:gd name="connsiteX13" fmla="*/ 3098748 w 14842808"/>
              <a:gd name="connsiteY13" fmla="*/ 387438 h 2831613"/>
              <a:gd name="connsiteX14" fmla="*/ 2886667 w 14842808"/>
              <a:gd name="connsiteY14" fmla="*/ 387438 h 2831613"/>
              <a:gd name="connsiteX15" fmla="*/ 2886667 w 14842808"/>
              <a:gd name="connsiteY15" fmla="*/ 1283661 h 2831613"/>
              <a:gd name="connsiteX16" fmla="*/ 3098748 w 14842808"/>
              <a:gd name="connsiteY16" fmla="*/ 1283661 h 2831613"/>
              <a:gd name="connsiteX17" fmla="*/ 3098748 w 14842808"/>
              <a:gd name="connsiteY17" fmla="*/ 704433 h 2831613"/>
              <a:gd name="connsiteX18" fmla="*/ 3276555 w 14842808"/>
              <a:gd name="connsiteY18" fmla="*/ 494645 h 2831613"/>
              <a:gd name="connsiteX19" fmla="*/ 3429367 w 14842808"/>
              <a:gd name="connsiteY19" fmla="*/ 670239 h 2831613"/>
              <a:gd name="connsiteX20" fmla="*/ 3429367 w 14842808"/>
              <a:gd name="connsiteY20" fmla="*/ 1283147 h 2831613"/>
              <a:gd name="connsiteX21" fmla="*/ 3641447 w 14842808"/>
              <a:gd name="connsiteY21" fmla="*/ 1283147 h 2831613"/>
              <a:gd name="connsiteX22" fmla="*/ 3641447 w 14842808"/>
              <a:gd name="connsiteY22" fmla="*/ 668697 h 2831613"/>
              <a:gd name="connsiteX23" fmla="*/ 3357471 w 14842808"/>
              <a:gd name="connsiteY23" fmla="*/ 369441 h 2831613"/>
              <a:gd name="connsiteX24" fmla="*/ 4122559 w 14842808"/>
              <a:gd name="connsiteY24" fmla="*/ 369441 h 2831613"/>
              <a:gd name="connsiteX25" fmla="*/ 3779312 w 14842808"/>
              <a:gd name="connsiteY25" fmla="*/ 627562 h 2831613"/>
              <a:gd name="connsiteX26" fmla="*/ 3996805 w 14842808"/>
              <a:gd name="connsiteY26" fmla="*/ 885683 h 2831613"/>
              <a:gd name="connsiteX27" fmla="*/ 4176416 w 14842808"/>
              <a:gd name="connsiteY27" fmla="*/ 930417 h 2831613"/>
              <a:gd name="connsiteX28" fmla="*/ 4314797 w 14842808"/>
              <a:gd name="connsiteY28" fmla="*/ 1063076 h 2831613"/>
              <a:gd name="connsiteX29" fmla="*/ 4136989 w 14842808"/>
              <a:gd name="connsiteY29" fmla="*/ 1206534 h 2831613"/>
              <a:gd name="connsiteX30" fmla="*/ 3932124 w 14842808"/>
              <a:gd name="connsiteY30" fmla="*/ 998546 h 2831613"/>
              <a:gd name="connsiteX31" fmla="*/ 3741690 w 14842808"/>
              <a:gd name="connsiteY31" fmla="*/ 1052278 h 2831613"/>
              <a:gd name="connsiteX32" fmla="*/ 4113539 w 14842808"/>
              <a:gd name="connsiteY32" fmla="*/ 1301401 h 2831613"/>
              <a:gd name="connsiteX33" fmla="*/ 4487193 w 14842808"/>
              <a:gd name="connsiteY33" fmla="*/ 1009344 h 2831613"/>
              <a:gd name="connsiteX34" fmla="*/ 4248313 w 14842808"/>
              <a:gd name="connsiteY34" fmla="*/ 740425 h 2831613"/>
              <a:gd name="connsiteX35" fmla="*/ 4075916 w 14842808"/>
              <a:gd name="connsiteY35" fmla="*/ 697491 h 2831613"/>
              <a:gd name="connsiteX36" fmla="*/ 3951966 w 14842808"/>
              <a:gd name="connsiteY36" fmla="*/ 579229 h 2831613"/>
              <a:gd name="connsiteX37" fmla="*/ 4104778 w 14842808"/>
              <a:gd name="connsiteY37" fmla="*/ 464566 h 2831613"/>
              <a:gd name="connsiteX38" fmla="*/ 4287997 w 14842808"/>
              <a:gd name="connsiteY38" fmla="*/ 636560 h 2831613"/>
              <a:gd name="connsiteX39" fmla="*/ 4467608 w 14842808"/>
              <a:gd name="connsiteY39" fmla="*/ 582828 h 2831613"/>
              <a:gd name="connsiteX40" fmla="*/ 4122559 w 14842808"/>
              <a:gd name="connsiteY40" fmla="*/ 369441 h 2831613"/>
              <a:gd name="connsiteX41" fmla="*/ 5013658 w 14842808"/>
              <a:gd name="connsiteY41" fmla="*/ 1202934 h 2831613"/>
              <a:gd name="connsiteX42" fmla="*/ 4797969 w 14842808"/>
              <a:gd name="connsiteY42" fmla="*/ 835550 h 2831613"/>
              <a:gd name="connsiteX43" fmla="*/ 5013658 w 14842808"/>
              <a:gd name="connsiteY43" fmla="*/ 468165 h 2831613"/>
              <a:gd name="connsiteX44" fmla="*/ 5229346 w 14842808"/>
              <a:gd name="connsiteY44" fmla="*/ 835550 h 2831613"/>
              <a:gd name="connsiteX45" fmla="*/ 5013658 w 14842808"/>
              <a:gd name="connsiteY45" fmla="*/ 1202934 h 2831613"/>
              <a:gd name="connsiteX46" fmla="*/ 5013658 w 14842808"/>
              <a:gd name="connsiteY46" fmla="*/ 369441 h 2831613"/>
              <a:gd name="connsiteX47" fmla="*/ 4575324 w 14842808"/>
              <a:gd name="connsiteY47" fmla="*/ 835550 h 2831613"/>
              <a:gd name="connsiteX48" fmla="*/ 5013658 w 14842808"/>
              <a:gd name="connsiteY48" fmla="*/ 1301658 h 2831613"/>
              <a:gd name="connsiteX49" fmla="*/ 5451992 w 14842808"/>
              <a:gd name="connsiteY49" fmla="*/ 835550 h 2831613"/>
              <a:gd name="connsiteX50" fmla="*/ 5013658 w 14842808"/>
              <a:gd name="connsiteY50" fmla="*/ 369441 h 2831613"/>
              <a:gd name="connsiteX51" fmla="*/ 6048292 w 14842808"/>
              <a:gd name="connsiteY51" fmla="*/ 369441 h 2831613"/>
              <a:gd name="connsiteX52" fmla="*/ 5800392 w 14842808"/>
              <a:gd name="connsiteY52" fmla="*/ 500301 h 2831613"/>
              <a:gd name="connsiteX53" fmla="*/ 5789569 w 14842808"/>
              <a:gd name="connsiteY53" fmla="*/ 500301 h 2831613"/>
              <a:gd name="connsiteX54" fmla="*/ 5789569 w 14842808"/>
              <a:gd name="connsiteY54" fmla="*/ 387438 h 2831613"/>
              <a:gd name="connsiteX55" fmla="*/ 5577488 w 14842808"/>
              <a:gd name="connsiteY55" fmla="*/ 387438 h 2831613"/>
              <a:gd name="connsiteX56" fmla="*/ 5577488 w 14842808"/>
              <a:gd name="connsiteY56" fmla="*/ 1283661 h 2831613"/>
              <a:gd name="connsiteX57" fmla="*/ 5789569 w 14842808"/>
              <a:gd name="connsiteY57" fmla="*/ 1283661 h 2831613"/>
              <a:gd name="connsiteX58" fmla="*/ 5789569 w 14842808"/>
              <a:gd name="connsiteY58" fmla="*/ 704433 h 2831613"/>
              <a:gd name="connsiteX59" fmla="*/ 5967376 w 14842808"/>
              <a:gd name="connsiteY59" fmla="*/ 494645 h 2831613"/>
              <a:gd name="connsiteX60" fmla="*/ 6120188 w 14842808"/>
              <a:gd name="connsiteY60" fmla="*/ 670239 h 2831613"/>
              <a:gd name="connsiteX61" fmla="*/ 6120188 w 14842808"/>
              <a:gd name="connsiteY61" fmla="*/ 1283147 h 2831613"/>
              <a:gd name="connsiteX62" fmla="*/ 6332269 w 14842808"/>
              <a:gd name="connsiteY62" fmla="*/ 1283147 h 2831613"/>
              <a:gd name="connsiteX63" fmla="*/ 6332269 w 14842808"/>
              <a:gd name="connsiteY63" fmla="*/ 668697 h 2831613"/>
              <a:gd name="connsiteX64" fmla="*/ 6048292 w 14842808"/>
              <a:gd name="connsiteY64" fmla="*/ 369441 h 2831613"/>
              <a:gd name="connsiteX65" fmla="*/ 9197289 w 14842808"/>
              <a:gd name="connsiteY65" fmla="*/ 1202934 h 2831613"/>
              <a:gd name="connsiteX66" fmla="*/ 8981601 w 14842808"/>
              <a:gd name="connsiteY66" fmla="*/ 835550 h 2831613"/>
              <a:gd name="connsiteX67" fmla="*/ 9197289 w 14842808"/>
              <a:gd name="connsiteY67" fmla="*/ 468165 h 2831613"/>
              <a:gd name="connsiteX68" fmla="*/ 9412978 w 14842808"/>
              <a:gd name="connsiteY68" fmla="*/ 835550 h 2831613"/>
              <a:gd name="connsiteX69" fmla="*/ 9197289 w 14842808"/>
              <a:gd name="connsiteY69" fmla="*/ 1202934 h 2831613"/>
              <a:gd name="connsiteX70" fmla="*/ 9197289 w 14842808"/>
              <a:gd name="connsiteY70" fmla="*/ 369441 h 2831613"/>
              <a:gd name="connsiteX71" fmla="*/ 8758955 w 14842808"/>
              <a:gd name="connsiteY71" fmla="*/ 835550 h 2831613"/>
              <a:gd name="connsiteX72" fmla="*/ 9197289 w 14842808"/>
              <a:gd name="connsiteY72" fmla="*/ 1301658 h 2831613"/>
              <a:gd name="connsiteX73" fmla="*/ 9635623 w 14842808"/>
              <a:gd name="connsiteY73" fmla="*/ 835550 h 2831613"/>
              <a:gd name="connsiteX74" fmla="*/ 9197289 w 14842808"/>
              <a:gd name="connsiteY74" fmla="*/ 369441 h 2831613"/>
              <a:gd name="connsiteX75" fmla="*/ 11157038 w 14842808"/>
              <a:gd name="connsiteY75" fmla="*/ 369441 h 2831613"/>
              <a:gd name="connsiteX76" fmla="*/ 10909138 w 14842808"/>
              <a:gd name="connsiteY76" fmla="*/ 500301 h 2831613"/>
              <a:gd name="connsiteX77" fmla="*/ 10898314 w 14842808"/>
              <a:gd name="connsiteY77" fmla="*/ 500301 h 2831613"/>
              <a:gd name="connsiteX78" fmla="*/ 10898314 w 14842808"/>
              <a:gd name="connsiteY78" fmla="*/ 387438 h 2831613"/>
              <a:gd name="connsiteX79" fmla="*/ 10686234 w 14842808"/>
              <a:gd name="connsiteY79" fmla="*/ 387438 h 2831613"/>
              <a:gd name="connsiteX80" fmla="*/ 10686234 w 14842808"/>
              <a:gd name="connsiteY80" fmla="*/ 1283661 h 2831613"/>
              <a:gd name="connsiteX81" fmla="*/ 10898314 w 14842808"/>
              <a:gd name="connsiteY81" fmla="*/ 1283661 h 2831613"/>
              <a:gd name="connsiteX82" fmla="*/ 10898314 w 14842808"/>
              <a:gd name="connsiteY82" fmla="*/ 704433 h 2831613"/>
              <a:gd name="connsiteX83" fmla="*/ 11076123 w 14842808"/>
              <a:gd name="connsiteY83" fmla="*/ 494645 h 2831613"/>
              <a:gd name="connsiteX84" fmla="*/ 11228934 w 14842808"/>
              <a:gd name="connsiteY84" fmla="*/ 670239 h 2831613"/>
              <a:gd name="connsiteX85" fmla="*/ 11228934 w 14842808"/>
              <a:gd name="connsiteY85" fmla="*/ 1283147 h 2831613"/>
              <a:gd name="connsiteX86" fmla="*/ 11441014 w 14842808"/>
              <a:gd name="connsiteY86" fmla="*/ 1283147 h 2831613"/>
              <a:gd name="connsiteX87" fmla="*/ 11441014 w 14842808"/>
              <a:gd name="connsiteY87" fmla="*/ 668697 h 2831613"/>
              <a:gd name="connsiteX88" fmla="*/ 11157038 w 14842808"/>
              <a:gd name="connsiteY88" fmla="*/ 369441 h 2831613"/>
              <a:gd name="connsiteX89" fmla="*/ 11922383 w 14842808"/>
              <a:gd name="connsiteY89" fmla="*/ 369441 h 2831613"/>
              <a:gd name="connsiteX90" fmla="*/ 11579137 w 14842808"/>
              <a:gd name="connsiteY90" fmla="*/ 627562 h 2831613"/>
              <a:gd name="connsiteX91" fmla="*/ 11796630 w 14842808"/>
              <a:gd name="connsiteY91" fmla="*/ 885683 h 2831613"/>
              <a:gd name="connsiteX92" fmla="*/ 11976241 w 14842808"/>
              <a:gd name="connsiteY92" fmla="*/ 930417 h 2831613"/>
              <a:gd name="connsiteX93" fmla="*/ 12114621 w 14842808"/>
              <a:gd name="connsiteY93" fmla="*/ 1063076 h 2831613"/>
              <a:gd name="connsiteX94" fmla="*/ 11936814 w 14842808"/>
              <a:gd name="connsiteY94" fmla="*/ 1206534 h 2831613"/>
              <a:gd name="connsiteX95" fmla="*/ 11731949 w 14842808"/>
              <a:gd name="connsiteY95" fmla="*/ 998546 h 2831613"/>
              <a:gd name="connsiteX96" fmla="*/ 11541514 w 14842808"/>
              <a:gd name="connsiteY96" fmla="*/ 1052278 h 2831613"/>
              <a:gd name="connsiteX97" fmla="*/ 11913364 w 14842808"/>
              <a:gd name="connsiteY97" fmla="*/ 1301401 h 2831613"/>
              <a:gd name="connsiteX98" fmla="*/ 12287018 w 14842808"/>
              <a:gd name="connsiteY98" fmla="*/ 1009344 h 2831613"/>
              <a:gd name="connsiteX99" fmla="*/ 12048137 w 14842808"/>
              <a:gd name="connsiteY99" fmla="*/ 740425 h 2831613"/>
              <a:gd name="connsiteX100" fmla="*/ 11875741 w 14842808"/>
              <a:gd name="connsiteY100" fmla="*/ 697491 h 2831613"/>
              <a:gd name="connsiteX101" fmla="*/ 11751791 w 14842808"/>
              <a:gd name="connsiteY101" fmla="*/ 579229 h 2831613"/>
              <a:gd name="connsiteX102" fmla="*/ 11904603 w 14842808"/>
              <a:gd name="connsiteY102" fmla="*/ 464566 h 2831613"/>
              <a:gd name="connsiteX103" fmla="*/ 12087821 w 14842808"/>
              <a:gd name="connsiteY103" fmla="*/ 636560 h 2831613"/>
              <a:gd name="connsiteX104" fmla="*/ 12267433 w 14842808"/>
              <a:gd name="connsiteY104" fmla="*/ 582828 h 2831613"/>
              <a:gd name="connsiteX105" fmla="*/ 11922383 w 14842808"/>
              <a:gd name="connsiteY105" fmla="*/ 369441 h 2831613"/>
              <a:gd name="connsiteX106" fmla="*/ 12813224 w 14842808"/>
              <a:gd name="connsiteY106" fmla="*/ 1202934 h 2831613"/>
              <a:gd name="connsiteX107" fmla="*/ 12597536 w 14842808"/>
              <a:gd name="connsiteY107" fmla="*/ 835550 h 2831613"/>
              <a:gd name="connsiteX108" fmla="*/ 12813224 w 14842808"/>
              <a:gd name="connsiteY108" fmla="*/ 468165 h 2831613"/>
              <a:gd name="connsiteX109" fmla="*/ 13028913 w 14842808"/>
              <a:gd name="connsiteY109" fmla="*/ 835550 h 2831613"/>
              <a:gd name="connsiteX110" fmla="*/ 12813224 w 14842808"/>
              <a:gd name="connsiteY110" fmla="*/ 1202934 h 2831613"/>
              <a:gd name="connsiteX111" fmla="*/ 12813224 w 14842808"/>
              <a:gd name="connsiteY111" fmla="*/ 369441 h 2831613"/>
              <a:gd name="connsiteX112" fmla="*/ 12374891 w 14842808"/>
              <a:gd name="connsiteY112" fmla="*/ 835550 h 2831613"/>
              <a:gd name="connsiteX113" fmla="*/ 12813224 w 14842808"/>
              <a:gd name="connsiteY113" fmla="*/ 1301658 h 2831613"/>
              <a:gd name="connsiteX114" fmla="*/ 13251560 w 14842808"/>
              <a:gd name="connsiteY114" fmla="*/ 835550 h 2831613"/>
              <a:gd name="connsiteX115" fmla="*/ 12813224 w 14842808"/>
              <a:gd name="connsiteY115" fmla="*/ 369441 h 2831613"/>
              <a:gd name="connsiteX116" fmla="*/ 13847858 w 14842808"/>
              <a:gd name="connsiteY116" fmla="*/ 369441 h 2831613"/>
              <a:gd name="connsiteX117" fmla="*/ 13599958 w 14842808"/>
              <a:gd name="connsiteY117" fmla="*/ 500301 h 2831613"/>
              <a:gd name="connsiteX118" fmla="*/ 13589136 w 14842808"/>
              <a:gd name="connsiteY118" fmla="*/ 500301 h 2831613"/>
              <a:gd name="connsiteX119" fmla="*/ 13589136 w 14842808"/>
              <a:gd name="connsiteY119" fmla="*/ 387438 h 2831613"/>
              <a:gd name="connsiteX120" fmla="*/ 13377056 w 14842808"/>
              <a:gd name="connsiteY120" fmla="*/ 387438 h 2831613"/>
              <a:gd name="connsiteX121" fmla="*/ 13377056 w 14842808"/>
              <a:gd name="connsiteY121" fmla="*/ 1283661 h 2831613"/>
              <a:gd name="connsiteX122" fmla="*/ 13589136 w 14842808"/>
              <a:gd name="connsiteY122" fmla="*/ 1283661 h 2831613"/>
              <a:gd name="connsiteX123" fmla="*/ 13589136 w 14842808"/>
              <a:gd name="connsiteY123" fmla="*/ 704433 h 2831613"/>
              <a:gd name="connsiteX124" fmla="*/ 13766944 w 14842808"/>
              <a:gd name="connsiteY124" fmla="*/ 494645 h 2831613"/>
              <a:gd name="connsiteX125" fmla="*/ 13919755 w 14842808"/>
              <a:gd name="connsiteY125" fmla="*/ 670239 h 2831613"/>
              <a:gd name="connsiteX126" fmla="*/ 13919755 w 14842808"/>
              <a:gd name="connsiteY126" fmla="*/ 1283147 h 2831613"/>
              <a:gd name="connsiteX127" fmla="*/ 14131835 w 14842808"/>
              <a:gd name="connsiteY127" fmla="*/ 1283147 h 2831613"/>
              <a:gd name="connsiteX128" fmla="*/ 14131835 w 14842808"/>
              <a:gd name="connsiteY128" fmla="*/ 668697 h 2831613"/>
              <a:gd name="connsiteX129" fmla="*/ 13847858 w 14842808"/>
              <a:gd name="connsiteY129" fmla="*/ 369441 h 2831613"/>
              <a:gd name="connsiteX130" fmla="*/ 833634 w 14842808"/>
              <a:gd name="connsiteY130" fmla="*/ 28794 h 2831613"/>
              <a:gd name="connsiteX131" fmla="*/ 610730 w 14842808"/>
              <a:gd name="connsiteY131" fmla="*/ 28794 h 2831613"/>
              <a:gd name="connsiteX132" fmla="*/ 610730 w 14842808"/>
              <a:gd name="connsiteY132" fmla="*/ 955355 h 2831613"/>
              <a:gd name="connsiteX133" fmla="*/ 416688 w 14842808"/>
              <a:gd name="connsiteY133" fmla="*/ 1195479 h 2831613"/>
              <a:gd name="connsiteX134" fmla="*/ 222646 w 14842808"/>
              <a:gd name="connsiteY134" fmla="*/ 937358 h 2831613"/>
              <a:gd name="connsiteX135" fmla="*/ 222646 w 14842808"/>
              <a:gd name="connsiteY135" fmla="*/ 765363 h 2831613"/>
              <a:gd name="connsiteX136" fmla="*/ 0 w 14842808"/>
              <a:gd name="connsiteY136" fmla="*/ 821152 h 2831613"/>
              <a:gd name="connsiteX137" fmla="*/ 0 w 14842808"/>
              <a:gd name="connsiteY137" fmla="*/ 898280 h 2831613"/>
              <a:gd name="connsiteX138" fmla="*/ 416946 w 14842808"/>
              <a:gd name="connsiteY138" fmla="*/ 1312456 h 2831613"/>
              <a:gd name="connsiteX139" fmla="*/ 833634 w 14842808"/>
              <a:gd name="connsiteY139" fmla="*/ 898280 h 2831613"/>
              <a:gd name="connsiteX140" fmla="*/ 833634 w 14842808"/>
              <a:gd name="connsiteY140" fmla="*/ 28794 h 2831613"/>
              <a:gd name="connsiteX141" fmla="*/ 2173633 w 14842808"/>
              <a:gd name="connsiteY141" fmla="*/ 28794 h 2831613"/>
              <a:gd name="connsiteX142" fmla="*/ 1961552 w 14842808"/>
              <a:gd name="connsiteY142" fmla="*/ 28794 h 2831613"/>
              <a:gd name="connsiteX143" fmla="*/ 1961552 w 14842808"/>
              <a:gd name="connsiteY143" fmla="*/ 1283404 h 2831613"/>
              <a:gd name="connsiteX144" fmla="*/ 2173633 w 14842808"/>
              <a:gd name="connsiteY144" fmla="*/ 1283404 h 2831613"/>
              <a:gd name="connsiteX145" fmla="*/ 2173633 w 14842808"/>
              <a:gd name="connsiteY145" fmla="*/ 704433 h 2831613"/>
              <a:gd name="connsiteX146" fmla="*/ 2351441 w 14842808"/>
              <a:gd name="connsiteY146" fmla="*/ 494645 h 2831613"/>
              <a:gd name="connsiteX147" fmla="*/ 2504252 w 14842808"/>
              <a:gd name="connsiteY147" fmla="*/ 670239 h 2831613"/>
              <a:gd name="connsiteX148" fmla="*/ 2504252 w 14842808"/>
              <a:gd name="connsiteY148" fmla="*/ 1283147 h 2831613"/>
              <a:gd name="connsiteX149" fmla="*/ 2716075 w 14842808"/>
              <a:gd name="connsiteY149" fmla="*/ 1283147 h 2831613"/>
              <a:gd name="connsiteX150" fmla="*/ 2716075 w 14842808"/>
              <a:gd name="connsiteY150" fmla="*/ 668697 h 2831613"/>
              <a:gd name="connsiteX151" fmla="*/ 2432098 w 14842808"/>
              <a:gd name="connsiteY151" fmla="*/ 369441 h 2831613"/>
              <a:gd name="connsiteX152" fmla="*/ 2184198 w 14842808"/>
              <a:gd name="connsiteY152" fmla="*/ 500301 h 2831613"/>
              <a:gd name="connsiteX153" fmla="*/ 2173375 w 14842808"/>
              <a:gd name="connsiteY153" fmla="*/ 500301 h 2831613"/>
              <a:gd name="connsiteX154" fmla="*/ 2173375 w 14842808"/>
              <a:gd name="connsiteY154" fmla="*/ 28794 h 2831613"/>
              <a:gd name="connsiteX155" fmla="*/ 8633201 w 14842808"/>
              <a:gd name="connsiteY155" fmla="*/ 28794 h 2831613"/>
              <a:gd name="connsiteX156" fmla="*/ 8410555 w 14842808"/>
              <a:gd name="connsiteY156" fmla="*/ 28794 h 2831613"/>
              <a:gd name="connsiteX157" fmla="*/ 8410555 w 14842808"/>
              <a:gd name="connsiteY157" fmla="*/ 955355 h 2831613"/>
              <a:gd name="connsiteX158" fmla="*/ 8216513 w 14842808"/>
              <a:gd name="connsiteY158" fmla="*/ 1195479 h 2831613"/>
              <a:gd name="connsiteX159" fmla="*/ 8022471 w 14842808"/>
              <a:gd name="connsiteY159" fmla="*/ 937358 h 2831613"/>
              <a:gd name="connsiteX160" fmla="*/ 8022471 w 14842808"/>
              <a:gd name="connsiteY160" fmla="*/ 765363 h 2831613"/>
              <a:gd name="connsiteX161" fmla="*/ 7799825 w 14842808"/>
              <a:gd name="connsiteY161" fmla="*/ 820895 h 2831613"/>
              <a:gd name="connsiteX162" fmla="*/ 7799825 w 14842808"/>
              <a:gd name="connsiteY162" fmla="*/ 898023 h 2831613"/>
              <a:gd name="connsiteX163" fmla="*/ 8216771 w 14842808"/>
              <a:gd name="connsiteY163" fmla="*/ 1312199 h 2831613"/>
              <a:gd name="connsiteX164" fmla="*/ 8633459 w 14842808"/>
              <a:gd name="connsiteY164" fmla="*/ 898023 h 2831613"/>
              <a:gd name="connsiteX165" fmla="*/ 8633459 w 14842808"/>
              <a:gd name="connsiteY165" fmla="*/ 28794 h 2831613"/>
              <a:gd name="connsiteX166" fmla="*/ 9973200 w 14842808"/>
              <a:gd name="connsiteY166" fmla="*/ 28794 h 2831613"/>
              <a:gd name="connsiteX167" fmla="*/ 9761120 w 14842808"/>
              <a:gd name="connsiteY167" fmla="*/ 28794 h 2831613"/>
              <a:gd name="connsiteX168" fmla="*/ 9761120 w 14842808"/>
              <a:gd name="connsiteY168" fmla="*/ 1283404 h 2831613"/>
              <a:gd name="connsiteX169" fmla="*/ 9973200 w 14842808"/>
              <a:gd name="connsiteY169" fmla="*/ 1283404 h 2831613"/>
              <a:gd name="connsiteX170" fmla="*/ 9973200 w 14842808"/>
              <a:gd name="connsiteY170" fmla="*/ 704433 h 2831613"/>
              <a:gd name="connsiteX171" fmla="*/ 10151007 w 14842808"/>
              <a:gd name="connsiteY171" fmla="*/ 494645 h 2831613"/>
              <a:gd name="connsiteX172" fmla="*/ 10303819 w 14842808"/>
              <a:gd name="connsiteY172" fmla="*/ 670239 h 2831613"/>
              <a:gd name="connsiteX173" fmla="*/ 10303819 w 14842808"/>
              <a:gd name="connsiteY173" fmla="*/ 1283147 h 2831613"/>
              <a:gd name="connsiteX174" fmla="*/ 10515899 w 14842808"/>
              <a:gd name="connsiteY174" fmla="*/ 1283147 h 2831613"/>
              <a:gd name="connsiteX175" fmla="*/ 10515899 w 14842808"/>
              <a:gd name="connsiteY175" fmla="*/ 668697 h 2831613"/>
              <a:gd name="connsiteX176" fmla="*/ 10231923 w 14842808"/>
              <a:gd name="connsiteY176" fmla="*/ 369441 h 2831613"/>
              <a:gd name="connsiteX177" fmla="*/ 9984023 w 14842808"/>
              <a:gd name="connsiteY177" fmla="*/ 500301 h 2831613"/>
              <a:gd name="connsiteX178" fmla="*/ 9973200 w 14842808"/>
              <a:gd name="connsiteY178" fmla="*/ 500301 h 2831613"/>
              <a:gd name="connsiteX179" fmla="*/ 9973200 w 14842808"/>
              <a:gd name="connsiteY179" fmla="*/ 28794 h 2831613"/>
              <a:gd name="connsiteX180" fmla="*/ 7030872 w 14842808"/>
              <a:gd name="connsiteY180" fmla="*/ 1181339 h 2831613"/>
              <a:gd name="connsiteX181" fmla="*/ 6752307 w 14842808"/>
              <a:gd name="connsiteY181" fmla="*/ 892624 h 2831613"/>
              <a:gd name="connsiteX182" fmla="*/ 6861826 w 14842808"/>
              <a:gd name="connsiteY182" fmla="*/ 665097 h 2831613"/>
              <a:gd name="connsiteX183" fmla="*/ 7267949 w 14842808"/>
              <a:gd name="connsiteY183" fmla="*/ 1107810 h 2831613"/>
              <a:gd name="connsiteX184" fmla="*/ 7030872 w 14842808"/>
              <a:gd name="connsiteY184" fmla="*/ 1181339 h 2831613"/>
              <a:gd name="connsiteX185" fmla="*/ 7426171 w 14842808"/>
              <a:gd name="connsiteY185" fmla="*/ 960754 h 2831613"/>
              <a:gd name="connsiteX186" fmla="*/ 7074164 w 14842808"/>
              <a:gd name="connsiteY186" fmla="*/ 573573 h 2831613"/>
              <a:gd name="connsiteX187" fmla="*/ 7248364 w 14842808"/>
              <a:gd name="connsiteY187" fmla="*/ 539637 h 2831613"/>
              <a:gd name="connsiteX188" fmla="*/ 7483637 w 14842808"/>
              <a:gd name="connsiteY188" fmla="*/ 768963 h 2831613"/>
              <a:gd name="connsiteX189" fmla="*/ 7426171 w 14842808"/>
              <a:gd name="connsiteY189" fmla="*/ 960754 h 2831613"/>
              <a:gd name="connsiteX190" fmla="*/ 7025461 w 14842808"/>
              <a:gd name="connsiteY190" fmla="*/ 521640 h 2831613"/>
              <a:gd name="connsiteX191" fmla="*/ 6948153 w 14842808"/>
              <a:gd name="connsiteY191" fmla="*/ 435514 h 2831613"/>
              <a:gd name="connsiteX192" fmla="*/ 6860022 w 14842808"/>
              <a:gd name="connsiteY192" fmla="*/ 258121 h 2831613"/>
              <a:gd name="connsiteX193" fmla="*/ 7030614 w 14842808"/>
              <a:gd name="connsiteY193" fmla="*/ 95124 h 2831613"/>
              <a:gd name="connsiteX194" fmla="*/ 7199403 w 14842808"/>
              <a:gd name="connsiteY194" fmla="*/ 267119 h 2831613"/>
              <a:gd name="connsiteX195" fmla="*/ 7025461 w 14842808"/>
              <a:gd name="connsiteY195" fmla="*/ 521640 h 2831613"/>
              <a:gd name="connsiteX196" fmla="*/ 7036283 w 14842808"/>
              <a:gd name="connsiteY196" fmla="*/ 0 h 2831613"/>
              <a:gd name="connsiteX197" fmla="*/ 6666238 w 14842808"/>
              <a:gd name="connsiteY197" fmla="*/ 310053 h 2831613"/>
              <a:gd name="connsiteX198" fmla="*/ 6810030 w 14842808"/>
              <a:gd name="connsiteY198" fmla="*/ 609308 h 2831613"/>
              <a:gd name="connsiteX199" fmla="*/ 6811834 w 14842808"/>
              <a:gd name="connsiteY199" fmla="*/ 612908 h 2831613"/>
              <a:gd name="connsiteX200" fmla="*/ 6554914 w 14842808"/>
              <a:gd name="connsiteY200" fmla="*/ 973094 h 2831613"/>
              <a:gd name="connsiteX201" fmla="*/ 6915941 w 14842808"/>
              <a:gd name="connsiteY201" fmla="*/ 1311941 h 2831613"/>
              <a:gd name="connsiteX202" fmla="*/ 7322064 w 14842808"/>
              <a:gd name="connsiteY202" fmla="*/ 1166684 h 2831613"/>
              <a:gd name="connsiteX203" fmla="*/ 7429780 w 14842808"/>
              <a:gd name="connsiteY203" fmla="*/ 1283147 h 2831613"/>
              <a:gd name="connsiteX204" fmla="*/ 7711952 w 14842808"/>
              <a:gd name="connsiteY204" fmla="*/ 1283147 h 2831613"/>
              <a:gd name="connsiteX205" fmla="*/ 7711952 w 14842808"/>
              <a:gd name="connsiteY205" fmla="*/ 1274406 h 2831613"/>
              <a:gd name="connsiteX206" fmla="*/ 7482091 w 14842808"/>
              <a:gd name="connsiteY206" fmla="*/ 1021684 h 2831613"/>
              <a:gd name="connsiteX207" fmla="*/ 7634902 w 14842808"/>
              <a:gd name="connsiteY207" fmla="*/ 672039 h 2831613"/>
              <a:gd name="connsiteX208" fmla="*/ 7399629 w 14842808"/>
              <a:gd name="connsiteY208" fmla="*/ 444512 h 2831613"/>
              <a:gd name="connsiteX209" fmla="*/ 7183941 w 14842808"/>
              <a:gd name="connsiteY209" fmla="*/ 487447 h 2831613"/>
              <a:gd name="connsiteX210" fmla="*/ 7180333 w 14842808"/>
              <a:gd name="connsiteY210" fmla="*/ 480248 h 2831613"/>
              <a:gd name="connsiteX211" fmla="*/ 7374375 w 14842808"/>
              <a:gd name="connsiteY211" fmla="*/ 243723 h 2831613"/>
              <a:gd name="connsiteX212" fmla="*/ 7036283 w 14842808"/>
              <a:gd name="connsiteY212" fmla="*/ 0 h 2831613"/>
              <a:gd name="connsiteX213" fmla="*/ 3908932 w 14842808"/>
              <a:gd name="connsiteY213" fmla="*/ 1917394 h 2831613"/>
              <a:gd name="connsiteX214" fmla="*/ 3756120 w 14842808"/>
              <a:gd name="connsiteY214" fmla="*/ 1917394 h 2831613"/>
              <a:gd name="connsiteX215" fmla="*/ 3526259 w 14842808"/>
              <a:gd name="connsiteY215" fmla="*/ 2641622 h 2831613"/>
              <a:gd name="connsiteX216" fmla="*/ 3294594 w 14842808"/>
              <a:gd name="connsiteY216" fmla="*/ 1917394 h 2831613"/>
              <a:gd name="connsiteX217" fmla="*/ 3136371 w 14842808"/>
              <a:gd name="connsiteY217" fmla="*/ 1917394 h 2831613"/>
              <a:gd name="connsiteX218" fmla="*/ 3429109 w 14842808"/>
              <a:gd name="connsiteY218" fmla="*/ 2813617 h 2831613"/>
              <a:gd name="connsiteX219" fmla="*/ 3615936 w 14842808"/>
              <a:gd name="connsiteY219" fmla="*/ 2813617 h 2831613"/>
              <a:gd name="connsiteX220" fmla="*/ 3908932 w 14842808"/>
              <a:gd name="connsiteY220" fmla="*/ 1917394 h 2831613"/>
              <a:gd name="connsiteX221" fmla="*/ 5785961 w 14842808"/>
              <a:gd name="connsiteY221" fmla="*/ 1917394 h 2831613"/>
              <a:gd name="connsiteX222" fmla="*/ 5636757 w 14842808"/>
              <a:gd name="connsiteY222" fmla="*/ 1917394 h 2831613"/>
              <a:gd name="connsiteX223" fmla="*/ 5636757 w 14842808"/>
              <a:gd name="connsiteY223" fmla="*/ 2813617 h 2831613"/>
              <a:gd name="connsiteX224" fmla="*/ 5785961 w 14842808"/>
              <a:gd name="connsiteY224" fmla="*/ 2813617 h 2831613"/>
              <a:gd name="connsiteX225" fmla="*/ 5785961 w 14842808"/>
              <a:gd name="connsiteY225" fmla="*/ 1917394 h 2831613"/>
              <a:gd name="connsiteX226" fmla="*/ 6702056 w 14842808"/>
              <a:gd name="connsiteY226" fmla="*/ 1917394 h 2831613"/>
              <a:gd name="connsiteX227" fmla="*/ 6549245 w 14842808"/>
              <a:gd name="connsiteY227" fmla="*/ 1917394 h 2831613"/>
              <a:gd name="connsiteX228" fmla="*/ 6319384 w 14842808"/>
              <a:gd name="connsiteY228" fmla="*/ 2641622 h 2831613"/>
              <a:gd name="connsiteX229" fmla="*/ 6087719 w 14842808"/>
              <a:gd name="connsiteY229" fmla="*/ 1917394 h 2831613"/>
              <a:gd name="connsiteX230" fmla="*/ 5929754 w 14842808"/>
              <a:gd name="connsiteY230" fmla="*/ 1917394 h 2831613"/>
              <a:gd name="connsiteX231" fmla="*/ 6222492 w 14842808"/>
              <a:gd name="connsiteY231" fmla="*/ 2813617 h 2831613"/>
              <a:gd name="connsiteX232" fmla="*/ 6409319 w 14842808"/>
              <a:gd name="connsiteY232" fmla="*/ 2813617 h 2831613"/>
              <a:gd name="connsiteX233" fmla="*/ 6702056 w 14842808"/>
              <a:gd name="connsiteY233" fmla="*/ 1917394 h 2831613"/>
              <a:gd name="connsiteX234" fmla="*/ 11697676 w 14842808"/>
              <a:gd name="connsiteY234" fmla="*/ 1917394 h 2831613"/>
              <a:gd name="connsiteX235" fmla="*/ 11548472 w 14842808"/>
              <a:gd name="connsiteY235" fmla="*/ 1917394 h 2831613"/>
              <a:gd name="connsiteX236" fmla="*/ 11548472 w 14842808"/>
              <a:gd name="connsiteY236" fmla="*/ 2813617 h 2831613"/>
              <a:gd name="connsiteX237" fmla="*/ 11697676 w 14842808"/>
              <a:gd name="connsiteY237" fmla="*/ 2813617 h 2831613"/>
              <a:gd name="connsiteX238" fmla="*/ 11697676 w 14842808"/>
              <a:gd name="connsiteY238" fmla="*/ 1917394 h 2831613"/>
              <a:gd name="connsiteX239" fmla="*/ 12980209 w 14842808"/>
              <a:gd name="connsiteY239" fmla="*/ 1917394 h 2831613"/>
              <a:gd name="connsiteX240" fmla="*/ 12831005 w 14842808"/>
              <a:gd name="connsiteY240" fmla="*/ 1917394 h 2831613"/>
              <a:gd name="connsiteX241" fmla="*/ 12831005 w 14842808"/>
              <a:gd name="connsiteY241" fmla="*/ 2813617 h 2831613"/>
              <a:gd name="connsiteX242" fmla="*/ 12980209 w 14842808"/>
              <a:gd name="connsiteY242" fmla="*/ 2813617 h 2831613"/>
              <a:gd name="connsiteX243" fmla="*/ 12980209 w 14842808"/>
              <a:gd name="connsiteY243" fmla="*/ 1917394 h 2831613"/>
              <a:gd name="connsiteX244" fmla="*/ 853219 w 14842808"/>
              <a:gd name="connsiteY244" fmla="*/ 1899397 h 2831613"/>
              <a:gd name="connsiteX245" fmla="*/ 601711 w 14842808"/>
              <a:gd name="connsiteY245" fmla="*/ 2055452 h 2831613"/>
              <a:gd name="connsiteX246" fmla="*/ 601711 w 14842808"/>
              <a:gd name="connsiteY246" fmla="*/ 1917394 h 2831613"/>
              <a:gd name="connsiteX247" fmla="*/ 452507 w 14842808"/>
              <a:gd name="connsiteY247" fmla="*/ 1917394 h 2831613"/>
              <a:gd name="connsiteX248" fmla="*/ 452507 w 14842808"/>
              <a:gd name="connsiteY248" fmla="*/ 2813617 h 2831613"/>
              <a:gd name="connsiteX249" fmla="*/ 601711 w 14842808"/>
              <a:gd name="connsiteY249" fmla="*/ 2813617 h 2831613"/>
              <a:gd name="connsiteX250" fmla="*/ 601711 w 14842808"/>
              <a:gd name="connsiteY250" fmla="*/ 2223847 h 2831613"/>
              <a:gd name="connsiteX251" fmla="*/ 797557 w 14842808"/>
              <a:gd name="connsiteY251" fmla="*/ 2014060 h 2831613"/>
              <a:gd name="connsiteX252" fmla="*/ 991599 w 14842808"/>
              <a:gd name="connsiteY252" fmla="*/ 2223847 h 2831613"/>
              <a:gd name="connsiteX253" fmla="*/ 991599 w 14842808"/>
              <a:gd name="connsiteY253" fmla="*/ 2813617 h 2831613"/>
              <a:gd name="connsiteX254" fmla="*/ 1140803 w 14842808"/>
              <a:gd name="connsiteY254" fmla="*/ 2813617 h 2831613"/>
              <a:gd name="connsiteX255" fmla="*/ 1140803 w 14842808"/>
              <a:gd name="connsiteY255" fmla="*/ 2193511 h 2831613"/>
              <a:gd name="connsiteX256" fmla="*/ 853219 w 14842808"/>
              <a:gd name="connsiteY256" fmla="*/ 1899397 h 2831613"/>
              <a:gd name="connsiteX257" fmla="*/ 1756945 w 14842808"/>
              <a:gd name="connsiteY257" fmla="*/ 1899397 h 2831613"/>
              <a:gd name="connsiteX258" fmla="*/ 1505437 w 14842808"/>
              <a:gd name="connsiteY258" fmla="*/ 2055452 h 2831613"/>
              <a:gd name="connsiteX259" fmla="*/ 1505437 w 14842808"/>
              <a:gd name="connsiteY259" fmla="*/ 1917394 h 2831613"/>
              <a:gd name="connsiteX260" fmla="*/ 1356234 w 14842808"/>
              <a:gd name="connsiteY260" fmla="*/ 1917394 h 2831613"/>
              <a:gd name="connsiteX261" fmla="*/ 1356234 w 14842808"/>
              <a:gd name="connsiteY261" fmla="*/ 2813617 h 2831613"/>
              <a:gd name="connsiteX262" fmla="*/ 1505437 w 14842808"/>
              <a:gd name="connsiteY262" fmla="*/ 2813617 h 2831613"/>
              <a:gd name="connsiteX263" fmla="*/ 1505437 w 14842808"/>
              <a:gd name="connsiteY263" fmla="*/ 2223847 h 2831613"/>
              <a:gd name="connsiteX264" fmla="*/ 1701283 w 14842808"/>
              <a:gd name="connsiteY264" fmla="*/ 2014060 h 2831613"/>
              <a:gd name="connsiteX265" fmla="*/ 1895326 w 14842808"/>
              <a:gd name="connsiteY265" fmla="*/ 2223847 h 2831613"/>
              <a:gd name="connsiteX266" fmla="*/ 1895326 w 14842808"/>
              <a:gd name="connsiteY266" fmla="*/ 2813617 h 2831613"/>
              <a:gd name="connsiteX267" fmla="*/ 2044529 w 14842808"/>
              <a:gd name="connsiteY267" fmla="*/ 2813617 h 2831613"/>
              <a:gd name="connsiteX268" fmla="*/ 2044529 w 14842808"/>
              <a:gd name="connsiteY268" fmla="*/ 2193511 h 2831613"/>
              <a:gd name="connsiteX269" fmla="*/ 1756945 w 14842808"/>
              <a:gd name="connsiteY269" fmla="*/ 1899397 h 2831613"/>
              <a:gd name="connsiteX270" fmla="*/ 2644179 w 14842808"/>
              <a:gd name="connsiteY270" fmla="*/ 2704353 h 2831613"/>
              <a:gd name="connsiteX271" fmla="*/ 2389064 w 14842808"/>
              <a:gd name="connsiteY271" fmla="*/ 2365505 h 2831613"/>
              <a:gd name="connsiteX272" fmla="*/ 2644179 w 14842808"/>
              <a:gd name="connsiteY272" fmla="*/ 2026658 h 2831613"/>
              <a:gd name="connsiteX273" fmla="*/ 2899294 w 14842808"/>
              <a:gd name="connsiteY273" fmla="*/ 2365505 h 2831613"/>
              <a:gd name="connsiteX274" fmla="*/ 2644179 w 14842808"/>
              <a:gd name="connsiteY274" fmla="*/ 2704353 h 2831613"/>
              <a:gd name="connsiteX275" fmla="*/ 2651394 w 14842808"/>
              <a:gd name="connsiteY275" fmla="*/ 1899397 h 2831613"/>
              <a:gd name="connsiteX276" fmla="*/ 2232902 w 14842808"/>
              <a:gd name="connsiteY276" fmla="*/ 2376303 h 2831613"/>
              <a:gd name="connsiteX277" fmla="*/ 2637221 w 14842808"/>
              <a:gd name="connsiteY277" fmla="*/ 2831613 h 2831613"/>
              <a:gd name="connsiteX278" fmla="*/ 3055971 w 14842808"/>
              <a:gd name="connsiteY278" fmla="*/ 2354707 h 2831613"/>
              <a:gd name="connsiteX279" fmla="*/ 2651394 w 14842808"/>
              <a:gd name="connsiteY279" fmla="*/ 1899397 h 2831613"/>
              <a:gd name="connsiteX280" fmla="*/ 4365047 w 14842808"/>
              <a:gd name="connsiteY280" fmla="*/ 2723892 h 2831613"/>
              <a:gd name="connsiteX281" fmla="*/ 4192651 w 14842808"/>
              <a:gd name="connsiteY281" fmla="*/ 2566294 h 2831613"/>
              <a:gd name="connsiteX282" fmla="*/ 4343659 w 14842808"/>
              <a:gd name="connsiteY282" fmla="*/ 2415638 h 2831613"/>
              <a:gd name="connsiteX283" fmla="*/ 4453178 w 14842808"/>
              <a:gd name="connsiteY283" fmla="*/ 2388644 h 2831613"/>
              <a:gd name="connsiteX284" fmla="*/ 4573520 w 14842808"/>
              <a:gd name="connsiteY284" fmla="*/ 2349309 h 2831613"/>
              <a:gd name="connsiteX285" fmla="*/ 4573520 w 14842808"/>
              <a:gd name="connsiteY285" fmla="*/ 2523103 h 2831613"/>
              <a:gd name="connsiteX286" fmla="*/ 4365047 w 14842808"/>
              <a:gd name="connsiteY286" fmla="*/ 2723892 h 2831613"/>
              <a:gd name="connsiteX287" fmla="*/ 4411947 w 14842808"/>
              <a:gd name="connsiteY287" fmla="*/ 1899397 h 2831613"/>
              <a:gd name="connsiteX288" fmla="*/ 4049116 w 14842808"/>
              <a:gd name="connsiteY288" fmla="*/ 2186312 h 2831613"/>
              <a:gd name="connsiteX289" fmla="*/ 4187497 w 14842808"/>
              <a:gd name="connsiteY289" fmla="*/ 2215106 h 2831613"/>
              <a:gd name="connsiteX290" fmla="*/ 4401381 w 14842808"/>
              <a:gd name="connsiteY290" fmla="*/ 2014317 h 2831613"/>
              <a:gd name="connsiteX291" fmla="*/ 4573777 w 14842808"/>
              <a:gd name="connsiteY291" fmla="*/ 2180913 h 2831613"/>
              <a:gd name="connsiteX292" fmla="*/ 4573777 w 14842808"/>
              <a:gd name="connsiteY292" fmla="*/ 2186312 h 2831613"/>
              <a:gd name="connsiteX293" fmla="*/ 4521724 w 14842808"/>
              <a:gd name="connsiteY293" fmla="*/ 2258041 h 2831613"/>
              <a:gd name="connsiteX294" fmla="*/ 4263001 w 14842808"/>
              <a:gd name="connsiteY294" fmla="*/ 2322571 h 2831613"/>
              <a:gd name="connsiteX295" fmla="*/ 4043705 w 14842808"/>
              <a:gd name="connsiteY295" fmla="*/ 2577092 h 2831613"/>
              <a:gd name="connsiteX296" fmla="*/ 4324074 w 14842808"/>
              <a:gd name="connsiteY296" fmla="*/ 2831613 h 2831613"/>
              <a:gd name="connsiteX297" fmla="*/ 4573777 w 14842808"/>
              <a:gd name="connsiteY297" fmla="*/ 2677358 h 2831613"/>
              <a:gd name="connsiteX298" fmla="*/ 4591816 w 14842808"/>
              <a:gd name="connsiteY298" fmla="*/ 2813617 h 2831613"/>
              <a:gd name="connsiteX299" fmla="*/ 4744627 w 14842808"/>
              <a:gd name="connsiteY299" fmla="*/ 2813617 h 2831613"/>
              <a:gd name="connsiteX300" fmla="*/ 4721177 w 14842808"/>
              <a:gd name="connsiteY300" fmla="*/ 2627225 h 2831613"/>
              <a:gd name="connsiteX301" fmla="*/ 4721177 w 14842808"/>
              <a:gd name="connsiteY301" fmla="*/ 2171915 h 2831613"/>
              <a:gd name="connsiteX302" fmla="*/ 4411947 w 14842808"/>
              <a:gd name="connsiteY302" fmla="*/ 1899397 h 2831613"/>
              <a:gd name="connsiteX303" fmla="*/ 6942741 w 14842808"/>
              <a:gd name="connsiteY303" fmla="*/ 2268581 h 2831613"/>
              <a:gd name="connsiteX304" fmla="*/ 7185229 w 14842808"/>
              <a:gd name="connsiteY304" fmla="*/ 2021259 h 2831613"/>
              <a:gd name="connsiteX305" fmla="*/ 7402721 w 14842808"/>
              <a:gd name="connsiteY305" fmla="*/ 2268581 h 2831613"/>
              <a:gd name="connsiteX306" fmla="*/ 6942741 w 14842808"/>
              <a:gd name="connsiteY306" fmla="*/ 2268581 h 2831613"/>
              <a:gd name="connsiteX307" fmla="*/ 7185229 w 14842808"/>
              <a:gd name="connsiteY307" fmla="*/ 1899397 h 2831613"/>
              <a:gd name="connsiteX308" fmla="*/ 6782714 w 14842808"/>
              <a:gd name="connsiteY308" fmla="*/ 2372704 h 2831613"/>
              <a:gd name="connsiteX309" fmla="*/ 7185229 w 14842808"/>
              <a:gd name="connsiteY309" fmla="*/ 2831613 h 2831613"/>
              <a:gd name="connsiteX310" fmla="*/ 7551667 w 14842808"/>
              <a:gd name="connsiteY310" fmla="*/ 2539557 h 2831613"/>
              <a:gd name="connsiteX311" fmla="*/ 7415091 w 14842808"/>
              <a:gd name="connsiteY311" fmla="*/ 2503821 h 2831613"/>
              <a:gd name="connsiteX312" fmla="*/ 7199403 w 14842808"/>
              <a:gd name="connsiteY312" fmla="*/ 2706410 h 2831613"/>
              <a:gd name="connsiteX313" fmla="*/ 6937072 w 14842808"/>
              <a:gd name="connsiteY313" fmla="*/ 2374761 h 2831613"/>
              <a:gd name="connsiteX314" fmla="*/ 7553213 w 14842808"/>
              <a:gd name="connsiteY314" fmla="*/ 2374761 h 2831613"/>
              <a:gd name="connsiteX315" fmla="*/ 7553213 w 14842808"/>
              <a:gd name="connsiteY315" fmla="*/ 2324627 h 2831613"/>
              <a:gd name="connsiteX316" fmla="*/ 7185229 w 14842808"/>
              <a:gd name="connsiteY316" fmla="*/ 1899397 h 2831613"/>
              <a:gd name="connsiteX317" fmla="*/ 9777354 w 14842808"/>
              <a:gd name="connsiteY317" fmla="*/ 2268581 h 2831613"/>
              <a:gd name="connsiteX318" fmla="*/ 10019842 w 14842808"/>
              <a:gd name="connsiteY318" fmla="*/ 2021259 h 2831613"/>
              <a:gd name="connsiteX319" fmla="*/ 10237334 w 14842808"/>
              <a:gd name="connsiteY319" fmla="*/ 2268581 h 2831613"/>
              <a:gd name="connsiteX320" fmla="*/ 9777354 w 14842808"/>
              <a:gd name="connsiteY320" fmla="*/ 2268581 h 2831613"/>
              <a:gd name="connsiteX321" fmla="*/ 10019842 w 14842808"/>
              <a:gd name="connsiteY321" fmla="*/ 1899397 h 2831613"/>
              <a:gd name="connsiteX322" fmla="*/ 9617327 w 14842808"/>
              <a:gd name="connsiteY322" fmla="*/ 2372704 h 2831613"/>
              <a:gd name="connsiteX323" fmla="*/ 10019842 w 14842808"/>
              <a:gd name="connsiteY323" fmla="*/ 2831613 h 2831613"/>
              <a:gd name="connsiteX324" fmla="*/ 10386280 w 14842808"/>
              <a:gd name="connsiteY324" fmla="*/ 2539557 h 2831613"/>
              <a:gd name="connsiteX325" fmla="*/ 10249704 w 14842808"/>
              <a:gd name="connsiteY325" fmla="*/ 2503821 h 2831613"/>
              <a:gd name="connsiteX326" fmla="*/ 10034016 w 14842808"/>
              <a:gd name="connsiteY326" fmla="*/ 2706410 h 2831613"/>
              <a:gd name="connsiteX327" fmla="*/ 9771684 w 14842808"/>
              <a:gd name="connsiteY327" fmla="*/ 2374761 h 2831613"/>
              <a:gd name="connsiteX328" fmla="*/ 10387826 w 14842808"/>
              <a:gd name="connsiteY328" fmla="*/ 2374761 h 2831613"/>
              <a:gd name="connsiteX329" fmla="*/ 10387826 w 14842808"/>
              <a:gd name="connsiteY329" fmla="*/ 2324627 h 2831613"/>
              <a:gd name="connsiteX330" fmla="*/ 10019842 w 14842808"/>
              <a:gd name="connsiteY330" fmla="*/ 1899397 h 2831613"/>
              <a:gd name="connsiteX331" fmla="*/ 12299387 w 14842808"/>
              <a:gd name="connsiteY331" fmla="*/ 1899397 h 2831613"/>
              <a:gd name="connsiteX332" fmla="*/ 11886049 w 14842808"/>
              <a:gd name="connsiteY332" fmla="*/ 2374503 h 2831613"/>
              <a:gd name="connsiteX333" fmla="*/ 12292171 w 14842808"/>
              <a:gd name="connsiteY333" fmla="*/ 2831613 h 2831613"/>
              <a:gd name="connsiteX334" fmla="*/ 12660413 w 14842808"/>
              <a:gd name="connsiteY334" fmla="*/ 2512562 h 2831613"/>
              <a:gd name="connsiteX335" fmla="*/ 12518425 w 14842808"/>
              <a:gd name="connsiteY335" fmla="*/ 2478369 h 2831613"/>
              <a:gd name="connsiteX336" fmla="*/ 12302736 w 14842808"/>
              <a:gd name="connsiteY336" fmla="*/ 2704353 h 2831613"/>
              <a:gd name="connsiteX337" fmla="*/ 12042210 w 14842808"/>
              <a:gd name="connsiteY337" fmla="*/ 2363706 h 2831613"/>
              <a:gd name="connsiteX338" fmla="*/ 12295521 w 14842808"/>
              <a:gd name="connsiteY338" fmla="*/ 2026658 h 2831613"/>
              <a:gd name="connsiteX339" fmla="*/ 12518167 w 14842808"/>
              <a:gd name="connsiteY339" fmla="*/ 2241844 h 2831613"/>
              <a:gd name="connsiteX340" fmla="*/ 12660156 w 14842808"/>
              <a:gd name="connsiteY340" fmla="*/ 2207908 h 2831613"/>
              <a:gd name="connsiteX341" fmla="*/ 12299387 w 14842808"/>
              <a:gd name="connsiteY341" fmla="*/ 1899397 h 2831613"/>
              <a:gd name="connsiteX342" fmla="*/ 13596350 w 14842808"/>
              <a:gd name="connsiteY342" fmla="*/ 1899397 h 2831613"/>
              <a:gd name="connsiteX343" fmla="*/ 13344844 w 14842808"/>
              <a:gd name="connsiteY343" fmla="*/ 2055452 h 2831613"/>
              <a:gd name="connsiteX344" fmla="*/ 13344844 w 14842808"/>
              <a:gd name="connsiteY344" fmla="*/ 1917394 h 2831613"/>
              <a:gd name="connsiteX345" fmla="*/ 13195639 w 14842808"/>
              <a:gd name="connsiteY345" fmla="*/ 1917394 h 2831613"/>
              <a:gd name="connsiteX346" fmla="*/ 13195639 w 14842808"/>
              <a:gd name="connsiteY346" fmla="*/ 2813617 h 2831613"/>
              <a:gd name="connsiteX347" fmla="*/ 13344844 w 14842808"/>
              <a:gd name="connsiteY347" fmla="*/ 2813617 h 2831613"/>
              <a:gd name="connsiteX348" fmla="*/ 13344844 w 14842808"/>
              <a:gd name="connsiteY348" fmla="*/ 2223847 h 2831613"/>
              <a:gd name="connsiteX349" fmla="*/ 13540690 w 14842808"/>
              <a:gd name="connsiteY349" fmla="*/ 2014060 h 2831613"/>
              <a:gd name="connsiteX350" fmla="*/ 13734732 w 14842808"/>
              <a:gd name="connsiteY350" fmla="*/ 2223847 h 2831613"/>
              <a:gd name="connsiteX351" fmla="*/ 13734732 w 14842808"/>
              <a:gd name="connsiteY351" fmla="*/ 2813617 h 2831613"/>
              <a:gd name="connsiteX352" fmla="*/ 13883936 w 14842808"/>
              <a:gd name="connsiteY352" fmla="*/ 2813617 h 2831613"/>
              <a:gd name="connsiteX353" fmla="*/ 13883936 w 14842808"/>
              <a:gd name="connsiteY353" fmla="*/ 2193511 h 2831613"/>
              <a:gd name="connsiteX354" fmla="*/ 13596350 w 14842808"/>
              <a:gd name="connsiteY354" fmla="*/ 1899397 h 2831613"/>
              <a:gd name="connsiteX355" fmla="*/ 14232336 w 14842808"/>
              <a:gd name="connsiteY355" fmla="*/ 2268581 h 2831613"/>
              <a:gd name="connsiteX356" fmla="*/ 14474823 w 14842808"/>
              <a:gd name="connsiteY356" fmla="*/ 2021259 h 2831613"/>
              <a:gd name="connsiteX357" fmla="*/ 14692316 w 14842808"/>
              <a:gd name="connsiteY357" fmla="*/ 2268581 h 2831613"/>
              <a:gd name="connsiteX358" fmla="*/ 14232336 w 14842808"/>
              <a:gd name="connsiteY358" fmla="*/ 2268581 h 2831613"/>
              <a:gd name="connsiteX359" fmla="*/ 14474823 w 14842808"/>
              <a:gd name="connsiteY359" fmla="*/ 1899397 h 2831613"/>
              <a:gd name="connsiteX360" fmla="*/ 14072308 w 14842808"/>
              <a:gd name="connsiteY360" fmla="*/ 2372704 h 2831613"/>
              <a:gd name="connsiteX361" fmla="*/ 14474823 w 14842808"/>
              <a:gd name="connsiteY361" fmla="*/ 2831613 h 2831613"/>
              <a:gd name="connsiteX362" fmla="*/ 14841262 w 14842808"/>
              <a:gd name="connsiteY362" fmla="*/ 2539557 h 2831613"/>
              <a:gd name="connsiteX363" fmla="*/ 14704684 w 14842808"/>
              <a:gd name="connsiteY363" fmla="*/ 2503821 h 2831613"/>
              <a:gd name="connsiteX364" fmla="*/ 14488996 w 14842808"/>
              <a:gd name="connsiteY364" fmla="*/ 2706410 h 2831613"/>
              <a:gd name="connsiteX365" fmla="*/ 14226666 w 14842808"/>
              <a:gd name="connsiteY365" fmla="*/ 2374761 h 2831613"/>
              <a:gd name="connsiteX366" fmla="*/ 14842809 w 14842808"/>
              <a:gd name="connsiteY366" fmla="*/ 2374761 h 2831613"/>
              <a:gd name="connsiteX367" fmla="*/ 14842809 w 14842808"/>
              <a:gd name="connsiteY367" fmla="*/ 2324627 h 2831613"/>
              <a:gd name="connsiteX368" fmla="*/ 14474823 w 14842808"/>
              <a:gd name="connsiteY368" fmla="*/ 1899397 h 2831613"/>
              <a:gd name="connsiteX369" fmla="*/ 5204092 w 14842808"/>
              <a:gd name="connsiteY369" fmla="*/ 1666471 h 2831613"/>
              <a:gd name="connsiteX370" fmla="*/ 5054889 w 14842808"/>
              <a:gd name="connsiteY370" fmla="*/ 1702207 h 2831613"/>
              <a:gd name="connsiteX371" fmla="*/ 5054889 w 14842808"/>
              <a:gd name="connsiteY371" fmla="*/ 1917394 h 2831613"/>
              <a:gd name="connsiteX372" fmla="*/ 4882493 w 14842808"/>
              <a:gd name="connsiteY372" fmla="*/ 1917394 h 2831613"/>
              <a:gd name="connsiteX373" fmla="*/ 4882493 w 14842808"/>
              <a:gd name="connsiteY373" fmla="*/ 2032057 h 2831613"/>
              <a:gd name="connsiteX374" fmla="*/ 5054889 w 14842808"/>
              <a:gd name="connsiteY374" fmla="*/ 2032057 h 2831613"/>
              <a:gd name="connsiteX375" fmla="*/ 5054889 w 14842808"/>
              <a:gd name="connsiteY375" fmla="*/ 2580434 h 2831613"/>
              <a:gd name="connsiteX376" fmla="*/ 5300985 w 14842808"/>
              <a:gd name="connsiteY376" fmla="*/ 2831356 h 2831613"/>
              <a:gd name="connsiteX377" fmla="*/ 5493223 w 14842808"/>
              <a:gd name="connsiteY377" fmla="*/ 2775824 h 2831613"/>
              <a:gd name="connsiteX378" fmla="*/ 5451992 w 14842808"/>
              <a:gd name="connsiteY378" fmla="*/ 2668360 h 2831613"/>
              <a:gd name="connsiteX379" fmla="*/ 5320827 w 14842808"/>
              <a:gd name="connsiteY379" fmla="*/ 2705895 h 2831613"/>
              <a:gd name="connsiteX380" fmla="*/ 5204092 w 14842808"/>
              <a:gd name="connsiteY380" fmla="*/ 2557039 h 2831613"/>
              <a:gd name="connsiteX381" fmla="*/ 5204092 w 14842808"/>
              <a:gd name="connsiteY381" fmla="*/ 2032057 h 2831613"/>
              <a:gd name="connsiteX382" fmla="*/ 5470031 w 14842808"/>
              <a:gd name="connsiteY382" fmla="*/ 2032057 h 2831613"/>
              <a:gd name="connsiteX383" fmla="*/ 5470031 w 14842808"/>
              <a:gd name="connsiteY383" fmla="*/ 1917394 h 2831613"/>
              <a:gd name="connsiteX384" fmla="*/ 5204092 w 14842808"/>
              <a:gd name="connsiteY384" fmla="*/ 1917394 h 2831613"/>
              <a:gd name="connsiteX385" fmla="*/ 5204092 w 14842808"/>
              <a:gd name="connsiteY385" fmla="*/ 1666471 h 2831613"/>
              <a:gd name="connsiteX386" fmla="*/ 219296 w 14842808"/>
              <a:gd name="connsiteY386" fmla="*/ 1558750 h 2831613"/>
              <a:gd name="connsiteX387" fmla="*/ 62877 w 14842808"/>
              <a:gd name="connsiteY387" fmla="*/ 1558750 h 2831613"/>
              <a:gd name="connsiteX388" fmla="*/ 62877 w 14842808"/>
              <a:gd name="connsiteY388" fmla="*/ 2813360 h 2831613"/>
              <a:gd name="connsiteX389" fmla="*/ 219296 w 14842808"/>
              <a:gd name="connsiteY389" fmla="*/ 2813360 h 2831613"/>
              <a:gd name="connsiteX390" fmla="*/ 219296 w 14842808"/>
              <a:gd name="connsiteY390" fmla="*/ 1558750 h 2831613"/>
              <a:gd name="connsiteX391" fmla="*/ 9411173 w 14842808"/>
              <a:gd name="connsiteY391" fmla="*/ 1558750 h 2831613"/>
              <a:gd name="connsiteX392" fmla="*/ 9174096 w 14842808"/>
              <a:gd name="connsiteY392" fmla="*/ 1558750 h 2831613"/>
              <a:gd name="connsiteX393" fmla="*/ 8802247 w 14842808"/>
              <a:gd name="connsiteY393" fmla="*/ 2569636 h 2831613"/>
              <a:gd name="connsiteX394" fmla="*/ 8428593 w 14842808"/>
              <a:gd name="connsiteY394" fmla="*/ 1558750 h 2831613"/>
              <a:gd name="connsiteX395" fmla="*/ 8180694 w 14842808"/>
              <a:gd name="connsiteY395" fmla="*/ 1558750 h 2831613"/>
              <a:gd name="connsiteX396" fmla="*/ 8180694 w 14842808"/>
              <a:gd name="connsiteY396" fmla="*/ 2813360 h 2831613"/>
              <a:gd name="connsiteX397" fmla="*/ 8337113 w 14842808"/>
              <a:gd name="connsiteY397" fmla="*/ 2813360 h 2831613"/>
              <a:gd name="connsiteX398" fmla="*/ 8337113 w 14842808"/>
              <a:gd name="connsiteY398" fmla="*/ 1732801 h 2831613"/>
              <a:gd name="connsiteX399" fmla="*/ 8737824 w 14842808"/>
              <a:gd name="connsiteY399" fmla="*/ 2813617 h 2831613"/>
              <a:gd name="connsiteX400" fmla="*/ 8858166 w 14842808"/>
              <a:gd name="connsiteY400" fmla="*/ 2813617 h 2831613"/>
              <a:gd name="connsiteX401" fmla="*/ 9255270 w 14842808"/>
              <a:gd name="connsiteY401" fmla="*/ 1731002 h 2831613"/>
              <a:gd name="connsiteX402" fmla="*/ 9255270 w 14842808"/>
              <a:gd name="connsiteY402" fmla="*/ 2813617 h 2831613"/>
              <a:gd name="connsiteX403" fmla="*/ 9411431 w 14842808"/>
              <a:gd name="connsiteY403" fmla="*/ 2813617 h 2831613"/>
              <a:gd name="connsiteX404" fmla="*/ 9411431 w 14842808"/>
              <a:gd name="connsiteY404" fmla="*/ 1558750 h 2831613"/>
              <a:gd name="connsiteX405" fmla="*/ 10941349 w 14842808"/>
              <a:gd name="connsiteY405" fmla="*/ 2704353 h 2831613"/>
              <a:gd name="connsiteX406" fmla="*/ 10695254 w 14842808"/>
              <a:gd name="connsiteY406" fmla="*/ 2365505 h 2831613"/>
              <a:gd name="connsiteX407" fmla="*/ 10941349 w 14842808"/>
              <a:gd name="connsiteY407" fmla="*/ 2026658 h 2831613"/>
              <a:gd name="connsiteX408" fmla="*/ 11187445 w 14842808"/>
              <a:gd name="connsiteY408" fmla="*/ 2365505 h 2831613"/>
              <a:gd name="connsiteX409" fmla="*/ 10941349 w 14842808"/>
              <a:gd name="connsiteY409" fmla="*/ 2704353 h 2831613"/>
              <a:gd name="connsiteX410" fmla="*/ 11333042 w 14842808"/>
              <a:gd name="connsiteY410" fmla="*/ 1558750 h 2831613"/>
              <a:gd name="connsiteX411" fmla="*/ 11183838 w 14842808"/>
              <a:gd name="connsiteY411" fmla="*/ 1558750 h 2831613"/>
              <a:gd name="connsiteX412" fmla="*/ 11183838 w 14842808"/>
              <a:gd name="connsiteY412" fmla="*/ 2089388 h 2831613"/>
              <a:gd name="connsiteX413" fmla="*/ 10916095 w 14842808"/>
              <a:gd name="connsiteY413" fmla="*/ 1899397 h 2831613"/>
              <a:gd name="connsiteX414" fmla="*/ 10538834 w 14842808"/>
              <a:gd name="connsiteY414" fmla="*/ 2370904 h 2831613"/>
              <a:gd name="connsiteX415" fmla="*/ 10903469 w 14842808"/>
              <a:gd name="connsiteY415" fmla="*/ 2831613 h 2831613"/>
              <a:gd name="connsiteX416" fmla="*/ 11183838 w 14842808"/>
              <a:gd name="connsiteY416" fmla="*/ 2632624 h 2831613"/>
              <a:gd name="connsiteX417" fmla="*/ 11183838 w 14842808"/>
              <a:gd name="connsiteY417" fmla="*/ 2700753 h 2831613"/>
              <a:gd name="connsiteX418" fmla="*/ 11192857 w 14842808"/>
              <a:gd name="connsiteY418" fmla="*/ 2813617 h 2831613"/>
              <a:gd name="connsiteX419" fmla="*/ 11343864 w 14842808"/>
              <a:gd name="connsiteY419" fmla="*/ 2813617 h 2831613"/>
              <a:gd name="connsiteX420" fmla="*/ 11333042 w 14842808"/>
              <a:gd name="connsiteY420" fmla="*/ 2627225 h 2831613"/>
              <a:gd name="connsiteX421" fmla="*/ 11333042 w 14842808"/>
              <a:gd name="connsiteY421" fmla="*/ 1558750 h 2831613"/>
              <a:gd name="connsiteX422" fmla="*/ 5712261 w 14842808"/>
              <a:gd name="connsiteY422" fmla="*/ 1532012 h 2831613"/>
              <a:gd name="connsiteX423" fmla="*/ 5606350 w 14842808"/>
              <a:gd name="connsiteY423" fmla="*/ 1637677 h 2831613"/>
              <a:gd name="connsiteX424" fmla="*/ 5712261 w 14842808"/>
              <a:gd name="connsiteY424" fmla="*/ 1741542 h 2831613"/>
              <a:gd name="connsiteX425" fmla="*/ 5816369 w 14842808"/>
              <a:gd name="connsiteY425" fmla="*/ 1637677 h 2831613"/>
              <a:gd name="connsiteX426" fmla="*/ 5712261 w 14842808"/>
              <a:gd name="connsiteY426" fmla="*/ 1532012 h 2831613"/>
              <a:gd name="connsiteX427" fmla="*/ 11623976 w 14842808"/>
              <a:gd name="connsiteY427" fmla="*/ 1532012 h 2831613"/>
              <a:gd name="connsiteX428" fmla="*/ 11518064 w 14842808"/>
              <a:gd name="connsiteY428" fmla="*/ 1637677 h 2831613"/>
              <a:gd name="connsiteX429" fmla="*/ 11623976 w 14842808"/>
              <a:gd name="connsiteY429" fmla="*/ 1741542 h 2831613"/>
              <a:gd name="connsiteX430" fmla="*/ 11728083 w 14842808"/>
              <a:gd name="connsiteY430" fmla="*/ 1637677 h 2831613"/>
              <a:gd name="connsiteX431" fmla="*/ 11623976 w 14842808"/>
              <a:gd name="connsiteY431" fmla="*/ 1532012 h 2831613"/>
              <a:gd name="connsiteX432" fmla="*/ 12906510 w 14842808"/>
              <a:gd name="connsiteY432" fmla="*/ 1532012 h 2831613"/>
              <a:gd name="connsiteX433" fmla="*/ 12800598 w 14842808"/>
              <a:gd name="connsiteY433" fmla="*/ 1637677 h 2831613"/>
              <a:gd name="connsiteX434" fmla="*/ 12906510 w 14842808"/>
              <a:gd name="connsiteY434" fmla="*/ 1741542 h 2831613"/>
              <a:gd name="connsiteX435" fmla="*/ 13010617 w 14842808"/>
              <a:gd name="connsiteY435" fmla="*/ 1637677 h 2831613"/>
              <a:gd name="connsiteX436" fmla="*/ 12906510 w 14842808"/>
              <a:gd name="connsiteY436" fmla="*/ 1532012 h 2831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Lst>
            <a:rect l="l" t="t" r="r" b="b"/>
            <a:pathLst>
              <a:path w="14842808" h="2831613">
                <a:moveTo>
                  <a:pt x="1397722" y="1202934"/>
                </a:moveTo>
                <a:cubicBezTo>
                  <a:pt x="1259341" y="1202934"/>
                  <a:pt x="1182034" y="1072074"/>
                  <a:pt x="1182034" y="835550"/>
                </a:cubicBezTo>
                <a:cubicBezTo>
                  <a:pt x="1182034" y="595426"/>
                  <a:pt x="1259341" y="468165"/>
                  <a:pt x="1397722" y="468165"/>
                </a:cubicBezTo>
                <a:cubicBezTo>
                  <a:pt x="1536103" y="468165"/>
                  <a:pt x="1613410" y="597225"/>
                  <a:pt x="1613410" y="835550"/>
                </a:cubicBezTo>
                <a:cubicBezTo>
                  <a:pt x="1613153" y="1075674"/>
                  <a:pt x="1535845" y="1202934"/>
                  <a:pt x="1397722" y="1202934"/>
                </a:cubicBezTo>
                <a:moveTo>
                  <a:pt x="1397722" y="369441"/>
                </a:moveTo>
                <a:cubicBezTo>
                  <a:pt x="1115549" y="369441"/>
                  <a:pt x="959388" y="579229"/>
                  <a:pt x="959388" y="835550"/>
                </a:cubicBezTo>
                <a:cubicBezTo>
                  <a:pt x="959388" y="1091871"/>
                  <a:pt x="1115807" y="1301658"/>
                  <a:pt x="1397722" y="1301658"/>
                </a:cubicBezTo>
                <a:cubicBezTo>
                  <a:pt x="1679895" y="1301658"/>
                  <a:pt x="1836056" y="1091871"/>
                  <a:pt x="1836056" y="835550"/>
                </a:cubicBezTo>
                <a:cubicBezTo>
                  <a:pt x="1836056" y="578972"/>
                  <a:pt x="1679637" y="369441"/>
                  <a:pt x="1397722" y="369441"/>
                </a:cubicBezTo>
                <a:moveTo>
                  <a:pt x="3357471" y="369441"/>
                </a:moveTo>
                <a:cubicBezTo>
                  <a:pt x="3224501" y="369441"/>
                  <a:pt x="3150802" y="426773"/>
                  <a:pt x="3109571" y="500301"/>
                </a:cubicBezTo>
                <a:lnTo>
                  <a:pt x="3098748" y="500301"/>
                </a:lnTo>
                <a:lnTo>
                  <a:pt x="3098748" y="387438"/>
                </a:lnTo>
                <a:lnTo>
                  <a:pt x="2886667" y="387438"/>
                </a:lnTo>
                <a:lnTo>
                  <a:pt x="2886667" y="1283661"/>
                </a:lnTo>
                <a:lnTo>
                  <a:pt x="3098748" y="1283661"/>
                </a:lnTo>
                <a:lnTo>
                  <a:pt x="3098748" y="704433"/>
                </a:lnTo>
                <a:cubicBezTo>
                  <a:pt x="3098748" y="571773"/>
                  <a:pt x="3167036" y="494645"/>
                  <a:pt x="3276555" y="494645"/>
                </a:cubicBezTo>
                <a:cubicBezTo>
                  <a:pt x="3382467" y="494645"/>
                  <a:pt x="3429367" y="564574"/>
                  <a:pt x="3429367" y="670239"/>
                </a:cubicBezTo>
                <a:lnTo>
                  <a:pt x="3429367" y="1283147"/>
                </a:lnTo>
                <a:lnTo>
                  <a:pt x="3641447" y="1283147"/>
                </a:lnTo>
                <a:lnTo>
                  <a:pt x="3641447" y="668697"/>
                </a:lnTo>
                <a:cubicBezTo>
                  <a:pt x="3641189" y="484105"/>
                  <a:pt x="3544297" y="369441"/>
                  <a:pt x="3357471" y="369441"/>
                </a:cubicBezTo>
                <a:moveTo>
                  <a:pt x="4122559" y="369441"/>
                </a:moveTo>
                <a:cubicBezTo>
                  <a:pt x="3926712" y="369441"/>
                  <a:pt x="3779312" y="451968"/>
                  <a:pt x="3779312" y="627562"/>
                </a:cubicBezTo>
                <a:cubicBezTo>
                  <a:pt x="3779312" y="776418"/>
                  <a:pt x="3881616" y="856888"/>
                  <a:pt x="3996805" y="885683"/>
                </a:cubicBezTo>
                <a:lnTo>
                  <a:pt x="4176416" y="930417"/>
                </a:lnTo>
                <a:cubicBezTo>
                  <a:pt x="4271762" y="953812"/>
                  <a:pt x="4314797" y="987748"/>
                  <a:pt x="4314797" y="1063076"/>
                </a:cubicBezTo>
                <a:cubicBezTo>
                  <a:pt x="4314797" y="1154601"/>
                  <a:pt x="4250116" y="1206534"/>
                  <a:pt x="4136989" y="1206534"/>
                </a:cubicBezTo>
                <a:cubicBezTo>
                  <a:pt x="4014843" y="1206534"/>
                  <a:pt x="3951966" y="1147402"/>
                  <a:pt x="3932124" y="998546"/>
                </a:cubicBezTo>
                <a:lnTo>
                  <a:pt x="3741690" y="1052278"/>
                </a:lnTo>
                <a:cubicBezTo>
                  <a:pt x="3752513" y="1206534"/>
                  <a:pt x="3896305" y="1301401"/>
                  <a:pt x="4113539" y="1301401"/>
                </a:cubicBezTo>
                <a:cubicBezTo>
                  <a:pt x="4356028" y="1301401"/>
                  <a:pt x="4487193" y="1188537"/>
                  <a:pt x="4487193" y="1009344"/>
                </a:cubicBezTo>
                <a:cubicBezTo>
                  <a:pt x="4487193" y="840949"/>
                  <a:pt x="4370458" y="771019"/>
                  <a:pt x="4248313" y="740425"/>
                </a:cubicBezTo>
                <a:lnTo>
                  <a:pt x="4075916" y="697491"/>
                </a:lnTo>
                <a:cubicBezTo>
                  <a:pt x="3989589" y="675895"/>
                  <a:pt x="3951966" y="636560"/>
                  <a:pt x="3951966" y="579229"/>
                </a:cubicBezTo>
                <a:cubicBezTo>
                  <a:pt x="3951966" y="507500"/>
                  <a:pt x="4013039" y="464566"/>
                  <a:pt x="4104778" y="464566"/>
                </a:cubicBezTo>
                <a:cubicBezTo>
                  <a:pt x="4212493" y="464566"/>
                  <a:pt x="4278978" y="523697"/>
                  <a:pt x="4287997" y="636560"/>
                </a:cubicBezTo>
                <a:lnTo>
                  <a:pt x="4467608" y="582828"/>
                </a:lnTo>
                <a:cubicBezTo>
                  <a:pt x="4445962" y="457110"/>
                  <a:pt x="4322013" y="369441"/>
                  <a:pt x="4122559" y="369441"/>
                </a:cubicBezTo>
                <a:moveTo>
                  <a:pt x="5013658" y="1202934"/>
                </a:moveTo>
                <a:cubicBezTo>
                  <a:pt x="4875277" y="1202934"/>
                  <a:pt x="4797969" y="1072074"/>
                  <a:pt x="4797969" y="835550"/>
                </a:cubicBezTo>
                <a:cubicBezTo>
                  <a:pt x="4797969" y="595426"/>
                  <a:pt x="4875277" y="468165"/>
                  <a:pt x="5013658" y="468165"/>
                </a:cubicBezTo>
                <a:cubicBezTo>
                  <a:pt x="5152039" y="468165"/>
                  <a:pt x="5229346" y="597225"/>
                  <a:pt x="5229346" y="835550"/>
                </a:cubicBezTo>
                <a:cubicBezTo>
                  <a:pt x="5229089" y="1075674"/>
                  <a:pt x="5152039" y="1202934"/>
                  <a:pt x="5013658" y="1202934"/>
                </a:cubicBezTo>
                <a:moveTo>
                  <a:pt x="5013658" y="369441"/>
                </a:moveTo>
                <a:cubicBezTo>
                  <a:pt x="4731485" y="369441"/>
                  <a:pt x="4575324" y="579229"/>
                  <a:pt x="4575324" y="835550"/>
                </a:cubicBezTo>
                <a:cubicBezTo>
                  <a:pt x="4575324" y="1091871"/>
                  <a:pt x="4731743" y="1301658"/>
                  <a:pt x="5013658" y="1301658"/>
                </a:cubicBezTo>
                <a:cubicBezTo>
                  <a:pt x="5295831" y="1301658"/>
                  <a:pt x="5451992" y="1091871"/>
                  <a:pt x="5451992" y="835550"/>
                </a:cubicBezTo>
                <a:cubicBezTo>
                  <a:pt x="5451992" y="578972"/>
                  <a:pt x="5295573" y="369441"/>
                  <a:pt x="5013658" y="369441"/>
                </a:cubicBezTo>
                <a:moveTo>
                  <a:pt x="6048292" y="369441"/>
                </a:moveTo>
                <a:cubicBezTo>
                  <a:pt x="5915322" y="369441"/>
                  <a:pt x="5841623" y="426773"/>
                  <a:pt x="5800392" y="500301"/>
                </a:cubicBezTo>
                <a:lnTo>
                  <a:pt x="5789569" y="500301"/>
                </a:lnTo>
                <a:lnTo>
                  <a:pt x="5789569" y="387438"/>
                </a:lnTo>
                <a:lnTo>
                  <a:pt x="5577488" y="387438"/>
                </a:lnTo>
                <a:lnTo>
                  <a:pt x="5577488" y="1283661"/>
                </a:lnTo>
                <a:lnTo>
                  <a:pt x="5789569" y="1283661"/>
                </a:lnTo>
                <a:lnTo>
                  <a:pt x="5789569" y="704433"/>
                </a:lnTo>
                <a:cubicBezTo>
                  <a:pt x="5789569" y="571773"/>
                  <a:pt x="5857857" y="494645"/>
                  <a:pt x="5967376" y="494645"/>
                </a:cubicBezTo>
                <a:cubicBezTo>
                  <a:pt x="6073288" y="494645"/>
                  <a:pt x="6120188" y="564574"/>
                  <a:pt x="6120188" y="670239"/>
                </a:cubicBezTo>
                <a:lnTo>
                  <a:pt x="6120188" y="1283147"/>
                </a:lnTo>
                <a:lnTo>
                  <a:pt x="6332269" y="1283147"/>
                </a:lnTo>
                <a:lnTo>
                  <a:pt x="6332269" y="668697"/>
                </a:lnTo>
                <a:cubicBezTo>
                  <a:pt x="6332269" y="484105"/>
                  <a:pt x="6235118" y="369441"/>
                  <a:pt x="6048292" y="369441"/>
                </a:cubicBezTo>
                <a:moveTo>
                  <a:pt x="9197289" y="1202934"/>
                </a:moveTo>
                <a:cubicBezTo>
                  <a:pt x="9058909" y="1202934"/>
                  <a:pt x="8981601" y="1072074"/>
                  <a:pt x="8981601" y="835550"/>
                </a:cubicBezTo>
                <a:cubicBezTo>
                  <a:pt x="8981601" y="595426"/>
                  <a:pt x="9058909" y="468165"/>
                  <a:pt x="9197289" y="468165"/>
                </a:cubicBezTo>
                <a:cubicBezTo>
                  <a:pt x="9335670" y="468165"/>
                  <a:pt x="9412978" y="597225"/>
                  <a:pt x="9412978" y="835550"/>
                </a:cubicBezTo>
                <a:cubicBezTo>
                  <a:pt x="9412978" y="1075674"/>
                  <a:pt x="9335670" y="1202934"/>
                  <a:pt x="9197289" y="1202934"/>
                </a:cubicBezTo>
                <a:moveTo>
                  <a:pt x="9197289" y="369441"/>
                </a:moveTo>
                <a:cubicBezTo>
                  <a:pt x="8915116" y="369441"/>
                  <a:pt x="8758955" y="579229"/>
                  <a:pt x="8758955" y="835550"/>
                </a:cubicBezTo>
                <a:cubicBezTo>
                  <a:pt x="8758955" y="1091871"/>
                  <a:pt x="8915374" y="1301658"/>
                  <a:pt x="9197289" y="1301658"/>
                </a:cubicBezTo>
                <a:cubicBezTo>
                  <a:pt x="9479462" y="1301658"/>
                  <a:pt x="9635623" y="1091871"/>
                  <a:pt x="9635623" y="835550"/>
                </a:cubicBezTo>
                <a:cubicBezTo>
                  <a:pt x="9635623" y="578972"/>
                  <a:pt x="9479462" y="369441"/>
                  <a:pt x="9197289" y="369441"/>
                </a:cubicBezTo>
                <a:moveTo>
                  <a:pt x="11157038" y="369441"/>
                </a:moveTo>
                <a:cubicBezTo>
                  <a:pt x="11024068" y="369441"/>
                  <a:pt x="10950369" y="426773"/>
                  <a:pt x="10909138" y="500301"/>
                </a:cubicBezTo>
                <a:lnTo>
                  <a:pt x="10898314" y="500301"/>
                </a:lnTo>
                <a:lnTo>
                  <a:pt x="10898314" y="387438"/>
                </a:lnTo>
                <a:lnTo>
                  <a:pt x="10686234" y="387438"/>
                </a:lnTo>
                <a:lnTo>
                  <a:pt x="10686234" y="1283661"/>
                </a:lnTo>
                <a:lnTo>
                  <a:pt x="10898314" y="1283661"/>
                </a:lnTo>
                <a:lnTo>
                  <a:pt x="10898314" y="704433"/>
                </a:lnTo>
                <a:cubicBezTo>
                  <a:pt x="10898314" y="571773"/>
                  <a:pt x="10966603" y="494645"/>
                  <a:pt x="11076123" y="494645"/>
                </a:cubicBezTo>
                <a:cubicBezTo>
                  <a:pt x="11182034" y="494645"/>
                  <a:pt x="11228934" y="564574"/>
                  <a:pt x="11228934" y="670239"/>
                </a:cubicBezTo>
                <a:lnTo>
                  <a:pt x="11228934" y="1283147"/>
                </a:lnTo>
                <a:lnTo>
                  <a:pt x="11441014" y="1283147"/>
                </a:lnTo>
                <a:lnTo>
                  <a:pt x="11441014" y="668697"/>
                </a:lnTo>
                <a:cubicBezTo>
                  <a:pt x="11441014" y="484105"/>
                  <a:pt x="11343864" y="369441"/>
                  <a:pt x="11157038" y="369441"/>
                </a:cubicBezTo>
                <a:moveTo>
                  <a:pt x="11922383" y="369441"/>
                </a:moveTo>
                <a:cubicBezTo>
                  <a:pt x="11726537" y="369441"/>
                  <a:pt x="11579137" y="451968"/>
                  <a:pt x="11579137" y="627562"/>
                </a:cubicBezTo>
                <a:cubicBezTo>
                  <a:pt x="11579137" y="776418"/>
                  <a:pt x="11681441" y="856888"/>
                  <a:pt x="11796630" y="885683"/>
                </a:cubicBezTo>
                <a:lnTo>
                  <a:pt x="11976241" y="930417"/>
                </a:lnTo>
                <a:cubicBezTo>
                  <a:pt x="12071329" y="953812"/>
                  <a:pt x="12114621" y="987748"/>
                  <a:pt x="12114621" y="1063076"/>
                </a:cubicBezTo>
                <a:cubicBezTo>
                  <a:pt x="12114621" y="1154601"/>
                  <a:pt x="12049941" y="1206534"/>
                  <a:pt x="11936814" y="1206534"/>
                </a:cubicBezTo>
                <a:cubicBezTo>
                  <a:pt x="11814668" y="1206534"/>
                  <a:pt x="11751791" y="1147402"/>
                  <a:pt x="11731949" y="998546"/>
                </a:cubicBezTo>
                <a:lnTo>
                  <a:pt x="11541514" y="1052278"/>
                </a:lnTo>
                <a:cubicBezTo>
                  <a:pt x="11552337" y="1206534"/>
                  <a:pt x="11696130" y="1301401"/>
                  <a:pt x="11913364" y="1301401"/>
                </a:cubicBezTo>
                <a:cubicBezTo>
                  <a:pt x="12155852" y="1301401"/>
                  <a:pt x="12287018" y="1188537"/>
                  <a:pt x="12287018" y="1009344"/>
                </a:cubicBezTo>
                <a:cubicBezTo>
                  <a:pt x="12287018" y="840949"/>
                  <a:pt x="12170283" y="771019"/>
                  <a:pt x="12048137" y="740425"/>
                </a:cubicBezTo>
                <a:lnTo>
                  <a:pt x="11875741" y="697491"/>
                </a:lnTo>
                <a:cubicBezTo>
                  <a:pt x="11789414" y="675895"/>
                  <a:pt x="11751791" y="636560"/>
                  <a:pt x="11751791" y="579229"/>
                </a:cubicBezTo>
                <a:cubicBezTo>
                  <a:pt x="11751791" y="507500"/>
                  <a:pt x="11812864" y="464566"/>
                  <a:pt x="11904603" y="464566"/>
                </a:cubicBezTo>
                <a:cubicBezTo>
                  <a:pt x="12012318" y="464566"/>
                  <a:pt x="12078802" y="523697"/>
                  <a:pt x="12087821" y="636560"/>
                </a:cubicBezTo>
                <a:lnTo>
                  <a:pt x="12267433" y="582828"/>
                </a:lnTo>
                <a:cubicBezTo>
                  <a:pt x="12245787" y="457110"/>
                  <a:pt x="12121837" y="369441"/>
                  <a:pt x="11922383" y="369441"/>
                </a:cubicBezTo>
                <a:moveTo>
                  <a:pt x="12813224" y="1202934"/>
                </a:moveTo>
                <a:cubicBezTo>
                  <a:pt x="12674844" y="1202934"/>
                  <a:pt x="12597536" y="1072074"/>
                  <a:pt x="12597536" y="835550"/>
                </a:cubicBezTo>
                <a:cubicBezTo>
                  <a:pt x="12597536" y="595426"/>
                  <a:pt x="12674844" y="468165"/>
                  <a:pt x="12813224" y="468165"/>
                </a:cubicBezTo>
                <a:cubicBezTo>
                  <a:pt x="12951606" y="468165"/>
                  <a:pt x="13028913" y="597225"/>
                  <a:pt x="13028913" y="835550"/>
                </a:cubicBezTo>
                <a:cubicBezTo>
                  <a:pt x="13028913" y="1075674"/>
                  <a:pt x="12951606" y="1202934"/>
                  <a:pt x="12813224" y="1202934"/>
                </a:cubicBezTo>
                <a:moveTo>
                  <a:pt x="12813224" y="369441"/>
                </a:moveTo>
                <a:cubicBezTo>
                  <a:pt x="12531052" y="369441"/>
                  <a:pt x="12374891" y="579229"/>
                  <a:pt x="12374891" y="835550"/>
                </a:cubicBezTo>
                <a:cubicBezTo>
                  <a:pt x="12374891" y="1091871"/>
                  <a:pt x="12531310" y="1301658"/>
                  <a:pt x="12813224" y="1301658"/>
                </a:cubicBezTo>
                <a:cubicBezTo>
                  <a:pt x="13095398" y="1301658"/>
                  <a:pt x="13251560" y="1091871"/>
                  <a:pt x="13251560" y="835550"/>
                </a:cubicBezTo>
                <a:cubicBezTo>
                  <a:pt x="13251560" y="578972"/>
                  <a:pt x="13095398" y="369441"/>
                  <a:pt x="12813224" y="369441"/>
                </a:cubicBezTo>
                <a:moveTo>
                  <a:pt x="13847858" y="369441"/>
                </a:moveTo>
                <a:cubicBezTo>
                  <a:pt x="13714890" y="369441"/>
                  <a:pt x="13641190" y="426773"/>
                  <a:pt x="13599958" y="500301"/>
                </a:cubicBezTo>
                <a:lnTo>
                  <a:pt x="13589136" y="500301"/>
                </a:lnTo>
                <a:lnTo>
                  <a:pt x="13589136" y="387438"/>
                </a:lnTo>
                <a:lnTo>
                  <a:pt x="13377056" y="387438"/>
                </a:lnTo>
                <a:lnTo>
                  <a:pt x="13377056" y="1283661"/>
                </a:lnTo>
                <a:lnTo>
                  <a:pt x="13589136" y="1283661"/>
                </a:lnTo>
                <a:lnTo>
                  <a:pt x="13589136" y="704433"/>
                </a:lnTo>
                <a:cubicBezTo>
                  <a:pt x="13589136" y="571773"/>
                  <a:pt x="13657425" y="494645"/>
                  <a:pt x="13766944" y="494645"/>
                </a:cubicBezTo>
                <a:cubicBezTo>
                  <a:pt x="13872855" y="494645"/>
                  <a:pt x="13919755" y="564574"/>
                  <a:pt x="13919755" y="670239"/>
                </a:cubicBezTo>
                <a:lnTo>
                  <a:pt x="13919755" y="1283147"/>
                </a:lnTo>
                <a:lnTo>
                  <a:pt x="14131835" y="1283147"/>
                </a:lnTo>
                <a:lnTo>
                  <a:pt x="14131835" y="668697"/>
                </a:lnTo>
                <a:cubicBezTo>
                  <a:pt x="14131835" y="484105"/>
                  <a:pt x="14034943" y="369441"/>
                  <a:pt x="13847858" y="369441"/>
                </a:cubicBezTo>
                <a:moveTo>
                  <a:pt x="833634" y="28794"/>
                </a:moveTo>
                <a:lnTo>
                  <a:pt x="610730" y="28794"/>
                </a:lnTo>
                <a:lnTo>
                  <a:pt x="610730" y="955355"/>
                </a:lnTo>
                <a:cubicBezTo>
                  <a:pt x="610730" y="1106011"/>
                  <a:pt x="553265" y="1195479"/>
                  <a:pt x="416688" y="1195479"/>
                </a:cubicBezTo>
                <a:cubicBezTo>
                  <a:pt x="281915" y="1195479"/>
                  <a:pt x="222646" y="1100612"/>
                  <a:pt x="222646" y="937358"/>
                </a:cubicBezTo>
                <a:lnTo>
                  <a:pt x="222646" y="765363"/>
                </a:lnTo>
                <a:lnTo>
                  <a:pt x="0" y="821152"/>
                </a:lnTo>
                <a:lnTo>
                  <a:pt x="0" y="898280"/>
                </a:lnTo>
                <a:cubicBezTo>
                  <a:pt x="0" y="1133005"/>
                  <a:pt x="116735" y="1312456"/>
                  <a:pt x="416946" y="1312456"/>
                </a:cubicBezTo>
                <a:cubicBezTo>
                  <a:pt x="716899" y="1312456"/>
                  <a:pt x="833634" y="1133262"/>
                  <a:pt x="833634" y="898280"/>
                </a:cubicBezTo>
                <a:lnTo>
                  <a:pt x="833634" y="28794"/>
                </a:lnTo>
                <a:moveTo>
                  <a:pt x="2173633" y="28794"/>
                </a:moveTo>
                <a:lnTo>
                  <a:pt x="1961552" y="28794"/>
                </a:lnTo>
                <a:lnTo>
                  <a:pt x="1961552" y="1283404"/>
                </a:lnTo>
                <a:lnTo>
                  <a:pt x="2173633" y="1283404"/>
                </a:lnTo>
                <a:lnTo>
                  <a:pt x="2173633" y="704433"/>
                </a:lnTo>
                <a:cubicBezTo>
                  <a:pt x="2173633" y="571773"/>
                  <a:pt x="2241921" y="494645"/>
                  <a:pt x="2351441" y="494645"/>
                </a:cubicBezTo>
                <a:cubicBezTo>
                  <a:pt x="2457352" y="494645"/>
                  <a:pt x="2504252" y="564574"/>
                  <a:pt x="2504252" y="670239"/>
                </a:cubicBezTo>
                <a:lnTo>
                  <a:pt x="2504252" y="1283147"/>
                </a:lnTo>
                <a:lnTo>
                  <a:pt x="2716075" y="1283147"/>
                </a:lnTo>
                <a:lnTo>
                  <a:pt x="2716075" y="668697"/>
                </a:lnTo>
                <a:cubicBezTo>
                  <a:pt x="2716075" y="484105"/>
                  <a:pt x="2618925" y="369441"/>
                  <a:pt x="2432098" y="369441"/>
                </a:cubicBezTo>
                <a:cubicBezTo>
                  <a:pt x="2299129" y="369441"/>
                  <a:pt x="2225429" y="426773"/>
                  <a:pt x="2184198" y="500301"/>
                </a:cubicBezTo>
                <a:lnTo>
                  <a:pt x="2173375" y="500301"/>
                </a:lnTo>
                <a:lnTo>
                  <a:pt x="2173375" y="28794"/>
                </a:lnTo>
                <a:moveTo>
                  <a:pt x="8633201" y="28794"/>
                </a:moveTo>
                <a:lnTo>
                  <a:pt x="8410555" y="28794"/>
                </a:lnTo>
                <a:lnTo>
                  <a:pt x="8410555" y="955355"/>
                </a:lnTo>
                <a:cubicBezTo>
                  <a:pt x="8410555" y="1106011"/>
                  <a:pt x="8353090" y="1195479"/>
                  <a:pt x="8216513" y="1195479"/>
                </a:cubicBezTo>
                <a:cubicBezTo>
                  <a:pt x="8081740" y="1195479"/>
                  <a:pt x="8022471" y="1100612"/>
                  <a:pt x="8022471" y="937358"/>
                </a:cubicBezTo>
                <a:lnTo>
                  <a:pt x="8022471" y="765363"/>
                </a:lnTo>
                <a:lnTo>
                  <a:pt x="7799825" y="820895"/>
                </a:lnTo>
                <a:lnTo>
                  <a:pt x="7799825" y="898023"/>
                </a:lnTo>
                <a:cubicBezTo>
                  <a:pt x="7799825" y="1132748"/>
                  <a:pt x="7916559" y="1312199"/>
                  <a:pt x="8216771" y="1312199"/>
                </a:cubicBezTo>
                <a:cubicBezTo>
                  <a:pt x="8516724" y="1312199"/>
                  <a:pt x="8633459" y="1133005"/>
                  <a:pt x="8633459" y="898023"/>
                </a:cubicBezTo>
                <a:lnTo>
                  <a:pt x="8633459" y="28794"/>
                </a:lnTo>
                <a:moveTo>
                  <a:pt x="9973200" y="28794"/>
                </a:moveTo>
                <a:lnTo>
                  <a:pt x="9761120" y="28794"/>
                </a:lnTo>
                <a:lnTo>
                  <a:pt x="9761120" y="1283404"/>
                </a:lnTo>
                <a:lnTo>
                  <a:pt x="9973200" y="1283404"/>
                </a:lnTo>
                <a:lnTo>
                  <a:pt x="9973200" y="704433"/>
                </a:lnTo>
                <a:cubicBezTo>
                  <a:pt x="9973200" y="571773"/>
                  <a:pt x="10041488" y="494645"/>
                  <a:pt x="10151007" y="494645"/>
                </a:cubicBezTo>
                <a:cubicBezTo>
                  <a:pt x="10256919" y="494645"/>
                  <a:pt x="10303819" y="564574"/>
                  <a:pt x="10303819" y="670239"/>
                </a:cubicBezTo>
                <a:lnTo>
                  <a:pt x="10303819" y="1283147"/>
                </a:lnTo>
                <a:lnTo>
                  <a:pt x="10515899" y="1283147"/>
                </a:lnTo>
                <a:lnTo>
                  <a:pt x="10515899" y="668697"/>
                </a:lnTo>
                <a:cubicBezTo>
                  <a:pt x="10515899" y="484105"/>
                  <a:pt x="10419008" y="369441"/>
                  <a:pt x="10231923" y="369441"/>
                </a:cubicBezTo>
                <a:cubicBezTo>
                  <a:pt x="10098954" y="369441"/>
                  <a:pt x="10025254" y="426773"/>
                  <a:pt x="9984023" y="500301"/>
                </a:cubicBezTo>
                <a:lnTo>
                  <a:pt x="9973200" y="500301"/>
                </a:lnTo>
                <a:lnTo>
                  <a:pt x="9973200" y="28794"/>
                </a:lnTo>
                <a:moveTo>
                  <a:pt x="7030872" y="1181339"/>
                </a:moveTo>
                <a:cubicBezTo>
                  <a:pt x="6858476" y="1181339"/>
                  <a:pt x="6752307" y="1041480"/>
                  <a:pt x="6752307" y="892624"/>
                </a:cubicBezTo>
                <a:cubicBezTo>
                  <a:pt x="6752307" y="799300"/>
                  <a:pt x="6793538" y="713431"/>
                  <a:pt x="6861826" y="665097"/>
                </a:cubicBezTo>
                <a:lnTo>
                  <a:pt x="7267949" y="1107810"/>
                </a:lnTo>
                <a:cubicBezTo>
                  <a:pt x="7192702" y="1152544"/>
                  <a:pt x="7108179" y="1181339"/>
                  <a:pt x="7030872" y="1181339"/>
                </a:cubicBezTo>
                <a:moveTo>
                  <a:pt x="7426171" y="960754"/>
                </a:moveTo>
                <a:lnTo>
                  <a:pt x="7074164" y="573573"/>
                </a:lnTo>
                <a:cubicBezTo>
                  <a:pt x="7137041" y="548378"/>
                  <a:pt x="7198114" y="539637"/>
                  <a:pt x="7248364" y="539637"/>
                </a:cubicBezTo>
                <a:cubicBezTo>
                  <a:pt x="7393960" y="539637"/>
                  <a:pt x="7483637" y="623963"/>
                  <a:pt x="7483637" y="768963"/>
                </a:cubicBezTo>
                <a:cubicBezTo>
                  <a:pt x="7483637" y="833493"/>
                  <a:pt x="7465598" y="899823"/>
                  <a:pt x="7426171" y="960754"/>
                </a:cubicBezTo>
                <a:moveTo>
                  <a:pt x="7025461" y="521640"/>
                </a:moveTo>
                <a:lnTo>
                  <a:pt x="6948153" y="435514"/>
                </a:lnTo>
                <a:cubicBezTo>
                  <a:pt x="6879864" y="360186"/>
                  <a:pt x="6860022" y="313652"/>
                  <a:pt x="6860022" y="258121"/>
                </a:cubicBezTo>
                <a:cubicBezTo>
                  <a:pt x="6860022" y="154255"/>
                  <a:pt x="6926507" y="95124"/>
                  <a:pt x="7030614" y="95124"/>
                </a:cubicBezTo>
                <a:cubicBezTo>
                  <a:pt x="7136526" y="95124"/>
                  <a:pt x="7199403" y="156055"/>
                  <a:pt x="7199403" y="267119"/>
                </a:cubicBezTo>
                <a:cubicBezTo>
                  <a:pt x="7199918" y="369441"/>
                  <a:pt x="7149410" y="466108"/>
                  <a:pt x="7025461" y="521640"/>
                </a:cubicBezTo>
                <a:moveTo>
                  <a:pt x="7036283" y="0"/>
                </a:moveTo>
                <a:cubicBezTo>
                  <a:pt x="6788383" y="0"/>
                  <a:pt x="6666238" y="138059"/>
                  <a:pt x="6666238" y="310053"/>
                </a:cubicBezTo>
                <a:cubicBezTo>
                  <a:pt x="6666238" y="403121"/>
                  <a:pt x="6705665" y="496445"/>
                  <a:pt x="6810030" y="609308"/>
                </a:cubicBezTo>
                <a:lnTo>
                  <a:pt x="6811834" y="612908"/>
                </a:lnTo>
                <a:cubicBezTo>
                  <a:pt x="6635829" y="697234"/>
                  <a:pt x="6554914" y="833493"/>
                  <a:pt x="6554914" y="973094"/>
                </a:cubicBezTo>
                <a:cubicBezTo>
                  <a:pt x="6554914" y="1157686"/>
                  <a:pt x="6696903" y="1311941"/>
                  <a:pt x="6915941" y="1311941"/>
                </a:cubicBezTo>
                <a:cubicBezTo>
                  <a:pt x="7041694" y="1311941"/>
                  <a:pt x="7189094" y="1260009"/>
                  <a:pt x="7322064" y="1166684"/>
                </a:cubicBezTo>
                <a:lnTo>
                  <a:pt x="7429780" y="1283147"/>
                </a:lnTo>
                <a:lnTo>
                  <a:pt x="7711952" y="1283147"/>
                </a:lnTo>
                <a:lnTo>
                  <a:pt x="7711952" y="1274406"/>
                </a:lnTo>
                <a:lnTo>
                  <a:pt x="7482091" y="1021684"/>
                </a:lnTo>
                <a:cubicBezTo>
                  <a:pt x="7579241" y="907021"/>
                  <a:pt x="7634902" y="781560"/>
                  <a:pt x="7634902" y="672039"/>
                </a:cubicBezTo>
                <a:cubicBezTo>
                  <a:pt x="7634902" y="535780"/>
                  <a:pt x="7543164" y="444512"/>
                  <a:pt x="7399629" y="444512"/>
                </a:cubicBezTo>
                <a:cubicBezTo>
                  <a:pt x="7324126" y="444512"/>
                  <a:pt x="7239603" y="466108"/>
                  <a:pt x="7183941" y="487447"/>
                </a:cubicBezTo>
                <a:lnTo>
                  <a:pt x="7180333" y="480248"/>
                </a:lnTo>
                <a:cubicBezTo>
                  <a:pt x="7316910" y="406720"/>
                  <a:pt x="7374375" y="338590"/>
                  <a:pt x="7374375" y="243723"/>
                </a:cubicBezTo>
                <a:cubicBezTo>
                  <a:pt x="7374118" y="107722"/>
                  <a:pt x="7251971" y="0"/>
                  <a:pt x="7036283" y="0"/>
                </a:cubicBezTo>
                <a:moveTo>
                  <a:pt x="3908932" y="1917394"/>
                </a:moveTo>
                <a:lnTo>
                  <a:pt x="3756120" y="1917394"/>
                </a:lnTo>
                <a:lnTo>
                  <a:pt x="3526259" y="2641622"/>
                </a:lnTo>
                <a:lnTo>
                  <a:pt x="3294594" y="1917394"/>
                </a:lnTo>
                <a:lnTo>
                  <a:pt x="3136371" y="1917394"/>
                </a:lnTo>
                <a:lnTo>
                  <a:pt x="3429109" y="2813617"/>
                </a:lnTo>
                <a:lnTo>
                  <a:pt x="3615936" y="2813617"/>
                </a:lnTo>
                <a:lnTo>
                  <a:pt x="3908932" y="1917394"/>
                </a:lnTo>
                <a:moveTo>
                  <a:pt x="5785961" y="1917394"/>
                </a:moveTo>
                <a:lnTo>
                  <a:pt x="5636757" y="1917394"/>
                </a:lnTo>
                <a:lnTo>
                  <a:pt x="5636757" y="2813617"/>
                </a:lnTo>
                <a:lnTo>
                  <a:pt x="5785961" y="2813617"/>
                </a:lnTo>
                <a:lnTo>
                  <a:pt x="5785961" y="1917394"/>
                </a:lnTo>
                <a:close/>
                <a:moveTo>
                  <a:pt x="6702056" y="1917394"/>
                </a:moveTo>
                <a:lnTo>
                  <a:pt x="6549245" y="1917394"/>
                </a:lnTo>
                <a:lnTo>
                  <a:pt x="6319384" y="2641622"/>
                </a:lnTo>
                <a:lnTo>
                  <a:pt x="6087719" y="1917394"/>
                </a:lnTo>
                <a:lnTo>
                  <a:pt x="5929754" y="1917394"/>
                </a:lnTo>
                <a:lnTo>
                  <a:pt x="6222492" y="2813617"/>
                </a:lnTo>
                <a:lnTo>
                  <a:pt x="6409319" y="2813617"/>
                </a:lnTo>
                <a:lnTo>
                  <a:pt x="6702056" y="1917394"/>
                </a:lnTo>
                <a:moveTo>
                  <a:pt x="11697676" y="1917394"/>
                </a:moveTo>
                <a:lnTo>
                  <a:pt x="11548472" y="1917394"/>
                </a:lnTo>
                <a:lnTo>
                  <a:pt x="11548472" y="2813617"/>
                </a:lnTo>
                <a:lnTo>
                  <a:pt x="11697676" y="2813617"/>
                </a:lnTo>
                <a:lnTo>
                  <a:pt x="11697676" y="1917394"/>
                </a:lnTo>
                <a:close/>
                <a:moveTo>
                  <a:pt x="12980209" y="1917394"/>
                </a:moveTo>
                <a:lnTo>
                  <a:pt x="12831005" y="1917394"/>
                </a:lnTo>
                <a:lnTo>
                  <a:pt x="12831005" y="2813617"/>
                </a:lnTo>
                <a:lnTo>
                  <a:pt x="12980209" y="2813617"/>
                </a:lnTo>
                <a:lnTo>
                  <a:pt x="12980209" y="1917394"/>
                </a:lnTo>
                <a:close/>
                <a:moveTo>
                  <a:pt x="853219" y="1899397"/>
                </a:moveTo>
                <a:cubicBezTo>
                  <a:pt x="725661" y="1899397"/>
                  <a:pt x="637530" y="1960328"/>
                  <a:pt x="601711" y="2055452"/>
                </a:cubicBezTo>
                <a:lnTo>
                  <a:pt x="601711" y="1917394"/>
                </a:lnTo>
                <a:lnTo>
                  <a:pt x="452507" y="1917394"/>
                </a:lnTo>
                <a:lnTo>
                  <a:pt x="452507" y="2813617"/>
                </a:lnTo>
                <a:lnTo>
                  <a:pt x="601711" y="2813617"/>
                </a:lnTo>
                <a:lnTo>
                  <a:pt x="601711" y="2223847"/>
                </a:lnTo>
                <a:cubicBezTo>
                  <a:pt x="601711" y="2098386"/>
                  <a:pt x="664588" y="2014060"/>
                  <a:pt x="797557" y="2014060"/>
                </a:cubicBezTo>
                <a:cubicBezTo>
                  <a:pt x="928722" y="2014060"/>
                  <a:pt x="991599" y="2098386"/>
                  <a:pt x="991599" y="2223847"/>
                </a:cubicBezTo>
                <a:lnTo>
                  <a:pt x="991599" y="2813617"/>
                </a:lnTo>
                <a:lnTo>
                  <a:pt x="1140803" y="2813617"/>
                </a:lnTo>
                <a:lnTo>
                  <a:pt x="1140803" y="2193511"/>
                </a:lnTo>
                <a:cubicBezTo>
                  <a:pt x="1140803" y="2024858"/>
                  <a:pt x="1034892" y="1899397"/>
                  <a:pt x="853219" y="1899397"/>
                </a:cubicBezTo>
                <a:moveTo>
                  <a:pt x="1756945" y="1899397"/>
                </a:moveTo>
                <a:cubicBezTo>
                  <a:pt x="1629387" y="1899397"/>
                  <a:pt x="1541257" y="1960328"/>
                  <a:pt x="1505437" y="2055452"/>
                </a:cubicBezTo>
                <a:lnTo>
                  <a:pt x="1505437" y="1917394"/>
                </a:lnTo>
                <a:lnTo>
                  <a:pt x="1356234" y="1917394"/>
                </a:lnTo>
                <a:lnTo>
                  <a:pt x="1356234" y="2813617"/>
                </a:lnTo>
                <a:lnTo>
                  <a:pt x="1505437" y="2813617"/>
                </a:lnTo>
                <a:lnTo>
                  <a:pt x="1505437" y="2223847"/>
                </a:lnTo>
                <a:cubicBezTo>
                  <a:pt x="1505437" y="2098386"/>
                  <a:pt x="1568314" y="2014060"/>
                  <a:pt x="1701283" y="2014060"/>
                </a:cubicBezTo>
                <a:cubicBezTo>
                  <a:pt x="1832449" y="2014060"/>
                  <a:pt x="1895326" y="2098386"/>
                  <a:pt x="1895326" y="2223847"/>
                </a:cubicBezTo>
                <a:lnTo>
                  <a:pt x="1895326" y="2813617"/>
                </a:lnTo>
                <a:lnTo>
                  <a:pt x="2044529" y="2813617"/>
                </a:lnTo>
                <a:lnTo>
                  <a:pt x="2044529" y="2193511"/>
                </a:lnTo>
                <a:cubicBezTo>
                  <a:pt x="2044272" y="2024858"/>
                  <a:pt x="1938360" y="1899397"/>
                  <a:pt x="1756945" y="1899397"/>
                </a:cubicBezTo>
                <a:moveTo>
                  <a:pt x="2644179" y="2704353"/>
                </a:moveTo>
                <a:cubicBezTo>
                  <a:pt x="2493171" y="2704353"/>
                  <a:pt x="2389064" y="2596888"/>
                  <a:pt x="2389064" y="2365505"/>
                </a:cubicBezTo>
                <a:cubicBezTo>
                  <a:pt x="2389064" y="2132580"/>
                  <a:pt x="2491367" y="2026658"/>
                  <a:pt x="2644179" y="2026658"/>
                </a:cubicBezTo>
                <a:cubicBezTo>
                  <a:pt x="2795186" y="2026658"/>
                  <a:pt x="2899294" y="2132323"/>
                  <a:pt x="2899294" y="2365505"/>
                </a:cubicBezTo>
                <a:cubicBezTo>
                  <a:pt x="2899294" y="2596631"/>
                  <a:pt x="2798794" y="2704353"/>
                  <a:pt x="2644179" y="2704353"/>
                </a:cubicBezTo>
                <a:moveTo>
                  <a:pt x="2651394" y="1899397"/>
                </a:moveTo>
                <a:cubicBezTo>
                  <a:pt x="2381848" y="1899397"/>
                  <a:pt x="2232902" y="2096587"/>
                  <a:pt x="2232902" y="2376303"/>
                </a:cubicBezTo>
                <a:cubicBezTo>
                  <a:pt x="2232902" y="2659362"/>
                  <a:pt x="2385714" y="2831613"/>
                  <a:pt x="2637221" y="2831613"/>
                </a:cubicBezTo>
                <a:cubicBezTo>
                  <a:pt x="2908571" y="2831613"/>
                  <a:pt x="3055971" y="2634424"/>
                  <a:pt x="3055971" y="2354707"/>
                </a:cubicBezTo>
                <a:cubicBezTo>
                  <a:pt x="3055713" y="2071392"/>
                  <a:pt x="2904706" y="1899397"/>
                  <a:pt x="2651394" y="1899397"/>
                </a:cubicBezTo>
                <a:moveTo>
                  <a:pt x="4365047" y="2723892"/>
                </a:moveTo>
                <a:cubicBezTo>
                  <a:pt x="4262743" y="2723892"/>
                  <a:pt x="4192651" y="2666560"/>
                  <a:pt x="4192651" y="2566294"/>
                </a:cubicBezTo>
                <a:cubicBezTo>
                  <a:pt x="4192651" y="2481968"/>
                  <a:pt x="4241097" y="2440833"/>
                  <a:pt x="4343659" y="2415638"/>
                </a:cubicBezTo>
                <a:lnTo>
                  <a:pt x="4453178" y="2388644"/>
                </a:lnTo>
                <a:cubicBezTo>
                  <a:pt x="4521466" y="2372447"/>
                  <a:pt x="4559089" y="2361649"/>
                  <a:pt x="4573520" y="2349309"/>
                </a:cubicBezTo>
                <a:lnTo>
                  <a:pt x="4573520" y="2523103"/>
                </a:lnTo>
                <a:cubicBezTo>
                  <a:pt x="4573520" y="2655762"/>
                  <a:pt x="4481782" y="2723892"/>
                  <a:pt x="4365047" y="2723892"/>
                </a:cubicBezTo>
                <a:moveTo>
                  <a:pt x="4411947" y="1899397"/>
                </a:moveTo>
                <a:cubicBezTo>
                  <a:pt x="4194455" y="1899397"/>
                  <a:pt x="4059682" y="2030257"/>
                  <a:pt x="4049116" y="2186312"/>
                </a:cubicBezTo>
                <a:lnTo>
                  <a:pt x="4187497" y="2215106"/>
                </a:lnTo>
                <a:cubicBezTo>
                  <a:pt x="4194713" y="2100443"/>
                  <a:pt x="4264805" y="2014317"/>
                  <a:pt x="4401381" y="2014317"/>
                </a:cubicBezTo>
                <a:cubicBezTo>
                  <a:pt x="4516312" y="2014317"/>
                  <a:pt x="4573777" y="2077048"/>
                  <a:pt x="4573777" y="2180913"/>
                </a:cubicBezTo>
                <a:lnTo>
                  <a:pt x="4573777" y="2186312"/>
                </a:lnTo>
                <a:cubicBezTo>
                  <a:pt x="4573777" y="2229246"/>
                  <a:pt x="4561151" y="2247243"/>
                  <a:pt x="4521724" y="2258041"/>
                </a:cubicBezTo>
                <a:lnTo>
                  <a:pt x="4263001" y="2322571"/>
                </a:lnTo>
                <a:cubicBezTo>
                  <a:pt x="4124620" y="2358564"/>
                  <a:pt x="4043705" y="2449831"/>
                  <a:pt x="4043705" y="2577092"/>
                </a:cubicBezTo>
                <a:cubicBezTo>
                  <a:pt x="4043705" y="2738546"/>
                  <a:pt x="4164047" y="2831613"/>
                  <a:pt x="4324074" y="2831613"/>
                </a:cubicBezTo>
                <a:cubicBezTo>
                  <a:pt x="4458847" y="2831613"/>
                  <a:pt x="4548781" y="2767083"/>
                  <a:pt x="4573777" y="2677358"/>
                </a:cubicBezTo>
                <a:cubicBezTo>
                  <a:pt x="4577385" y="2761684"/>
                  <a:pt x="4584600" y="2797420"/>
                  <a:pt x="4591816" y="2813617"/>
                </a:cubicBezTo>
                <a:lnTo>
                  <a:pt x="4744627" y="2813617"/>
                </a:lnTo>
                <a:cubicBezTo>
                  <a:pt x="4728393" y="2767083"/>
                  <a:pt x="4721177" y="2702553"/>
                  <a:pt x="4721177" y="2627225"/>
                </a:cubicBezTo>
                <a:lnTo>
                  <a:pt x="4721177" y="2171915"/>
                </a:lnTo>
                <a:cubicBezTo>
                  <a:pt x="4720920" y="2003519"/>
                  <a:pt x="4603927" y="1899397"/>
                  <a:pt x="4411947" y="1899397"/>
                </a:cubicBezTo>
                <a:moveTo>
                  <a:pt x="6942741" y="2268581"/>
                </a:moveTo>
                <a:cubicBezTo>
                  <a:pt x="6962584" y="2110984"/>
                  <a:pt x="7043241" y="2021259"/>
                  <a:pt x="7185229" y="2021259"/>
                </a:cubicBezTo>
                <a:cubicBezTo>
                  <a:pt x="7320002" y="2021259"/>
                  <a:pt x="7399114" y="2101986"/>
                  <a:pt x="7402721" y="2268581"/>
                </a:cubicBezTo>
                <a:lnTo>
                  <a:pt x="6942741" y="2268581"/>
                </a:lnTo>
                <a:moveTo>
                  <a:pt x="7185229" y="1899397"/>
                </a:moveTo>
                <a:cubicBezTo>
                  <a:pt x="6948153" y="1899397"/>
                  <a:pt x="6782714" y="2065993"/>
                  <a:pt x="6782714" y="2372704"/>
                </a:cubicBezTo>
                <a:cubicBezTo>
                  <a:pt x="6782714" y="2666560"/>
                  <a:pt x="6935525" y="2831613"/>
                  <a:pt x="7185229" y="2831613"/>
                </a:cubicBezTo>
                <a:cubicBezTo>
                  <a:pt x="7390095" y="2831613"/>
                  <a:pt x="7519456" y="2715151"/>
                  <a:pt x="7551667" y="2539557"/>
                </a:cubicBezTo>
                <a:lnTo>
                  <a:pt x="7415091" y="2503821"/>
                </a:lnTo>
                <a:cubicBezTo>
                  <a:pt x="7391641" y="2654477"/>
                  <a:pt x="7310983" y="2706410"/>
                  <a:pt x="7199403" y="2706410"/>
                </a:cubicBezTo>
                <a:cubicBezTo>
                  <a:pt x="7021595" y="2706410"/>
                  <a:pt x="6942484" y="2575550"/>
                  <a:pt x="6937072" y="2374761"/>
                </a:cubicBezTo>
                <a:lnTo>
                  <a:pt x="7553213" y="2374761"/>
                </a:lnTo>
                <a:lnTo>
                  <a:pt x="7553213" y="2324627"/>
                </a:lnTo>
                <a:cubicBezTo>
                  <a:pt x="7553729" y="2010461"/>
                  <a:pt x="7382879" y="1899397"/>
                  <a:pt x="7185229" y="1899397"/>
                </a:cubicBezTo>
                <a:moveTo>
                  <a:pt x="9777354" y="2268581"/>
                </a:moveTo>
                <a:cubicBezTo>
                  <a:pt x="9797197" y="2110984"/>
                  <a:pt x="9877854" y="2021259"/>
                  <a:pt x="10019842" y="2021259"/>
                </a:cubicBezTo>
                <a:cubicBezTo>
                  <a:pt x="10154615" y="2021259"/>
                  <a:pt x="10233727" y="2101986"/>
                  <a:pt x="10237334" y="2268581"/>
                </a:cubicBezTo>
                <a:lnTo>
                  <a:pt x="9777354" y="2268581"/>
                </a:lnTo>
                <a:moveTo>
                  <a:pt x="10019842" y="1899397"/>
                </a:moveTo>
                <a:cubicBezTo>
                  <a:pt x="9782766" y="1899397"/>
                  <a:pt x="9617327" y="2065993"/>
                  <a:pt x="9617327" y="2372704"/>
                </a:cubicBezTo>
                <a:cubicBezTo>
                  <a:pt x="9617327" y="2666560"/>
                  <a:pt x="9770138" y="2831613"/>
                  <a:pt x="10019842" y="2831613"/>
                </a:cubicBezTo>
                <a:cubicBezTo>
                  <a:pt x="10224708" y="2831613"/>
                  <a:pt x="10354069" y="2715151"/>
                  <a:pt x="10386280" y="2539557"/>
                </a:cubicBezTo>
                <a:lnTo>
                  <a:pt x="10249704" y="2503821"/>
                </a:lnTo>
                <a:cubicBezTo>
                  <a:pt x="10226254" y="2654477"/>
                  <a:pt x="10145596" y="2706410"/>
                  <a:pt x="10034016" y="2706410"/>
                </a:cubicBezTo>
                <a:cubicBezTo>
                  <a:pt x="9856207" y="2706410"/>
                  <a:pt x="9777097" y="2575550"/>
                  <a:pt x="9771684" y="2374761"/>
                </a:cubicBezTo>
                <a:lnTo>
                  <a:pt x="10387826" y="2374761"/>
                </a:lnTo>
                <a:lnTo>
                  <a:pt x="10387826" y="2324627"/>
                </a:lnTo>
                <a:cubicBezTo>
                  <a:pt x="10388342" y="2010461"/>
                  <a:pt x="10217492" y="1899397"/>
                  <a:pt x="10019842" y="1899397"/>
                </a:cubicBezTo>
                <a:moveTo>
                  <a:pt x="12299387" y="1899397"/>
                </a:moveTo>
                <a:cubicBezTo>
                  <a:pt x="12053291" y="1899397"/>
                  <a:pt x="11886049" y="2071392"/>
                  <a:pt x="11886049" y="2374503"/>
                </a:cubicBezTo>
                <a:cubicBezTo>
                  <a:pt x="11886049" y="2671959"/>
                  <a:pt x="12049425" y="2831613"/>
                  <a:pt x="12292171" y="2831613"/>
                </a:cubicBezTo>
                <a:cubicBezTo>
                  <a:pt x="12511467" y="2831613"/>
                  <a:pt x="12635417" y="2697154"/>
                  <a:pt x="12660413" y="2512562"/>
                </a:cubicBezTo>
                <a:lnTo>
                  <a:pt x="12518425" y="2478369"/>
                </a:lnTo>
                <a:cubicBezTo>
                  <a:pt x="12493171" y="2646764"/>
                  <a:pt x="12421533" y="2704353"/>
                  <a:pt x="12302736" y="2704353"/>
                </a:cubicBezTo>
                <a:cubicBezTo>
                  <a:pt x="12130340" y="2704353"/>
                  <a:pt x="12042210" y="2578892"/>
                  <a:pt x="12042210" y="2363706"/>
                </a:cubicBezTo>
                <a:cubicBezTo>
                  <a:pt x="12042210" y="2139778"/>
                  <a:pt x="12135494" y="2026658"/>
                  <a:pt x="12295521" y="2026658"/>
                </a:cubicBezTo>
                <a:cubicBezTo>
                  <a:pt x="12408648" y="2026658"/>
                  <a:pt x="12491367" y="2082189"/>
                  <a:pt x="12518167" y="2241844"/>
                </a:cubicBezTo>
                <a:lnTo>
                  <a:pt x="12660156" y="2207908"/>
                </a:lnTo>
                <a:cubicBezTo>
                  <a:pt x="12635417" y="2024858"/>
                  <a:pt x="12511467" y="1899397"/>
                  <a:pt x="12299387" y="1899397"/>
                </a:cubicBezTo>
                <a:moveTo>
                  <a:pt x="13596350" y="1899397"/>
                </a:moveTo>
                <a:cubicBezTo>
                  <a:pt x="13468794" y="1899397"/>
                  <a:pt x="13380662" y="1960328"/>
                  <a:pt x="13344844" y="2055452"/>
                </a:cubicBezTo>
                <a:lnTo>
                  <a:pt x="13344844" y="1917394"/>
                </a:lnTo>
                <a:lnTo>
                  <a:pt x="13195639" y="1917394"/>
                </a:lnTo>
                <a:lnTo>
                  <a:pt x="13195639" y="2813617"/>
                </a:lnTo>
                <a:lnTo>
                  <a:pt x="13344844" y="2813617"/>
                </a:lnTo>
                <a:lnTo>
                  <a:pt x="13344844" y="2223847"/>
                </a:lnTo>
                <a:cubicBezTo>
                  <a:pt x="13344844" y="2098386"/>
                  <a:pt x="13407721" y="2014060"/>
                  <a:pt x="13540690" y="2014060"/>
                </a:cubicBezTo>
                <a:cubicBezTo>
                  <a:pt x="13671856" y="2014060"/>
                  <a:pt x="13734732" y="2098386"/>
                  <a:pt x="13734732" y="2223847"/>
                </a:cubicBezTo>
                <a:lnTo>
                  <a:pt x="13734732" y="2813617"/>
                </a:lnTo>
                <a:lnTo>
                  <a:pt x="13883936" y="2813617"/>
                </a:lnTo>
                <a:lnTo>
                  <a:pt x="13883936" y="2193511"/>
                </a:lnTo>
                <a:cubicBezTo>
                  <a:pt x="13883936" y="2024858"/>
                  <a:pt x="13777767" y="1899397"/>
                  <a:pt x="13596350" y="1899397"/>
                </a:cubicBezTo>
                <a:moveTo>
                  <a:pt x="14232336" y="2268581"/>
                </a:moveTo>
                <a:cubicBezTo>
                  <a:pt x="14252177" y="2110984"/>
                  <a:pt x="14332835" y="2021259"/>
                  <a:pt x="14474823" y="2021259"/>
                </a:cubicBezTo>
                <a:cubicBezTo>
                  <a:pt x="14609596" y="2021259"/>
                  <a:pt x="14688708" y="2101986"/>
                  <a:pt x="14692316" y="2268581"/>
                </a:cubicBezTo>
                <a:lnTo>
                  <a:pt x="14232336" y="2268581"/>
                </a:lnTo>
                <a:moveTo>
                  <a:pt x="14474823" y="1899397"/>
                </a:moveTo>
                <a:cubicBezTo>
                  <a:pt x="14237746" y="1899397"/>
                  <a:pt x="14072308" y="2065993"/>
                  <a:pt x="14072308" y="2372704"/>
                </a:cubicBezTo>
                <a:cubicBezTo>
                  <a:pt x="14072308" y="2666560"/>
                  <a:pt x="14225120" y="2831613"/>
                  <a:pt x="14474823" y="2831613"/>
                </a:cubicBezTo>
                <a:cubicBezTo>
                  <a:pt x="14679689" y="2831613"/>
                  <a:pt x="14809051" y="2715151"/>
                  <a:pt x="14841262" y="2539557"/>
                </a:cubicBezTo>
                <a:lnTo>
                  <a:pt x="14704684" y="2503821"/>
                </a:lnTo>
                <a:cubicBezTo>
                  <a:pt x="14681235" y="2654477"/>
                  <a:pt x="14600577" y="2706410"/>
                  <a:pt x="14488996" y="2706410"/>
                </a:cubicBezTo>
                <a:cubicBezTo>
                  <a:pt x="14311190" y="2706410"/>
                  <a:pt x="14232078" y="2575550"/>
                  <a:pt x="14226666" y="2374761"/>
                </a:cubicBezTo>
                <a:lnTo>
                  <a:pt x="14842809" y="2374761"/>
                </a:lnTo>
                <a:lnTo>
                  <a:pt x="14842809" y="2324627"/>
                </a:lnTo>
                <a:cubicBezTo>
                  <a:pt x="14843065" y="2010461"/>
                  <a:pt x="14672473" y="1899397"/>
                  <a:pt x="14474823" y="1899397"/>
                </a:cubicBezTo>
                <a:moveTo>
                  <a:pt x="5204092" y="1666471"/>
                </a:moveTo>
                <a:lnTo>
                  <a:pt x="5054889" y="1702207"/>
                </a:lnTo>
                <a:lnTo>
                  <a:pt x="5054889" y="1917394"/>
                </a:lnTo>
                <a:lnTo>
                  <a:pt x="4882493" y="1917394"/>
                </a:lnTo>
                <a:lnTo>
                  <a:pt x="4882493" y="2032057"/>
                </a:lnTo>
                <a:lnTo>
                  <a:pt x="5054889" y="2032057"/>
                </a:lnTo>
                <a:lnTo>
                  <a:pt x="5054889" y="2580434"/>
                </a:lnTo>
                <a:cubicBezTo>
                  <a:pt x="5054889" y="2727491"/>
                  <a:pt x="5124981" y="2831356"/>
                  <a:pt x="5300985" y="2831356"/>
                </a:cubicBezTo>
                <a:cubicBezTo>
                  <a:pt x="5389115" y="2831356"/>
                  <a:pt x="5464361" y="2802562"/>
                  <a:pt x="5493223" y="2775824"/>
                </a:cubicBezTo>
                <a:lnTo>
                  <a:pt x="5451992" y="2668360"/>
                </a:lnTo>
                <a:cubicBezTo>
                  <a:pt x="5451992" y="2668360"/>
                  <a:pt x="5398135" y="2705895"/>
                  <a:pt x="5320827" y="2705895"/>
                </a:cubicBezTo>
                <a:cubicBezTo>
                  <a:pt x="5239912" y="2705895"/>
                  <a:pt x="5204092" y="2657562"/>
                  <a:pt x="5204092" y="2557039"/>
                </a:cubicBezTo>
                <a:lnTo>
                  <a:pt x="5204092" y="2032057"/>
                </a:lnTo>
                <a:lnTo>
                  <a:pt x="5470031" y="2032057"/>
                </a:lnTo>
                <a:lnTo>
                  <a:pt x="5470031" y="1917394"/>
                </a:lnTo>
                <a:lnTo>
                  <a:pt x="5204092" y="1917394"/>
                </a:lnTo>
                <a:lnTo>
                  <a:pt x="5204092" y="1666471"/>
                </a:lnTo>
                <a:moveTo>
                  <a:pt x="219296" y="1558750"/>
                </a:moveTo>
                <a:lnTo>
                  <a:pt x="62877" y="1558750"/>
                </a:lnTo>
                <a:lnTo>
                  <a:pt x="62877" y="2813360"/>
                </a:lnTo>
                <a:lnTo>
                  <a:pt x="219296" y="2813360"/>
                </a:lnTo>
                <a:lnTo>
                  <a:pt x="219296" y="1558750"/>
                </a:lnTo>
                <a:close/>
                <a:moveTo>
                  <a:pt x="9411173" y="1558750"/>
                </a:moveTo>
                <a:lnTo>
                  <a:pt x="9174096" y="1558750"/>
                </a:lnTo>
                <a:lnTo>
                  <a:pt x="8802247" y="2569636"/>
                </a:lnTo>
                <a:lnTo>
                  <a:pt x="8428593" y="1558750"/>
                </a:lnTo>
                <a:lnTo>
                  <a:pt x="8180694" y="1558750"/>
                </a:lnTo>
                <a:lnTo>
                  <a:pt x="8180694" y="2813360"/>
                </a:lnTo>
                <a:lnTo>
                  <a:pt x="8337113" y="2813360"/>
                </a:lnTo>
                <a:lnTo>
                  <a:pt x="8337113" y="1732801"/>
                </a:lnTo>
                <a:lnTo>
                  <a:pt x="8737824" y="2813617"/>
                </a:lnTo>
                <a:lnTo>
                  <a:pt x="8858166" y="2813617"/>
                </a:lnTo>
                <a:lnTo>
                  <a:pt x="9255270" y="1731002"/>
                </a:lnTo>
                <a:lnTo>
                  <a:pt x="9255270" y="2813617"/>
                </a:lnTo>
                <a:lnTo>
                  <a:pt x="9411431" y="2813617"/>
                </a:lnTo>
                <a:lnTo>
                  <a:pt x="9411431" y="1558750"/>
                </a:lnTo>
                <a:moveTo>
                  <a:pt x="10941349" y="2704353"/>
                </a:moveTo>
                <a:cubicBezTo>
                  <a:pt x="10793949" y="2704353"/>
                  <a:pt x="10695254" y="2598688"/>
                  <a:pt x="10695254" y="2365505"/>
                </a:cubicBezTo>
                <a:cubicBezTo>
                  <a:pt x="10695254" y="2130780"/>
                  <a:pt x="10794207" y="2026658"/>
                  <a:pt x="10941349" y="2026658"/>
                </a:cubicBezTo>
                <a:cubicBezTo>
                  <a:pt x="11088749" y="2026658"/>
                  <a:pt x="11187445" y="2130523"/>
                  <a:pt x="11187445" y="2365505"/>
                </a:cubicBezTo>
                <a:cubicBezTo>
                  <a:pt x="11187445" y="2598431"/>
                  <a:pt x="11088749" y="2704353"/>
                  <a:pt x="10941349" y="2704353"/>
                </a:cubicBezTo>
                <a:moveTo>
                  <a:pt x="11333042" y="1558750"/>
                </a:moveTo>
                <a:lnTo>
                  <a:pt x="11183838" y="1558750"/>
                </a:lnTo>
                <a:lnTo>
                  <a:pt x="11183838" y="2089388"/>
                </a:lnTo>
                <a:cubicBezTo>
                  <a:pt x="11151368" y="1990665"/>
                  <a:pt x="11072515" y="1899397"/>
                  <a:pt x="10916095" y="1899397"/>
                </a:cubicBezTo>
                <a:cubicBezTo>
                  <a:pt x="10714838" y="1899397"/>
                  <a:pt x="10538834" y="2057252"/>
                  <a:pt x="10538834" y="2370904"/>
                </a:cubicBezTo>
                <a:cubicBezTo>
                  <a:pt x="10538834" y="2688156"/>
                  <a:pt x="10714838" y="2831613"/>
                  <a:pt x="10903469" y="2831613"/>
                </a:cubicBezTo>
                <a:cubicBezTo>
                  <a:pt x="11045457" y="2831613"/>
                  <a:pt x="11149564" y="2749087"/>
                  <a:pt x="11183838" y="2632624"/>
                </a:cubicBezTo>
                <a:lnTo>
                  <a:pt x="11183838" y="2700753"/>
                </a:lnTo>
                <a:cubicBezTo>
                  <a:pt x="11183838" y="2741888"/>
                  <a:pt x="11187445" y="2786879"/>
                  <a:pt x="11192857" y="2813617"/>
                </a:cubicBezTo>
                <a:lnTo>
                  <a:pt x="11343864" y="2813617"/>
                </a:lnTo>
                <a:cubicBezTo>
                  <a:pt x="11336649" y="2770683"/>
                  <a:pt x="11333042" y="2707952"/>
                  <a:pt x="11333042" y="2627225"/>
                </a:cubicBezTo>
                <a:lnTo>
                  <a:pt x="11333042" y="1558750"/>
                </a:lnTo>
                <a:moveTo>
                  <a:pt x="5712261" y="1532012"/>
                </a:moveTo>
                <a:cubicBezTo>
                  <a:pt x="5652992" y="1532012"/>
                  <a:pt x="5606350" y="1578546"/>
                  <a:pt x="5606350" y="1637677"/>
                </a:cubicBezTo>
                <a:cubicBezTo>
                  <a:pt x="5606350" y="1696808"/>
                  <a:pt x="5652992" y="1741542"/>
                  <a:pt x="5712261" y="1741542"/>
                </a:cubicBezTo>
                <a:cubicBezTo>
                  <a:pt x="5771531" y="1741542"/>
                  <a:pt x="5816369" y="1696808"/>
                  <a:pt x="5816369" y="1637677"/>
                </a:cubicBezTo>
                <a:cubicBezTo>
                  <a:pt x="5816627" y="1578546"/>
                  <a:pt x="5771531" y="1532012"/>
                  <a:pt x="5712261" y="1532012"/>
                </a:cubicBezTo>
                <a:moveTo>
                  <a:pt x="11623976" y="1532012"/>
                </a:moveTo>
                <a:cubicBezTo>
                  <a:pt x="11564707" y="1532012"/>
                  <a:pt x="11518064" y="1578546"/>
                  <a:pt x="11518064" y="1637677"/>
                </a:cubicBezTo>
                <a:cubicBezTo>
                  <a:pt x="11518064" y="1696808"/>
                  <a:pt x="11564707" y="1741542"/>
                  <a:pt x="11623976" y="1741542"/>
                </a:cubicBezTo>
                <a:cubicBezTo>
                  <a:pt x="11683245" y="1741542"/>
                  <a:pt x="11728083" y="1696808"/>
                  <a:pt x="11728083" y="1637677"/>
                </a:cubicBezTo>
                <a:cubicBezTo>
                  <a:pt x="11728341" y="1578546"/>
                  <a:pt x="11683245" y="1532012"/>
                  <a:pt x="11623976" y="1532012"/>
                </a:cubicBezTo>
                <a:moveTo>
                  <a:pt x="12906510" y="1532012"/>
                </a:moveTo>
                <a:cubicBezTo>
                  <a:pt x="12847240" y="1532012"/>
                  <a:pt x="12800598" y="1578546"/>
                  <a:pt x="12800598" y="1637677"/>
                </a:cubicBezTo>
                <a:cubicBezTo>
                  <a:pt x="12800598" y="1696808"/>
                  <a:pt x="12847240" y="1741542"/>
                  <a:pt x="12906510" y="1741542"/>
                </a:cubicBezTo>
                <a:cubicBezTo>
                  <a:pt x="12965779" y="1741542"/>
                  <a:pt x="13010617" y="1696808"/>
                  <a:pt x="13010617" y="1637677"/>
                </a:cubicBezTo>
                <a:cubicBezTo>
                  <a:pt x="13010875" y="1578546"/>
                  <a:pt x="12965779" y="1532012"/>
                  <a:pt x="12906510" y="1532012"/>
                </a:cubicBezTo>
              </a:path>
            </a:pathLst>
          </a:custGeom>
          <a:solidFill>
            <a:schemeClr val="bg1"/>
          </a:solidFill>
          <a:ln w="25765" cap="flat">
            <a:noFill/>
            <a:prstDash val="solid"/>
            <a:miter/>
          </a:ln>
        </p:spPr>
        <p:txBody>
          <a:bodyPr rtlCol="0" anchor="ctr"/>
          <a:lstStyle/>
          <a:p>
            <a:endParaRPr lang="en-GB" sz="3000"/>
          </a:p>
        </p:txBody>
      </p:sp>
    </p:spTree>
    <p:extLst>
      <p:ext uri="{BB962C8B-B14F-4D97-AF65-F5344CB8AC3E}">
        <p14:creationId xmlns:p14="http://schemas.microsoft.com/office/powerpoint/2010/main" val="3373101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B8AD4-5298-7DA9-DDAD-3AB53AF2F9F5}"/>
              </a:ext>
            </a:extLst>
          </p:cNvPr>
          <p:cNvSpPr>
            <a:spLocks noGrp="1"/>
          </p:cNvSpPr>
          <p:nvPr>
            <p:ph type="title"/>
          </p:nvPr>
        </p:nvSpPr>
        <p:spPr>
          <a:xfrm>
            <a:off x="287339" y="266401"/>
            <a:ext cx="7693026" cy="1859099"/>
          </a:xfrm>
        </p:spPr>
        <p:txBody>
          <a:bodyPr anchor="t"/>
          <a:lstStyle>
            <a:lvl1pPr>
              <a:lnSpc>
                <a:spcPct val="80000"/>
              </a:lnSpc>
              <a:defRPr sz="7400" spc="0" baseline="0">
                <a:solidFill>
                  <a:schemeClr val="tx1"/>
                </a:solidFill>
              </a:defRPr>
            </a:lvl1pPr>
          </a:lstStyle>
          <a:p>
            <a:r>
              <a:rPr lang="en-US"/>
              <a:t>Click to edit Master title style</a:t>
            </a:r>
            <a:endParaRPr lang="en-GB"/>
          </a:p>
        </p:txBody>
      </p:sp>
      <p:sp>
        <p:nvSpPr>
          <p:cNvPr id="5" name="Footer Placeholder 4">
            <a:extLst>
              <a:ext uri="{FF2B5EF4-FFF2-40B4-BE49-F238E27FC236}">
                <a16:creationId xmlns:a16="http://schemas.microsoft.com/office/drawing/2014/main" id="{895F487D-4064-92B3-E439-C4C68E6D78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49183B-3F5F-D40F-DF08-A45F8678A099}"/>
              </a:ext>
            </a:extLst>
          </p:cNvPr>
          <p:cNvSpPr>
            <a:spLocks noGrp="1"/>
          </p:cNvSpPr>
          <p:nvPr>
            <p:ph type="sldNum" sz="quarter" idx="12"/>
          </p:nvPr>
        </p:nvSpPr>
        <p:spPr/>
        <p:txBody>
          <a:bodyPr/>
          <a:lstStyle/>
          <a:p>
            <a:fld id="{AEC8D767-5246-2244-A4A3-B8AFB218393C}" type="slidenum">
              <a:rPr lang="en-GB" smtClean="0"/>
              <a:t>‹#›</a:t>
            </a:fld>
            <a:endParaRPr lang="en-GB"/>
          </a:p>
        </p:txBody>
      </p:sp>
    </p:spTree>
    <p:extLst>
      <p:ext uri="{BB962C8B-B14F-4D97-AF65-F5344CB8AC3E}">
        <p14:creationId xmlns:p14="http://schemas.microsoft.com/office/powerpoint/2010/main" val="4132138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solidFill>
          <a:srgbClr val="5E4F4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B8AD4-5298-7DA9-DDAD-3AB53AF2F9F5}"/>
              </a:ext>
            </a:extLst>
          </p:cNvPr>
          <p:cNvSpPr>
            <a:spLocks noGrp="1"/>
          </p:cNvSpPr>
          <p:nvPr>
            <p:ph type="title"/>
          </p:nvPr>
        </p:nvSpPr>
        <p:spPr>
          <a:xfrm>
            <a:off x="287339" y="266706"/>
            <a:ext cx="7693026" cy="1859099"/>
          </a:xfrm>
        </p:spPr>
        <p:txBody>
          <a:bodyPr anchor="t"/>
          <a:lstStyle>
            <a:lvl1pPr>
              <a:lnSpc>
                <a:spcPct val="80000"/>
              </a:lnSpc>
              <a:defRPr sz="7400" spc="0" baseline="0">
                <a:solidFill>
                  <a:schemeClr val="bg1"/>
                </a:solidFill>
              </a:defRPr>
            </a:lvl1pPr>
          </a:lstStyle>
          <a:p>
            <a:r>
              <a:rPr lang="en-US"/>
              <a:t>Click to edit Master title style</a:t>
            </a:r>
            <a:endParaRPr lang="en-GB"/>
          </a:p>
        </p:txBody>
      </p:sp>
      <p:sp>
        <p:nvSpPr>
          <p:cNvPr id="5" name="Footer Placeholder 4">
            <a:extLst>
              <a:ext uri="{FF2B5EF4-FFF2-40B4-BE49-F238E27FC236}">
                <a16:creationId xmlns:a16="http://schemas.microsoft.com/office/drawing/2014/main" id="{895F487D-4064-92B3-E439-C4C68E6D7889}"/>
              </a:ext>
            </a:extLst>
          </p:cNvPr>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6F49183B-3F5F-D40F-DF08-A45F8678A099}"/>
              </a:ext>
            </a:extLst>
          </p:cNvPr>
          <p:cNvSpPr>
            <a:spLocks noGrp="1"/>
          </p:cNvSpPr>
          <p:nvPr>
            <p:ph type="sldNum" sz="quarter" idx="12"/>
          </p:nvPr>
        </p:nvSpPr>
        <p:spPr/>
        <p:txBody>
          <a:bodyPr/>
          <a:lstStyle>
            <a:lvl1pPr>
              <a:defRPr>
                <a:solidFill>
                  <a:schemeClr val="bg1"/>
                </a:solidFill>
              </a:defRPr>
            </a:lvl1pPr>
          </a:lstStyle>
          <a:p>
            <a:fld id="{AEC8D767-5246-2244-A4A3-B8AFB218393C}" type="slidenum">
              <a:rPr lang="en-GB" smtClean="0"/>
              <a:pPr/>
              <a:t>‹#›</a:t>
            </a:fld>
            <a:endParaRPr lang="en-GB"/>
          </a:p>
        </p:txBody>
      </p:sp>
      <p:sp>
        <p:nvSpPr>
          <p:cNvPr id="3" name="Graphic 6">
            <a:extLst>
              <a:ext uri="{FF2B5EF4-FFF2-40B4-BE49-F238E27FC236}">
                <a16:creationId xmlns:a16="http://schemas.microsoft.com/office/drawing/2014/main" id="{4E437647-E340-CE97-A745-003BEE61AFFB}"/>
              </a:ext>
            </a:extLst>
          </p:cNvPr>
          <p:cNvSpPr>
            <a:spLocks noChangeAspect="1"/>
          </p:cNvSpPr>
          <p:nvPr userDrawn="1"/>
        </p:nvSpPr>
        <p:spPr>
          <a:xfrm>
            <a:off x="288303" y="6416713"/>
            <a:ext cx="2102687" cy="147600"/>
          </a:xfrm>
          <a:custGeom>
            <a:avLst/>
            <a:gdLst>
              <a:gd name="connsiteX0" fmla="*/ 4672481 w 11413077"/>
              <a:gd name="connsiteY0" fmla="*/ 236351 h 801151"/>
              <a:gd name="connsiteX1" fmla="*/ 4578324 w 11413077"/>
              <a:gd name="connsiteY1" fmla="*/ 236351 h 801151"/>
              <a:gd name="connsiteX2" fmla="*/ 4436614 w 11413077"/>
              <a:gd name="connsiteY2" fmla="*/ 678512 h 801151"/>
              <a:gd name="connsiteX3" fmla="*/ 4293794 w 11413077"/>
              <a:gd name="connsiteY3" fmla="*/ 236351 h 801151"/>
              <a:gd name="connsiteX4" fmla="*/ 4196308 w 11413077"/>
              <a:gd name="connsiteY4" fmla="*/ 236351 h 801151"/>
              <a:gd name="connsiteX5" fmla="*/ 4376855 w 11413077"/>
              <a:gd name="connsiteY5" fmla="*/ 783609 h 801151"/>
              <a:gd name="connsiteX6" fmla="*/ 4492093 w 11413077"/>
              <a:gd name="connsiteY6" fmla="*/ 783609 h 801151"/>
              <a:gd name="connsiteX7" fmla="*/ 4672481 w 11413077"/>
              <a:gd name="connsiteY7" fmla="*/ 236351 h 801151"/>
              <a:gd name="connsiteX8" fmla="*/ 5829624 w 11413077"/>
              <a:gd name="connsiteY8" fmla="*/ 236351 h 801151"/>
              <a:gd name="connsiteX9" fmla="*/ 5737687 w 11413077"/>
              <a:gd name="connsiteY9" fmla="*/ 236351 h 801151"/>
              <a:gd name="connsiteX10" fmla="*/ 5737687 w 11413077"/>
              <a:gd name="connsiteY10" fmla="*/ 783609 h 801151"/>
              <a:gd name="connsiteX11" fmla="*/ 5829624 w 11413077"/>
              <a:gd name="connsiteY11" fmla="*/ 783609 h 801151"/>
              <a:gd name="connsiteX12" fmla="*/ 5829624 w 11413077"/>
              <a:gd name="connsiteY12" fmla="*/ 236351 h 801151"/>
              <a:gd name="connsiteX13" fmla="*/ 6394405 w 11413077"/>
              <a:gd name="connsiteY13" fmla="*/ 236351 h 801151"/>
              <a:gd name="connsiteX14" fmla="*/ 6300249 w 11413077"/>
              <a:gd name="connsiteY14" fmla="*/ 236351 h 801151"/>
              <a:gd name="connsiteX15" fmla="*/ 6158538 w 11413077"/>
              <a:gd name="connsiteY15" fmla="*/ 678512 h 801151"/>
              <a:gd name="connsiteX16" fmla="*/ 6015718 w 11413077"/>
              <a:gd name="connsiteY16" fmla="*/ 236351 h 801151"/>
              <a:gd name="connsiteX17" fmla="*/ 5918233 w 11413077"/>
              <a:gd name="connsiteY17" fmla="*/ 236351 h 801151"/>
              <a:gd name="connsiteX18" fmla="*/ 6098779 w 11413077"/>
              <a:gd name="connsiteY18" fmla="*/ 783609 h 801151"/>
              <a:gd name="connsiteX19" fmla="*/ 6214018 w 11413077"/>
              <a:gd name="connsiteY19" fmla="*/ 783609 h 801151"/>
              <a:gd name="connsiteX20" fmla="*/ 6394405 w 11413077"/>
              <a:gd name="connsiteY20" fmla="*/ 236351 h 801151"/>
              <a:gd name="connsiteX21" fmla="*/ 9473991 w 11413077"/>
              <a:gd name="connsiteY21" fmla="*/ 236351 h 801151"/>
              <a:gd name="connsiteX22" fmla="*/ 9382053 w 11413077"/>
              <a:gd name="connsiteY22" fmla="*/ 236351 h 801151"/>
              <a:gd name="connsiteX23" fmla="*/ 9382053 w 11413077"/>
              <a:gd name="connsiteY23" fmla="*/ 783609 h 801151"/>
              <a:gd name="connsiteX24" fmla="*/ 9473991 w 11413077"/>
              <a:gd name="connsiteY24" fmla="*/ 783609 h 801151"/>
              <a:gd name="connsiteX25" fmla="*/ 9473991 w 11413077"/>
              <a:gd name="connsiteY25" fmla="*/ 236351 h 801151"/>
              <a:gd name="connsiteX26" fmla="*/ 10264494 w 11413077"/>
              <a:gd name="connsiteY26" fmla="*/ 236351 h 801151"/>
              <a:gd name="connsiteX27" fmla="*/ 10172556 w 11413077"/>
              <a:gd name="connsiteY27" fmla="*/ 236351 h 801151"/>
              <a:gd name="connsiteX28" fmla="*/ 10172556 w 11413077"/>
              <a:gd name="connsiteY28" fmla="*/ 783609 h 801151"/>
              <a:gd name="connsiteX29" fmla="*/ 10264494 w 11413077"/>
              <a:gd name="connsiteY29" fmla="*/ 783609 h 801151"/>
              <a:gd name="connsiteX30" fmla="*/ 10264494 w 11413077"/>
              <a:gd name="connsiteY30" fmla="*/ 236351 h 801151"/>
              <a:gd name="connsiteX31" fmla="*/ 2788874 w 11413077"/>
              <a:gd name="connsiteY31" fmla="*/ 225387 h 801151"/>
              <a:gd name="connsiteX32" fmla="*/ 2633848 w 11413077"/>
              <a:gd name="connsiteY32" fmla="*/ 320617 h 801151"/>
              <a:gd name="connsiteX33" fmla="*/ 2633848 w 11413077"/>
              <a:gd name="connsiteY33" fmla="*/ 236351 h 801151"/>
              <a:gd name="connsiteX34" fmla="*/ 2541911 w 11413077"/>
              <a:gd name="connsiteY34" fmla="*/ 236351 h 801151"/>
              <a:gd name="connsiteX35" fmla="*/ 2541911 w 11413077"/>
              <a:gd name="connsiteY35" fmla="*/ 783609 h 801151"/>
              <a:gd name="connsiteX36" fmla="*/ 2633848 w 11413077"/>
              <a:gd name="connsiteY36" fmla="*/ 783609 h 801151"/>
              <a:gd name="connsiteX37" fmla="*/ 2633848 w 11413077"/>
              <a:gd name="connsiteY37" fmla="*/ 423522 h 801151"/>
              <a:gd name="connsiteX38" fmla="*/ 2754635 w 11413077"/>
              <a:gd name="connsiteY38" fmla="*/ 295557 h 801151"/>
              <a:gd name="connsiteX39" fmla="*/ 2874312 w 11413077"/>
              <a:gd name="connsiteY39" fmla="*/ 423522 h 801151"/>
              <a:gd name="connsiteX40" fmla="*/ 2874312 w 11413077"/>
              <a:gd name="connsiteY40" fmla="*/ 783609 h 801151"/>
              <a:gd name="connsiteX41" fmla="*/ 2966249 w 11413077"/>
              <a:gd name="connsiteY41" fmla="*/ 783609 h 801151"/>
              <a:gd name="connsiteX42" fmla="*/ 2966249 w 11413077"/>
              <a:gd name="connsiteY42" fmla="*/ 404883 h 801151"/>
              <a:gd name="connsiteX43" fmla="*/ 2788874 w 11413077"/>
              <a:gd name="connsiteY43" fmla="*/ 225387 h 801151"/>
              <a:gd name="connsiteX44" fmla="*/ 3345887 w 11413077"/>
              <a:gd name="connsiteY44" fmla="*/ 225387 h 801151"/>
              <a:gd name="connsiteX45" fmla="*/ 3190862 w 11413077"/>
              <a:gd name="connsiteY45" fmla="*/ 320617 h 801151"/>
              <a:gd name="connsiteX46" fmla="*/ 3190862 w 11413077"/>
              <a:gd name="connsiteY46" fmla="*/ 236351 h 801151"/>
              <a:gd name="connsiteX47" fmla="*/ 3098925 w 11413077"/>
              <a:gd name="connsiteY47" fmla="*/ 236351 h 801151"/>
              <a:gd name="connsiteX48" fmla="*/ 3098925 w 11413077"/>
              <a:gd name="connsiteY48" fmla="*/ 783609 h 801151"/>
              <a:gd name="connsiteX49" fmla="*/ 3190862 w 11413077"/>
              <a:gd name="connsiteY49" fmla="*/ 783609 h 801151"/>
              <a:gd name="connsiteX50" fmla="*/ 3190862 w 11413077"/>
              <a:gd name="connsiteY50" fmla="*/ 423522 h 801151"/>
              <a:gd name="connsiteX51" fmla="*/ 3311649 w 11413077"/>
              <a:gd name="connsiteY51" fmla="*/ 295557 h 801151"/>
              <a:gd name="connsiteX52" fmla="*/ 3431326 w 11413077"/>
              <a:gd name="connsiteY52" fmla="*/ 423522 h 801151"/>
              <a:gd name="connsiteX53" fmla="*/ 3431326 w 11413077"/>
              <a:gd name="connsiteY53" fmla="*/ 783609 h 801151"/>
              <a:gd name="connsiteX54" fmla="*/ 3523263 w 11413077"/>
              <a:gd name="connsiteY54" fmla="*/ 783609 h 801151"/>
              <a:gd name="connsiteX55" fmla="*/ 3523263 w 11413077"/>
              <a:gd name="connsiteY55" fmla="*/ 404883 h 801151"/>
              <a:gd name="connsiteX56" fmla="*/ 3345887 w 11413077"/>
              <a:gd name="connsiteY56" fmla="*/ 225387 h 801151"/>
              <a:gd name="connsiteX57" fmla="*/ 3892915 w 11413077"/>
              <a:gd name="connsiteY57" fmla="*/ 716729 h 801151"/>
              <a:gd name="connsiteX58" fmla="*/ 3735671 w 11413077"/>
              <a:gd name="connsiteY58" fmla="*/ 509823 h 801151"/>
              <a:gd name="connsiteX59" fmla="*/ 3892915 w 11413077"/>
              <a:gd name="connsiteY59" fmla="*/ 302918 h 801151"/>
              <a:gd name="connsiteX60" fmla="*/ 4050160 w 11413077"/>
              <a:gd name="connsiteY60" fmla="*/ 509823 h 801151"/>
              <a:gd name="connsiteX61" fmla="*/ 3892915 w 11413077"/>
              <a:gd name="connsiteY61" fmla="*/ 716729 h 801151"/>
              <a:gd name="connsiteX62" fmla="*/ 3897195 w 11413077"/>
              <a:gd name="connsiteY62" fmla="*/ 225387 h 801151"/>
              <a:gd name="connsiteX63" fmla="*/ 3639136 w 11413077"/>
              <a:gd name="connsiteY63" fmla="*/ 516558 h 801151"/>
              <a:gd name="connsiteX64" fmla="*/ 3888318 w 11413077"/>
              <a:gd name="connsiteY64" fmla="*/ 794573 h 801151"/>
              <a:gd name="connsiteX65" fmla="*/ 4146377 w 11413077"/>
              <a:gd name="connsiteY65" fmla="*/ 503402 h 801151"/>
              <a:gd name="connsiteX66" fmla="*/ 3897195 w 11413077"/>
              <a:gd name="connsiteY66" fmla="*/ 225387 h 801151"/>
              <a:gd name="connsiteX67" fmla="*/ 4953682 w 11413077"/>
              <a:gd name="connsiteY67" fmla="*/ 728789 h 801151"/>
              <a:gd name="connsiteX68" fmla="*/ 4847321 w 11413077"/>
              <a:gd name="connsiteY68" fmla="*/ 632463 h 801151"/>
              <a:gd name="connsiteX69" fmla="*/ 4940367 w 11413077"/>
              <a:gd name="connsiteY69" fmla="*/ 540522 h 801151"/>
              <a:gd name="connsiteX70" fmla="*/ 5007894 w 11413077"/>
              <a:gd name="connsiteY70" fmla="*/ 524077 h 801151"/>
              <a:gd name="connsiteX71" fmla="*/ 5082078 w 11413077"/>
              <a:gd name="connsiteY71" fmla="*/ 499956 h 801151"/>
              <a:gd name="connsiteX72" fmla="*/ 5082078 w 11413077"/>
              <a:gd name="connsiteY72" fmla="*/ 606150 h 801151"/>
              <a:gd name="connsiteX73" fmla="*/ 4953682 w 11413077"/>
              <a:gd name="connsiteY73" fmla="*/ 728789 h 801151"/>
              <a:gd name="connsiteX74" fmla="*/ 4982532 w 11413077"/>
              <a:gd name="connsiteY74" fmla="*/ 225387 h 801151"/>
              <a:gd name="connsiteX75" fmla="*/ 4758871 w 11413077"/>
              <a:gd name="connsiteY75" fmla="*/ 400497 h 801151"/>
              <a:gd name="connsiteX76" fmla="*/ 4844151 w 11413077"/>
              <a:gd name="connsiteY76" fmla="*/ 418040 h 801151"/>
              <a:gd name="connsiteX77" fmla="*/ 4975875 w 11413077"/>
              <a:gd name="connsiteY77" fmla="*/ 295400 h 801151"/>
              <a:gd name="connsiteX78" fmla="*/ 5082237 w 11413077"/>
              <a:gd name="connsiteY78" fmla="*/ 397208 h 801151"/>
              <a:gd name="connsiteX79" fmla="*/ 5082237 w 11413077"/>
              <a:gd name="connsiteY79" fmla="*/ 400497 h 801151"/>
              <a:gd name="connsiteX80" fmla="*/ 5050058 w 11413077"/>
              <a:gd name="connsiteY80" fmla="*/ 444196 h 801151"/>
              <a:gd name="connsiteX81" fmla="*/ 4890595 w 11413077"/>
              <a:gd name="connsiteY81" fmla="*/ 483667 h 801151"/>
              <a:gd name="connsiteX82" fmla="*/ 4755541 w 11413077"/>
              <a:gd name="connsiteY82" fmla="*/ 639041 h 801151"/>
              <a:gd name="connsiteX83" fmla="*/ 4928321 w 11413077"/>
              <a:gd name="connsiteY83" fmla="*/ 794416 h 801151"/>
              <a:gd name="connsiteX84" fmla="*/ 5082237 w 11413077"/>
              <a:gd name="connsiteY84" fmla="*/ 700283 h 801151"/>
              <a:gd name="connsiteX85" fmla="*/ 5093333 w 11413077"/>
              <a:gd name="connsiteY85" fmla="*/ 783452 h 801151"/>
              <a:gd name="connsiteX86" fmla="*/ 5187489 w 11413077"/>
              <a:gd name="connsiteY86" fmla="*/ 783452 h 801151"/>
              <a:gd name="connsiteX87" fmla="*/ 5173065 w 11413077"/>
              <a:gd name="connsiteY87" fmla="*/ 669584 h 801151"/>
              <a:gd name="connsiteX88" fmla="*/ 5173065 w 11413077"/>
              <a:gd name="connsiteY88" fmla="*/ 391726 h 801151"/>
              <a:gd name="connsiteX89" fmla="*/ 4982532 w 11413077"/>
              <a:gd name="connsiteY89" fmla="*/ 225387 h 801151"/>
              <a:gd name="connsiteX90" fmla="*/ 6542773 w 11413077"/>
              <a:gd name="connsiteY90" fmla="*/ 450775 h 801151"/>
              <a:gd name="connsiteX91" fmla="*/ 6692251 w 11413077"/>
              <a:gd name="connsiteY91" fmla="*/ 299786 h 801151"/>
              <a:gd name="connsiteX92" fmla="*/ 6826194 w 11413077"/>
              <a:gd name="connsiteY92" fmla="*/ 450775 h 801151"/>
              <a:gd name="connsiteX93" fmla="*/ 6542773 w 11413077"/>
              <a:gd name="connsiteY93" fmla="*/ 450775 h 801151"/>
              <a:gd name="connsiteX94" fmla="*/ 6692251 w 11413077"/>
              <a:gd name="connsiteY94" fmla="*/ 225387 h 801151"/>
              <a:gd name="connsiteX95" fmla="*/ 6444178 w 11413077"/>
              <a:gd name="connsiteY95" fmla="*/ 514366 h 801151"/>
              <a:gd name="connsiteX96" fmla="*/ 6692251 w 11413077"/>
              <a:gd name="connsiteY96" fmla="*/ 794573 h 801151"/>
              <a:gd name="connsiteX97" fmla="*/ 6918131 w 11413077"/>
              <a:gd name="connsiteY97" fmla="*/ 616174 h 801151"/>
              <a:gd name="connsiteX98" fmla="*/ 6833961 w 11413077"/>
              <a:gd name="connsiteY98" fmla="*/ 594246 h 801151"/>
              <a:gd name="connsiteX99" fmla="*/ 6701127 w 11413077"/>
              <a:gd name="connsiteY99" fmla="*/ 717825 h 801151"/>
              <a:gd name="connsiteX100" fmla="*/ 6539444 w 11413077"/>
              <a:gd name="connsiteY100" fmla="*/ 515305 h 801151"/>
              <a:gd name="connsiteX101" fmla="*/ 6919399 w 11413077"/>
              <a:gd name="connsiteY101" fmla="*/ 515305 h 801151"/>
              <a:gd name="connsiteX102" fmla="*/ 6919399 w 11413077"/>
              <a:gd name="connsiteY102" fmla="*/ 484606 h 801151"/>
              <a:gd name="connsiteX103" fmla="*/ 6692251 w 11413077"/>
              <a:gd name="connsiteY103" fmla="*/ 225387 h 801151"/>
              <a:gd name="connsiteX104" fmla="*/ 8290217 w 11413077"/>
              <a:gd name="connsiteY104" fmla="*/ 450775 h 801151"/>
              <a:gd name="connsiteX105" fmla="*/ 8439696 w 11413077"/>
              <a:gd name="connsiteY105" fmla="*/ 299786 h 801151"/>
              <a:gd name="connsiteX106" fmla="*/ 8573638 w 11413077"/>
              <a:gd name="connsiteY106" fmla="*/ 450775 h 801151"/>
              <a:gd name="connsiteX107" fmla="*/ 8290217 w 11413077"/>
              <a:gd name="connsiteY107" fmla="*/ 450775 h 801151"/>
              <a:gd name="connsiteX108" fmla="*/ 8439696 w 11413077"/>
              <a:gd name="connsiteY108" fmla="*/ 225387 h 801151"/>
              <a:gd name="connsiteX109" fmla="*/ 8191623 w 11413077"/>
              <a:gd name="connsiteY109" fmla="*/ 514366 h 801151"/>
              <a:gd name="connsiteX110" fmla="*/ 8439696 w 11413077"/>
              <a:gd name="connsiteY110" fmla="*/ 794573 h 801151"/>
              <a:gd name="connsiteX111" fmla="*/ 8665576 w 11413077"/>
              <a:gd name="connsiteY111" fmla="*/ 616174 h 801151"/>
              <a:gd name="connsiteX112" fmla="*/ 8581405 w 11413077"/>
              <a:gd name="connsiteY112" fmla="*/ 594246 h 801151"/>
              <a:gd name="connsiteX113" fmla="*/ 8448572 w 11413077"/>
              <a:gd name="connsiteY113" fmla="*/ 717825 h 801151"/>
              <a:gd name="connsiteX114" fmla="*/ 8286889 w 11413077"/>
              <a:gd name="connsiteY114" fmla="*/ 515305 h 801151"/>
              <a:gd name="connsiteX115" fmla="*/ 8666844 w 11413077"/>
              <a:gd name="connsiteY115" fmla="*/ 515305 h 801151"/>
              <a:gd name="connsiteX116" fmla="*/ 8666844 w 11413077"/>
              <a:gd name="connsiteY116" fmla="*/ 484606 h 801151"/>
              <a:gd name="connsiteX117" fmla="*/ 8439696 w 11413077"/>
              <a:gd name="connsiteY117" fmla="*/ 225387 h 801151"/>
              <a:gd name="connsiteX118" fmla="*/ 9844911 w 11413077"/>
              <a:gd name="connsiteY118" fmla="*/ 225387 h 801151"/>
              <a:gd name="connsiteX119" fmla="*/ 9590181 w 11413077"/>
              <a:gd name="connsiteY119" fmla="*/ 515462 h 801151"/>
              <a:gd name="connsiteX120" fmla="*/ 9840473 w 11413077"/>
              <a:gd name="connsiteY120" fmla="*/ 794573 h 801151"/>
              <a:gd name="connsiteX121" fmla="*/ 10067462 w 11413077"/>
              <a:gd name="connsiteY121" fmla="*/ 599728 h 801151"/>
              <a:gd name="connsiteX122" fmla="*/ 9979964 w 11413077"/>
              <a:gd name="connsiteY122" fmla="*/ 578896 h 801151"/>
              <a:gd name="connsiteX123" fmla="*/ 9847130 w 11413077"/>
              <a:gd name="connsiteY123" fmla="*/ 716729 h 801151"/>
              <a:gd name="connsiteX124" fmla="*/ 9686557 w 11413077"/>
              <a:gd name="connsiteY124" fmla="*/ 508727 h 801151"/>
              <a:gd name="connsiteX125" fmla="*/ 9842691 w 11413077"/>
              <a:gd name="connsiteY125" fmla="*/ 302918 h 801151"/>
              <a:gd name="connsiteX126" fmla="*/ 9979964 w 11413077"/>
              <a:gd name="connsiteY126" fmla="*/ 434172 h 801151"/>
              <a:gd name="connsiteX127" fmla="*/ 10067462 w 11413077"/>
              <a:gd name="connsiteY127" fmla="*/ 413341 h 801151"/>
              <a:gd name="connsiteX128" fmla="*/ 9844911 w 11413077"/>
              <a:gd name="connsiteY128" fmla="*/ 225387 h 801151"/>
              <a:gd name="connsiteX129" fmla="*/ 10644449 w 11413077"/>
              <a:gd name="connsiteY129" fmla="*/ 225387 h 801151"/>
              <a:gd name="connsiteX130" fmla="*/ 10489424 w 11413077"/>
              <a:gd name="connsiteY130" fmla="*/ 320617 h 801151"/>
              <a:gd name="connsiteX131" fmla="*/ 10489424 w 11413077"/>
              <a:gd name="connsiteY131" fmla="*/ 236351 h 801151"/>
              <a:gd name="connsiteX132" fmla="*/ 10397486 w 11413077"/>
              <a:gd name="connsiteY132" fmla="*/ 236351 h 801151"/>
              <a:gd name="connsiteX133" fmla="*/ 10397486 w 11413077"/>
              <a:gd name="connsiteY133" fmla="*/ 783609 h 801151"/>
              <a:gd name="connsiteX134" fmla="*/ 10489424 w 11413077"/>
              <a:gd name="connsiteY134" fmla="*/ 783609 h 801151"/>
              <a:gd name="connsiteX135" fmla="*/ 10489424 w 11413077"/>
              <a:gd name="connsiteY135" fmla="*/ 423522 h 801151"/>
              <a:gd name="connsiteX136" fmla="*/ 10610211 w 11413077"/>
              <a:gd name="connsiteY136" fmla="*/ 295557 h 801151"/>
              <a:gd name="connsiteX137" fmla="*/ 10729888 w 11413077"/>
              <a:gd name="connsiteY137" fmla="*/ 423522 h 801151"/>
              <a:gd name="connsiteX138" fmla="*/ 10729888 w 11413077"/>
              <a:gd name="connsiteY138" fmla="*/ 783609 h 801151"/>
              <a:gd name="connsiteX139" fmla="*/ 10821825 w 11413077"/>
              <a:gd name="connsiteY139" fmla="*/ 783609 h 801151"/>
              <a:gd name="connsiteX140" fmla="*/ 10821825 w 11413077"/>
              <a:gd name="connsiteY140" fmla="*/ 404883 h 801151"/>
              <a:gd name="connsiteX141" fmla="*/ 10644449 w 11413077"/>
              <a:gd name="connsiteY141" fmla="*/ 225387 h 801151"/>
              <a:gd name="connsiteX142" fmla="*/ 11036293 w 11413077"/>
              <a:gd name="connsiteY142" fmla="*/ 450775 h 801151"/>
              <a:gd name="connsiteX143" fmla="*/ 11185771 w 11413077"/>
              <a:gd name="connsiteY143" fmla="*/ 299786 h 801151"/>
              <a:gd name="connsiteX144" fmla="*/ 11319713 w 11413077"/>
              <a:gd name="connsiteY144" fmla="*/ 450775 h 801151"/>
              <a:gd name="connsiteX145" fmla="*/ 11036293 w 11413077"/>
              <a:gd name="connsiteY145" fmla="*/ 450775 h 801151"/>
              <a:gd name="connsiteX146" fmla="*/ 11185929 w 11413077"/>
              <a:gd name="connsiteY146" fmla="*/ 225387 h 801151"/>
              <a:gd name="connsiteX147" fmla="*/ 10937856 w 11413077"/>
              <a:gd name="connsiteY147" fmla="*/ 514366 h 801151"/>
              <a:gd name="connsiteX148" fmla="*/ 11185929 w 11413077"/>
              <a:gd name="connsiteY148" fmla="*/ 794573 h 801151"/>
              <a:gd name="connsiteX149" fmla="*/ 11411810 w 11413077"/>
              <a:gd name="connsiteY149" fmla="*/ 616174 h 801151"/>
              <a:gd name="connsiteX150" fmla="*/ 11327639 w 11413077"/>
              <a:gd name="connsiteY150" fmla="*/ 594246 h 801151"/>
              <a:gd name="connsiteX151" fmla="*/ 11194806 w 11413077"/>
              <a:gd name="connsiteY151" fmla="*/ 717825 h 801151"/>
              <a:gd name="connsiteX152" fmla="*/ 11033123 w 11413077"/>
              <a:gd name="connsiteY152" fmla="*/ 515305 h 801151"/>
              <a:gd name="connsiteX153" fmla="*/ 11413077 w 11413077"/>
              <a:gd name="connsiteY153" fmla="*/ 515305 h 801151"/>
              <a:gd name="connsiteX154" fmla="*/ 11413077 w 11413077"/>
              <a:gd name="connsiteY154" fmla="*/ 484606 h 801151"/>
              <a:gd name="connsiteX155" fmla="*/ 11185929 w 11413077"/>
              <a:gd name="connsiteY155" fmla="*/ 225387 h 801151"/>
              <a:gd name="connsiteX156" fmla="*/ 5470751 w 11413077"/>
              <a:gd name="connsiteY156" fmla="*/ 83169 h 801151"/>
              <a:gd name="connsiteX157" fmla="*/ 5378814 w 11413077"/>
              <a:gd name="connsiteY157" fmla="*/ 105097 h 801151"/>
              <a:gd name="connsiteX158" fmla="*/ 5378814 w 11413077"/>
              <a:gd name="connsiteY158" fmla="*/ 236351 h 801151"/>
              <a:gd name="connsiteX159" fmla="*/ 5272452 w 11413077"/>
              <a:gd name="connsiteY159" fmla="*/ 236351 h 801151"/>
              <a:gd name="connsiteX160" fmla="*/ 5272452 w 11413077"/>
              <a:gd name="connsiteY160" fmla="*/ 306364 h 801151"/>
              <a:gd name="connsiteX161" fmla="*/ 5378814 w 11413077"/>
              <a:gd name="connsiteY161" fmla="*/ 306364 h 801151"/>
              <a:gd name="connsiteX162" fmla="*/ 5378814 w 11413077"/>
              <a:gd name="connsiteY162" fmla="*/ 641234 h 801151"/>
              <a:gd name="connsiteX163" fmla="*/ 5530511 w 11413077"/>
              <a:gd name="connsiteY163" fmla="*/ 794416 h 801151"/>
              <a:gd name="connsiteX164" fmla="*/ 5649078 w 11413077"/>
              <a:gd name="connsiteY164" fmla="*/ 760428 h 801151"/>
              <a:gd name="connsiteX165" fmla="*/ 5623558 w 11413077"/>
              <a:gd name="connsiteY165" fmla="*/ 694801 h 801151"/>
              <a:gd name="connsiteX166" fmla="*/ 5542716 w 11413077"/>
              <a:gd name="connsiteY166" fmla="*/ 717825 h 801151"/>
              <a:gd name="connsiteX167" fmla="*/ 5470751 w 11413077"/>
              <a:gd name="connsiteY167" fmla="*/ 626981 h 801151"/>
              <a:gd name="connsiteX168" fmla="*/ 5470751 w 11413077"/>
              <a:gd name="connsiteY168" fmla="*/ 306364 h 801151"/>
              <a:gd name="connsiteX169" fmla="*/ 5634654 w 11413077"/>
              <a:gd name="connsiteY169" fmla="*/ 306364 h 801151"/>
              <a:gd name="connsiteX170" fmla="*/ 5634654 w 11413077"/>
              <a:gd name="connsiteY170" fmla="*/ 236351 h 801151"/>
              <a:gd name="connsiteX171" fmla="*/ 5470751 w 11413077"/>
              <a:gd name="connsiteY171" fmla="*/ 236351 h 801151"/>
              <a:gd name="connsiteX172" fmla="*/ 5470751 w 11413077"/>
              <a:gd name="connsiteY172" fmla="*/ 83169 h 801151"/>
              <a:gd name="connsiteX173" fmla="*/ 2397823 w 11413077"/>
              <a:gd name="connsiteY173" fmla="*/ 17386 h 801151"/>
              <a:gd name="connsiteX174" fmla="*/ 2301447 w 11413077"/>
              <a:gd name="connsiteY174" fmla="*/ 17386 h 801151"/>
              <a:gd name="connsiteX175" fmla="*/ 2301447 w 11413077"/>
              <a:gd name="connsiteY175" fmla="*/ 783452 h 801151"/>
              <a:gd name="connsiteX176" fmla="*/ 2397823 w 11413077"/>
              <a:gd name="connsiteY176" fmla="*/ 783452 h 801151"/>
              <a:gd name="connsiteX177" fmla="*/ 2397823 w 11413077"/>
              <a:gd name="connsiteY177" fmla="*/ 17386 h 801151"/>
              <a:gd name="connsiteX178" fmla="*/ 8064337 w 11413077"/>
              <a:gd name="connsiteY178" fmla="*/ 17386 h 801151"/>
              <a:gd name="connsiteX179" fmla="*/ 7918188 w 11413077"/>
              <a:gd name="connsiteY179" fmla="*/ 17386 h 801151"/>
              <a:gd name="connsiteX180" fmla="*/ 7688979 w 11413077"/>
              <a:gd name="connsiteY180" fmla="*/ 634656 h 801151"/>
              <a:gd name="connsiteX181" fmla="*/ 7458501 w 11413077"/>
              <a:gd name="connsiteY181" fmla="*/ 17386 h 801151"/>
              <a:gd name="connsiteX182" fmla="*/ 7305695 w 11413077"/>
              <a:gd name="connsiteY182" fmla="*/ 17386 h 801151"/>
              <a:gd name="connsiteX183" fmla="*/ 7305695 w 11413077"/>
              <a:gd name="connsiteY183" fmla="*/ 783452 h 801151"/>
              <a:gd name="connsiteX184" fmla="*/ 7402071 w 11413077"/>
              <a:gd name="connsiteY184" fmla="*/ 783452 h 801151"/>
              <a:gd name="connsiteX185" fmla="*/ 7402071 w 11413077"/>
              <a:gd name="connsiteY185" fmla="*/ 123579 h 801151"/>
              <a:gd name="connsiteX186" fmla="*/ 7649034 w 11413077"/>
              <a:gd name="connsiteY186" fmla="*/ 783452 h 801151"/>
              <a:gd name="connsiteX187" fmla="*/ 7723217 w 11413077"/>
              <a:gd name="connsiteY187" fmla="*/ 783452 h 801151"/>
              <a:gd name="connsiteX188" fmla="*/ 7967961 w 11413077"/>
              <a:gd name="connsiteY188" fmla="*/ 122483 h 801151"/>
              <a:gd name="connsiteX189" fmla="*/ 7967961 w 11413077"/>
              <a:gd name="connsiteY189" fmla="*/ 783452 h 801151"/>
              <a:gd name="connsiteX190" fmla="*/ 8064337 w 11413077"/>
              <a:gd name="connsiteY190" fmla="*/ 783452 h 801151"/>
              <a:gd name="connsiteX191" fmla="*/ 8064337 w 11413077"/>
              <a:gd name="connsiteY191" fmla="*/ 17386 h 801151"/>
              <a:gd name="connsiteX192" fmla="*/ 9007646 w 11413077"/>
              <a:gd name="connsiteY192" fmla="*/ 716729 h 801151"/>
              <a:gd name="connsiteX193" fmla="*/ 8855949 w 11413077"/>
              <a:gd name="connsiteY193" fmla="*/ 509823 h 801151"/>
              <a:gd name="connsiteX194" fmla="*/ 9007646 w 11413077"/>
              <a:gd name="connsiteY194" fmla="*/ 302918 h 801151"/>
              <a:gd name="connsiteX195" fmla="*/ 9159343 w 11413077"/>
              <a:gd name="connsiteY195" fmla="*/ 509823 h 801151"/>
              <a:gd name="connsiteX196" fmla="*/ 9007646 w 11413077"/>
              <a:gd name="connsiteY196" fmla="*/ 716729 h 801151"/>
              <a:gd name="connsiteX197" fmla="*/ 9249219 w 11413077"/>
              <a:gd name="connsiteY197" fmla="*/ 17386 h 801151"/>
              <a:gd name="connsiteX198" fmla="*/ 9157282 w 11413077"/>
              <a:gd name="connsiteY198" fmla="*/ 17386 h 801151"/>
              <a:gd name="connsiteX199" fmla="*/ 9157282 w 11413077"/>
              <a:gd name="connsiteY199" fmla="*/ 341292 h 801151"/>
              <a:gd name="connsiteX200" fmla="*/ 8992271 w 11413077"/>
              <a:gd name="connsiteY200" fmla="*/ 225231 h 801151"/>
              <a:gd name="connsiteX201" fmla="*/ 8759732 w 11413077"/>
              <a:gd name="connsiteY201" fmla="*/ 513113 h 801151"/>
              <a:gd name="connsiteX202" fmla="*/ 8984504 w 11413077"/>
              <a:gd name="connsiteY202" fmla="*/ 794416 h 801151"/>
              <a:gd name="connsiteX203" fmla="*/ 9157282 w 11413077"/>
              <a:gd name="connsiteY203" fmla="*/ 672873 h 801151"/>
              <a:gd name="connsiteX204" fmla="*/ 9157282 w 11413077"/>
              <a:gd name="connsiteY204" fmla="*/ 714536 h 801151"/>
              <a:gd name="connsiteX205" fmla="*/ 9162831 w 11413077"/>
              <a:gd name="connsiteY205" fmla="*/ 783452 h 801151"/>
              <a:gd name="connsiteX206" fmla="*/ 9255878 w 11413077"/>
              <a:gd name="connsiteY206" fmla="*/ 783452 h 801151"/>
              <a:gd name="connsiteX207" fmla="*/ 9249219 w 11413077"/>
              <a:gd name="connsiteY207" fmla="*/ 669584 h 801151"/>
              <a:gd name="connsiteX208" fmla="*/ 9249219 w 11413077"/>
              <a:gd name="connsiteY208" fmla="*/ 17386 h 801151"/>
              <a:gd name="connsiteX209" fmla="*/ 5784131 w 11413077"/>
              <a:gd name="connsiteY209" fmla="*/ 1096 h 801151"/>
              <a:gd name="connsiteX210" fmla="*/ 5718824 w 11413077"/>
              <a:gd name="connsiteY210" fmla="*/ 65627 h 801151"/>
              <a:gd name="connsiteX211" fmla="*/ 5784131 w 11413077"/>
              <a:gd name="connsiteY211" fmla="*/ 129061 h 801151"/>
              <a:gd name="connsiteX212" fmla="*/ 5848329 w 11413077"/>
              <a:gd name="connsiteY212" fmla="*/ 65627 h 801151"/>
              <a:gd name="connsiteX213" fmla="*/ 5784131 w 11413077"/>
              <a:gd name="connsiteY213" fmla="*/ 1096 h 801151"/>
              <a:gd name="connsiteX214" fmla="*/ 9428497 w 11413077"/>
              <a:gd name="connsiteY214" fmla="*/ 1096 h 801151"/>
              <a:gd name="connsiteX215" fmla="*/ 9363190 w 11413077"/>
              <a:gd name="connsiteY215" fmla="*/ 65627 h 801151"/>
              <a:gd name="connsiteX216" fmla="*/ 9428497 w 11413077"/>
              <a:gd name="connsiteY216" fmla="*/ 129061 h 801151"/>
              <a:gd name="connsiteX217" fmla="*/ 9492696 w 11413077"/>
              <a:gd name="connsiteY217" fmla="*/ 65627 h 801151"/>
              <a:gd name="connsiteX218" fmla="*/ 9428497 w 11413077"/>
              <a:gd name="connsiteY218" fmla="*/ 1096 h 801151"/>
              <a:gd name="connsiteX219" fmla="*/ 10219159 w 11413077"/>
              <a:gd name="connsiteY219" fmla="*/ 1096 h 801151"/>
              <a:gd name="connsiteX220" fmla="*/ 10153852 w 11413077"/>
              <a:gd name="connsiteY220" fmla="*/ 65627 h 801151"/>
              <a:gd name="connsiteX221" fmla="*/ 10219159 w 11413077"/>
              <a:gd name="connsiteY221" fmla="*/ 129061 h 801151"/>
              <a:gd name="connsiteX222" fmla="*/ 10283358 w 11413077"/>
              <a:gd name="connsiteY222" fmla="*/ 65627 h 801151"/>
              <a:gd name="connsiteX223" fmla="*/ 10219159 w 11413077"/>
              <a:gd name="connsiteY223" fmla="*/ 1096 h 801151"/>
              <a:gd name="connsiteX224" fmla="*/ 1651545 w 11413077"/>
              <a:gd name="connsiteY224" fmla="*/ 800994 h 801151"/>
              <a:gd name="connsiteX225" fmla="*/ 1908494 w 11413077"/>
              <a:gd name="connsiteY225" fmla="*/ 548197 h 801151"/>
              <a:gd name="connsiteX226" fmla="*/ 1908494 w 11413077"/>
              <a:gd name="connsiteY226" fmla="*/ 17542 h 801151"/>
              <a:gd name="connsiteX227" fmla="*/ 1771222 w 11413077"/>
              <a:gd name="connsiteY227" fmla="*/ 17542 h 801151"/>
              <a:gd name="connsiteX228" fmla="*/ 1771222 w 11413077"/>
              <a:gd name="connsiteY228" fmla="*/ 583282 h 801151"/>
              <a:gd name="connsiteX229" fmla="*/ 1651545 w 11413077"/>
              <a:gd name="connsiteY229" fmla="*/ 729885 h 801151"/>
              <a:gd name="connsiteX230" fmla="*/ 1531867 w 11413077"/>
              <a:gd name="connsiteY230" fmla="*/ 572318 h 801151"/>
              <a:gd name="connsiteX231" fmla="*/ 1531867 w 11413077"/>
              <a:gd name="connsiteY231" fmla="*/ 467221 h 801151"/>
              <a:gd name="connsiteX232" fmla="*/ 1394595 w 11413077"/>
              <a:gd name="connsiteY232" fmla="*/ 501209 h 801151"/>
              <a:gd name="connsiteX233" fmla="*/ 1394595 w 11413077"/>
              <a:gd name="connsiteY233" fmla="*/ 548197 h 801151"/>
              <a:gd name="connsiteX234" fmla="*/ 1651545 w 11413077"/>
              <a:gd name="connsiteY234" fmla="*/ 800994 h 801151"/>
              <a:gd name="connsiteX235" fmla="*/ 920642 w 11413077"/>
              <a:gd name="connsiteY235" fmla="*/ 721114 h 801151"/>
              <a:gd name="connsiteX236" fmla="*/ 748973 w 11413077"/>
              <a:gd name="connsiteY236" fmla="*/ 544908 h 801151"/>
              <a:gd name="connsiteX237" fmla="*/ 816499 w 11413077"/>
              <a:gd name="connsiteY237" fmla="*/ 405979 h 801151"/>
              <a:gd name="connsiteX238" fmla="*/ 1066791 w 11413077"/>
              <a:gd name="connsiteY238" fmla="*/ 676319 h 801151"/>
              <a:gd name="connsiteX239" fmla="*/ 920642 w 11413077"/>
              <a:gd name="connsiteY239" fmla="*/ 721114 h 801151"/>
              <a:gd name="connsiteX240" fmla="*/ 1054585 w 11413077"/>
              <a:gd name="connsiteY240" fmla="*/ 329388 h 801151"/>
              <a:gd name="connsiteX241" fmla="*/ 1199625 w 11413077"/>
              <a:gd name="connsiteY241" fmla="*/ 469413 h 801151"/>
              <a:gd name="connsiteX242" fmla="*/ 1164118 w 11413077"/>
              <a:gd name="connsiteY242" fmla="*/ 586571 h 801151"/>
              <a:gd name="connsiteX243" fmla="*/ 947114 w 11413077"/>
              <a:gd name="connsiteY243" fmla="*/ 350220 h 801151"/>
              <a:gd name="connsiteX244" fmla="*/ 1054585 w 11413077"/>
              <a:gd name="connsiteY244" fmla="*/ 329388 h 801151"/>
              <a:gd name="connsiteX245" fmla="*/ 920642 w 11413077"/>
              <a:gd name="connsiteY245" fmla="*/ 57952 h 801151"/>
              <a:gd name="connsiteX246" fmla="*/ 1024785 w 11413077"/>
              <a:gd name="connsiteY246" fmla="*/ 163050 h 801151"/>
              <a:gd name="connsiteX247" fmla="*/ 917313 w 11413077"/>
              <a:gd name="connsiteY247" fmla="*/ 318424 h 801151"/>
              <a:gd name="connsiteX248" fmla="*/ 869760 w 11413077"/>
              <a:gd name="connsiteY248" fmla="*/ 265954 h 801151"/>
              <a:gd name="connsiteX249" fmla="*/ 815548 w 11413077"/>
              <a:gd name="connsiteY249" fmla="*/ 157568 h 801151"/>
              <a:gd name="connsiteX250" fmla="*/ 920642 w 11413077"/>
              <a:gd name="connsiteY250" fmla="*/ 57952 h 801151"/>
              <a:gd name="connsiteX251" fmla="*/ 1198515 w 11413077"/>
              <a:gd name="connsiteY251" fmla="*/ 623692 h 801151"/>
              <a:gd name="connsiteX252" fmla="*/ 1292672 w 11413077"/>
              <a:gd name="connsiteY252" fmla="*/ 410208 h 801151"/>
              <a:gd name="connsiteX253" fmla="*/ 1147632 w 11413077"/>
              <a:gd name="connsiteY253" fmla="*/ 271279 h 801151"/>
              <a:gd name="connsiteX254" fmla="*/ 1014799 w 11413077"/>
              <a:gd name="connsiteY254" fmla="*/ 297593 h 801151"/>
              <a:gd name="connsiteX255" fmla="*/ 1012580 w 11413077"/>
              <a:gd name="connsiteY255" fmla="*/ 293207 h 801151"/>
              <a:gd name="connsiteX256" fmla="*/ 1132257 w 11413077"/>
              <a:gd name="connsiteY256" fmla="*/ 148796 h 801151"/>
              <a:gd name="connsiteX257" fmla="*/ 923971 w 11413077"/>
              <a:gd name="connsiteY257" fmla="*/ 0 h 801151"/>
              <a:gd name="connsiteX258" fmla="*/ 695871 w 11413077"/>
              <a:gd name="connsiteY258" fmla="*/ 189363 h 801151"/>
              <a:gd name="connsiteX259" fmla="*/ 784480 w 11413077"/>
              <a:gd name="connsiteY259" fmla="*/ 372148 h 801151"/>
              <a:gd name="connsiteX260" fmla="*/ 785589 w 11413077"/>
              <a:gd name="connsiteY260" fmla="*/ 374340 h 801151"/>
              <a:gd name="connsiteX261" fmla="*/ 627235 w 11413077"/>
              <a:gd name="connsiteY261" fmla="*/ 594246 h 801151"/>
              <a:gd name="connsiteX262" fmla="*/ 849787 w 11413077"/>
              <a:gd name="connsiteY262" fmla="*/ 801151 h 801151"/>
              <a:gd name="connsiteX263" fmla="*/ 1100079 w 11413077"/>
              <a:gd name="connsiteY263" fmla="*/ 712500 h 801151"/>
              <a:gd name="connsiteX264" fmla="*/ 1166496 w 11413077"/>
              <a:gd name="connsiteY264" fmla="*/ 783609 h 801151"/>
              <a:gd name="connsiteX265" fmla="*/ 1340384 w 11413077"/>
              <a:gd name="connsiteY265" fmla="*/ 783609 h 801151"/>
              <a:gd name="connsiteX266" fmla="*/ 1340384 w 11413077"/>
              <a:gd name="connsiteY266" fmla="*/ 778127 h 801151"/>
              <a:gd name="connsiteX267" fmla="*/ 1198515 w 11413077"/>
              <a:gd name="connsiteY267" fmla="*/ 623692 h 801151"/>
              <a:gd name="connsiteX268" fmla="*/ 256949 w 11413077"/>
              <a:gd name="connsiteY268" fmla="*/ 800994 h 801151"/>
              <a:gd name="connsiteX269" fmla="*/ 513898 w 11413077"/>
              <a:gd name="connsiteY269" fmla="*/ 548197 h 801151"/>
              <a:gd name="connsiteX270" fmla="*/ 513898 w 11413077"/>
              <a:gd name="connsiteY270" fmla="*/ 17542 h 801151"/>
              <a:gd name="connsiteX271" fmla="*/ 376626 w 11413077"/>
              <a:gd name="connsiteY271" fmla="*/ 17542 h 801151"/>
              <a:gd name="connsiteX272" fmla="*/ 376626 w 11413077"/>
              <a:gd name="connsiteY272" fmla="*/ 583282 h 801151"/>
              <a:gd name="connsiteX273" fmla="*/ 256949 w 11413077"/>
              <a:gd name="connsiteY273" fmla="*/ 729885 h 801151"/>
              <a:gd name="connsiteX274" fmla="*/ 137272 w 11413077"/>
              <a:gd name="connsiteY274" fmla="*/ 572318 h 801151"/>
              <a:gd name="connsiteX275" fmla="*/ 137272 w 11413077"/>
              <a:gd name="connsiteY275" fmla="*/ 467221 h 801151"/>
              <a:gd name="connsiteX276" fmla="*/ 0 w 11413077"/>
              <a:gd name="connsiteY276" fmla="*/ 501209 h 801151"/>
              <a:gd name="connsiteX277" fmla="*/ 0 w 11413077"/>
              <a:gd name="connsiteY277" fmla="*/ 548197 h 801151"/>
              <a:gd name="connsiteX278" fmla="*/ 256949 w 11413077"/>
              <a:gd name="connsiteY278" fmla="*/ 800994 h 80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Lst>
            <a:rect l="l" t="t" r="r" b="b"/>
            <a:pathLst>
              <a:path w="11413077" h="801151">
                <a:moveTo>
                  <a:pt x="4672481" y="236351"/>
                </a:moveTo>
                <a:lnTo>
                  <a:pt x="4578324" y="236351"/>
                </a:lnTo>
                <a:lnTo>
                  <a:pt x="4436614" y="678512"/>
                </a:lnTo>
                <a:lnTo>
                  <a:pt x="4293794" y="236351"/>
                </a:lnTo>
                <a:lnTo>
                  <a:pt x="4196308" y="236351"/>
                </a:lnTo>
                <a:lnTo>
                  <a:pt x="4376855" y="783609"/>
                </a:lnTo>
                <a:lnTo>
                  <a:pt x="4492093" y="783609"/>
                </a:lnTo>
                <a:lnTo>
                  <a:pt x="4672481" y="236351"/>
                </a:lnTo>
                <a:moveTo>
                  <a:pt x="5829624" y="236351"/>
                </a:moveTo>
                <a:lnTo>
                  <a:pt x="5737687" y="236351"/>
                </a:lnTo>
                <a:lnTo>
                  <a:pt x="5737687" y="783609"/>
                </a:lnTo>
                <a:lnTo>
                  <a:pt x="5829624" y="783609"/>
                </a:lnTo>
                <a:lnTo>
                  <a:pt x="5829624" y="236351"/>
                </a:lnTo>
                <a:close/>
                <a:moveTo>
                  <a:pt x="6394405" y="236351"/>
                </a:moveTo>
                <a:lnTo>
                  <a:pt x="6300249" y="236351"/>
                </a:lnTo>
                <a:lnTo>
                  <a:pt x="6158538" y="678512"/>
                </a:lnTo>
                <a:lnTo>
                  <a:pt x="6015718" y="236351"/>
                </a:lnTo>
                <a:lnTo>
                  <a:pt x="5918233" y="236351"/>
                </a:lnTo>
                <a:lnTo>
                  <a:pt x="6098779" y="783609"/>
                </a:lnTo>
                <a:lnTo>
                  <a:pt x="6214018" y="783609"/>
                </a:lnTo>
                <a:lnTo>
                  <a:pt x="6394405" y="236351"/>
                </a:lnTo>
                <a:moveTo>
                  <a:pt x="9473991" y="236351"/>
                </a:moveTo>
                <a:lnTo>
                  <a:pt x="9382053" y="236351"/>
                </a:lnTo>
                <a:lnTo>
                  <a:pt x="9382053" y="783609"/>
                </a:lnTo>
                <a:lnTo>
                  <a:pt x="9473991" y="783609"/>
                </a:lnTo>
                <a:lnTo>
                  <a:pt x="9473991" y="236351"/>
                </a:lnTo>
                <a:close/>
                <a:moveTo>
                  <a:pt x="10264494" y="236351"/>
                </a:moveTo>
                <a:lnTo>
                  <a:pt x="10172556" y="236351"/>
                </a:lnTo>
                <a:lnTo>
                  <a:pt x="10172556" y="783609"/>
                </a:lnTo>
                <a:lnTo>
                  <a:pt x="10264494" y="783609"/>
                </a:lnTo>
                <a:lnTo>
                  <a:pt x="10264494" y="236351"/>
                </a:lnTo>
                <a:close/>
                <a:moveTo>
                  <a:pt x="2788874" y="225387"/>
                </a:moveTo>
                <a:cubicBezTo>
                  <a:pt x="2710251" y="225387"/>
                  <a:pt x="2656040" y="262665"/>
                  <a:pt x="2633848" y="320617"/>
                </a:cubicBezTo>
                <a:lnTo>
                  <a:pt x="2633848" y="236351"/>
                </a:lnTo>
                <a:lnTo>
                  <a:pt x="2541911" y="236351"/>
                </a:lnTo>
                <a:lnTo>
                  <a:pt x="2541911" y="783609"/>
                </a:lnTo>
                <a:lnTo>
                  <a:pt x="2633848" y="783609"/>
                </a:lnTo>
                <a:lnTo>
                  <a:pt x="2633848" y="423522"/>
                </a:lnTo>
                <a:cubicBezTo>
                  <a:pt x="2633848" y="346931"/>
                  <a:pt x="2672684" y="295557"/>
                  <a:pt x="2754635" y="295557"/>
                </a:cubicBezTo>
                <a:cubicBezTo>
                  <a:pt x="2835476" y="295557"/>
                  <a:pt x="2874312" y="346931"/>
                  <a:pt x="2874312" y="423522"/>
                </a:cubicBezTo>
                <a:lnTo>
                  <a:pt x="2874312" y="783609"/>
                </a:lnTo>
                <a:lnTo>
                  <a:pt x="2966249" y="783609"/>
                </a:lnTo>
                <a:lnTo>
                  <a:pt x="2966249" y="404883"/>
                </a:lnTo>
                <a:cubicBezTo>
                  <a:pt x="2966091" y="301978"/>
                  <a:pt x="2900625" y="225387"/>
                  <a:pt x="2788874" y="225387"/>
                </a:cubicBezTo>
                <a:moveTo>
                  <a:pt x="3345887" y="225387"/>
                </a:moveTo>
                <a:cubicBezTo>
                  <a:pt x="3267265" y="225387"/>
                  <a:pt x="3213054" y="262665"/>
                  <a:pt x="3190862" y="320617"/>
                </a:cubicBezTo>
                <a:lnTo>
                  <a:pt x="3190862" y="236351"/>
                </a:lnTo>
                <a:lnTo>
                  <a:pt x="3098925" y="236351"/>
                </a:lnTo>
                <a:lnTo>
                  <a:pt x="3098925" y="783609"/>
                </a:lnTo>
                <a:lnTo>
                  <a:pt x="3190862" y="783609"/>
                </a:lnTo>
                <a:lnTo>
                  <a:pt x="3190862" y="423522"/>
                </a:lnTo>
                <a:cubicBezTo>
                  <a:pt x="3190862" y="346931"/>
                  <a:pt x="3229698" y="295557"/>
                  <a:pt x="3311649" y="295557"/>
                </a:cubicBezTo>
                <a:cubicBezTo>
                  <a:pt x="3392490" y="295557"/>
                  <a:pt x="3431326" y="346931"/>
                  <a:pt x="3431326" y="423522"/>
                </a:cubicBezTo>
                <a:lnTo>
                  <a:pt x="3431326" y="783609"/>
                </a:lnTo>
                <a:lnTo>
                  <a:pt x="3523263" y="783609"/>
                </a:lnTo>
                <a:lnTo>
                  <a:pt x="3523263" y="404883"/>
                </a:lnTo>
                <a:cubicBezTo>
                  <a:pt x="3523105" y="301978"/>
                  <a:pt x="3457639" y="225387"/>
                  <a:pt x="3345887" y="225387"/>
                </a:cubicBezTo>
                <a:moveTo>
                  <a:pt x="3892915" y="716729"/>
                </a:moveTo>
                <a:cubicBezTo>
                  <a:pt x="3799868" y="716729"/>
                  <a:pt x="3735671" y="651102"/>
                  <a:pt x="3735671" y="509823"/>
                </a:cubicBezTo>
                <a:cubicBezTo>
                  <a:pt x="3735671" y="367605"/>
                  <a:pt x="3798759" y="302918"/>
                  <a:pt x="3892915" y="302918"/>
                </a:cubicBezTo>
                <a:cubicBezTo>
                  <a:pt x="3985962" y="302918"/>
                  <a:pt x="4050160" y="367449"/>
                  <a:pt x="4050160" y="509823"/>
                </a:cubicBezTo>
                <a:cubicBezTo>
                  <a:pt x="4050160" y="651102"/>
                  <a:pt x="3988023" y="716729"/>
                  <a:pt x="3892915" y="716729"/>
                </a:cubicBezTo>
                <a:moveTo>
                  <a:pt x="3897195" y="225387"/>
                </a:moveTo>
                <a:cubicBezTo>
                  <a:pt x="3731074" y="225387"/>
                  <a:pt x="3639136" y="345834"/>
                  <a:pt x="3639136" y="516558"/>
                </a:cubicBezTo>
                <a:cubicBezTo>
                  <a:pt x="3639136" y="689476"/>
                  <a:pt x="3733293" y="794573"/>
                  <a:pt x="3888318" y="794573"/>
                </a:cubicBezTo>
                <a:cubicBezTo>
                  <a:pt x="4055549" y="794573"/>
                  <a:pt x="4146377" y="674126"/>
                  <a:pt x="4146377" y="503402"/>
                </a:cubicBezTo>
                <a:cubicBezTo>
                  <a:pt x="4146536" y="330485"/>
                  <a:pt x="4053489" y="225387"/>
                  <a:pt x="3897195" y="225387"/>
                </a:cubicBezTo>
                <a:moveTo>
                  <a:pt x="4953682" y="728789"/>
                </a:moveTo>
                <a:cubicBezTo>
                  <a:pt x="4890595" y="728789"/>
                  <a:pt x="4847321" y="693704"/>
                  <a:pt x="4847321" y="632463"/>
                </a:cubicBezTo>
                <a:cubicBezTo>
                  <a:pt x="4847321" y="581089"/>
                  <a:pt x="4877280" y="555872"/>
                  <a:pt x="4940367" y="540522"/>
                </a:cubicBezTo>
                <a:lnTo>
                  <a:pt x="5007894" y="524077"/>
                </a:lnTo>
                <a:cubicBezTo>
                  <a:pt x="5050058" y="514209"/>
                  <a:pt x="5073201" y="507631"/>
                  <a:pt x="5082078" y="499956"/>
                </a:cubicBezTo>
                <a:lnTo>
                  <a:pt x="5082078" y="606150"/>
                </a:lnTo>
                <a:cubicBezTo>
                  <a:pt x="5082237" y="687283"/>
                  <a:pt x="5025647" y="728789"/>
                  <a:pt x="4953682" y="728789"/>
                </a:cubicBezTo>
                <a:moveTo>
                  <a:pt x="4982532" y="225387"/>
                </a:moveTo>
                <a:cubicBezTo>
                  <a:pt x="4848589" y="225387"/>
                  <a:pt x="4765528" y="305268"/>
                  <a:pt x="4758871" y="400497"/>
                </a:cubicBezTo>
                <a:lnTo>
                  <a:pt x="4844151" y="418040"/>
                </a:lnTo>
                <a:cubicBezTo>
                  <a:pt x="4848589" y="348027"/>
                  <a:pt x="4891704" y="295400"/>
                  <a:pt x="4975875" y="295400"/>
                </a:cubicBezTo>
                <a:cubicBezTo>
                  <a:pt x="5046730" y="295400"/>
                  <a:pt x="5082237" y="333774"/>
                  <a:pt x="5082237" y="397208"/>
                </a:cubicBezTo>
                <a:lnTo>
                  <a:pt x="5082237" y="400497"/>
                </a:lnTo>
                <a:cubicBezTo>
                  <a:pt x="5082237" y="426811"/>
                  <a:pt x="5074470" y="437775"/>
                  <a:pt x="5050058" y="444196"/>
                </a:cubicBezTo>
                <a:lnTo>
                  <a:pt x="4890595" y="483667"/>
                </a:lnTo>
                <a:cubicBezTo>
                  <a:pt x="4805315" y="505594"/>
                  <a:pt x="4755541" y="561354"/>
                  <a:pt x="4755541" y="639041"/>
                </a:cubicBezTo>
                <a:cubicBezTo>
                  <a:pt x="4755541" y="737560"/>
                  <a:pt x="4829726" y="794416"/>
                  <a:pt x="4928321" y="794416"/>
                </a:cubicBezTo>
                <a:cubicBezTo>
                  <a:pt x="5011381" y="794416"/>
                  <a:pt x="5066702" y="754946"/>
                  <a:pt x="5082237" y="700283"/>
                </a:cubicBezTo>
                <a:cubicBezTo>
                  <a:pt x="5084455" y="751657"/>
                  <a:pt x="5088894" y="773585"/>
                  <a:pt x="5093333" y="783452"/>
                </a:cubicBezTo>
                <a:lnTo>
                  <a:pt x="5187489" y="783452"/>
                </a:lnTo>
                <a:cubicBezTo>
                  <a:pt x="5177503" y="754946"/>
                  <a:pt x="5173065" y="715632"/>
                  <a:pt x="5173065" y="669584"/>
                </a:cubicBezTo>
                <a:lnTo>
                  <a:pt x="5173065" y="391726"/>
                </a:lnTo>
                <a:cubicBezTo>
                  <a:pt x="5173065" y="288822"/>
                  <a:pt x="5100941" y="225387"/>
                  <a:pt x="4982532" y="225387"/>
                </a:cubicBezTo>
                <a:moveTo>
                  <a:pt x="6542773" y="450775"/>
                </a:moveTo>
                <a:cubicBezTo>
                  <a:pt x="6554979" y="354449"/>
                  <a:pt x="6604751" y="299786"/>
                  <a:pt x="6692251" y="299786"/>
                </a:cubicBezTo>
                <a:cubicBezTo>
                  <a:pt x="6775311" y="299786"/>
                  <a:pt x="6823975" y="349123"/>
                  <a:pt x="6826194" y="450775"/>
                </a:cubicBezTo>
                <a:lnTo>
                  <a:pt x="6542773" y="450775"/>
                </a:lnTo>
                <a:moveTo>
                  <a:pt x="6692251" y="225387"/>
                </a:moveTo>
                <a:cubicBezTo>
                  <a:pt x="6546102" y="225387"/>
                  <a:pt x="6444178" y="327195"/>
                  <a:pt x="6444178" y="514366"/>
                </a:cubicBezTo>
                <a:cubicBezTo>
                  <a:pt x="6444178" y="693861"/>
                  <a:pt x="6538335" y="794573"/>
                  <a:pt x="6692251" y="794573"/>
                </a:cubicBezTo>
                <a:cubicBezTo>
                  <a:pt x="6818585" y="794573"/>
                  <a:pt x="6898317" y="723464"/>
                  <a:pt x="6918131" y="616174"/>
                </a:cubicBezTo>
                <a:lnTo>
                  <a:pt x="6833961" y="594246"/>
                </a:lnTo>
                <a:cubicBezTo>
                  <a:pt x="6819537" y="686186"/>
                  <a:pt x="6769763" y="717825"/>
                  <a:pt x="6701127" y="717825"/>
                </a:cubicBezTo>
                <a:cubicBezTo>
                  <a:pt x="6591436" y="717825"/>
                  <a:pt x="6542773" y="637945"/>
                  <a:pt x="6539444" y="515305"/>
                </a:cubicBezTo>
                <a:lnTo>
                  <a:pt x="6919399" y="515305"/>
                </a:lnTo>
                <a:lnTo>
                  <a:pt x="6919399" y="484606"/>
                </a:lnTo>
                <a:cubicBezTo>
                  <a:pt x="6919241" y="293207"/>
                  <a:pt x="6814147" y="225387"/>
                  <a:pt x="6692251" y="225387"/>
                </a:cubicBezTo>
                <a:moveTo>
                  <a:pt x="8290217" y="450775"/>
                </a:moveTo>
                <a:cubicBezTo>
                  <a:pt x="8302423" y="354449"/>
                  <a:pt x="8352196" y="299786"/>
                  <a:pt x="8439696" y="299786"/>
                </a:cubicBezTo>
                <a:cubicBezTo>
                  <a:pt x="8522756" y="299786"/>
                  <a:pt x="8571420" y="349123"/>
                  <a:pt x="8573638" y="450775"/>
                </a:cubicBezTo>
                <a:lnTo>
                  <a:pt x="8290217" y="450775"/>
                </a:lnTo>
                <a:moveTo>
                  <a:pt x="8439696" y="225387"/>
                </a:moveTo>
                <a:cubicBezTo>
                  <a:pt x="8293547" y="225387"/>
                  <a:pt x="8191623" y="327195"/>
                  <a:pt x="8191623" y="514366"/>
                </a:cubicBezTo>
                <a:cubicBezTo>
                  <a:pt x="8191623" y="693861"/>
                  <a:pt x="8285780" y="794573"/>
                  <a:pt x="8439696" y="794573"/>
                </a:cubicBezTo>
                <a:cubicBezTo>
                  <a:pt x="8566030" y="794573"/>
                  <a:pt x="8645762" y="723464"/>
                  <a:pt x="8665576" y="616174"/>
                </a:cubicBezTo>
                <a:lnTo>
                  <a:pt x="8581405" y="594246"/>
                </a:lnTo>
                <a:cubicBezTo>
                  <a:pt x="8566981" y="686186"/>
                  <a:pt x="8517208" y="717825"/>
                  <a:pt x="8448572" y="717825"/>
                </a:cubicBezTo>
                <a:cubicBezTo>
                  <a:pt x="8338881" y="717825"/>
                  <a:pt x="8290217" y="637945"/>
                  <a:pt x="8286889" y="515305"/>
                </a:cubicBezTo>
                <a:lnTo>
                  <a:pt x="8666844" y="515305"/>
                </a:lnTo>
                <a:lnTo>
                  <a:pt x="8666844" y="484606"/>
                </a:lnTo>
                <a:cubicBezTo>
                  <a:pt x="8666685" y="293207"/>
                  <a:pt x="8561433" y="225387"/>
                  <a:pt x="8439696" y="225387"/>
                </a:cubicBezTo>
                <a:moveTo>
                  <a:pt x="9844911" y="225387"/>
                </a:moveTo>
                <a:cubicBezTo>
                  <a:pt x="9693214" y="225387"/>
                  <a:pt x="9590181" y="330485"/>
                  <a:pt x="9590181" y="515462"/>
                </a:cubicBezTo>
                <a:cubicBezTo>
                  <a:pt x="9590181" y="697150"/>
                  <a:pt x="9690994" y="794573"/>
                  <a:pt x="9840473" y="794573"/>
                </a:cubicBezTo>
                <a:cubicBezTo>
                  <a:pt x="9975525" y="794573"/>
                  <a:pt x="10052087" y="712500"/>
                  <a:pt x="10067462" y="599728"/>
                </a:cubicBezTo>
                <a:lnTo>
                  <a:pt x="9979964" y="578896"/>
                </a:lnTo>
                <a:cubicBezTo>
                  <a:pt x="9964429" y="681801"/>
                  <a:pt x="9920204" y="716729"/>
                  <a:pt x="9847130" y="716729"/>
                </a:cubicBezTo>
                <a:cubicBezTo>
                  <a:pt x="9740768" y="716729"/>
                  <a:pt x="9686557" y="640138"/>
                  <a:pt x="9686557" y="508727"/>
                </a:cubicBezTo>
                <a:cubicBezTo>
                  <a:pt x="9686557" y="371991"/>
                  <a:pt x="9744097" y="302918"/>
                  <a:pt x="9842691" y="302918"/>
                </a:cubicBezTo>
                <a:cubicBezTo>
                  <a:pt x="9912437" y="302918"/>
                  <a:pt x="9963478" y="336906"/>
                  <a:pt x="9979964" y="434172"/>
                </a:cubicBezTo>
                <a:lnTo>
                  <a:pt x="10067462" y="413341"/>
                </a:lnTo>
                <a:cubicBezTo>
                  <a:pt x="10051928" y="301978"/>
                  <a:pt x="9975525" y="225387"/>
                  <a:pt x="9844911" y="225387"/>
                </a:cubicBezTo>
                <a:moveTo>
                  <a:pt x="10644449" y="225387"/>
                </a:moveTo>
                <a:cubicBezTo>
                  <a:pt x="10565826" y="225387"/>
                  <a:pt x="10511615" y="262665"/>
                  <a:pt x="10489424" y="320617"/>
                </a:cubicBezTo>
                <a:lnTo>
                  <a:pt x="10489424" y="236351"/>
                </a:lnTo>
                <a:lnTo>
                  <a:pt x="10397486" y="236351"/>
                </a:lnTo>
                <a:lnTo>
                  <a:pt x="10397486" y="783609"/>
                </a:lnTo>
                <a:lnTo>
                  <a:pt x="10489424" y="783609"/>
                </a:lnTo>
                <a:lnTo>
                  <a:pt x="10489424" y="423522"/>
                </a:lnTo>
                <a:cubicBezTo>
                  <a:pt x="10489424" y="346931"/>
                  <a:pt x="10528259" y="295557"/>
                  <a:pt x="10610211" y="295557"/>
                </a:cubicBezTo>
                <a:cubicBezTo>
                  <a:pt x="10691052" y="295557"/>
                  <a:pt x="10729888" y="346931"/>
                  <a:pt x="10729888" y="423522"/>
                </a:cubicBezTo>
                <a:lnTo>
                  <a:pt x="10729888" y="783609"/>
                </a:lnTo>
                <a:lnTo>
                  <a:pt x="10821825" y="783609"/>
                </a:lnTo>
                <a:lnTo>
                  <a:pt x="10821825" y="404883"/>
                </a:lnTo>
                <a:cubicBezTo>
                  <a:pt x="10821666" y="301978"/>
                  <a:pt x="10756200" y="225387"/>
                  <a:pt x="10644449" y="225387"/>
                </a:cubicBezTo>
                <a:moveTo>
                  <a:pt x="11036293" y="450775"/>
                </a:moveTo>
                <a:cubicBezTo>
                  <a:pt x="11048498" y="354449"/>
                  <a:pt x="11098271" y="299786"/>
                  <a:pt x="11185771" y="299786"/>
                </a:cubicBezTo>
                <a:cubicBezTo>
                  <a:pt x="11268831" y="299786"/>
                  <a:pt x="11317495" y="349123"/>
                  <a:pt x="11319713" y="450775"/>
                </a:cubicBezTo>
                <a:lnTo>
                  <a:pt x="11036293" y="450775"/>
                </a:lnTo>
                <a:moveTo>
                  <a:pt x="11185929" y="225387"/>
                </a:moveTo>
                <a:cubicBezTo>
                  <a:pt x="11039780" y="225387"/>
                  <a:pt x="10937856" y="327195"/>
                  <a:pt x="10937856" y="514366"/>
                </a:cubicBezTo>
                <a:cubicBezTo>
                  <a:pt x="10937856" y="693861"/>
                  <a:pt x="11032013" y="794573"/>
                  <a:pt x="11185929" y="794573"/>
                </a:cubicBezTo>
                <a:cubicBezTo>
                  <a:pt x="11312263" y="794573"/>
                  <a:pt x="11391996" y="723464"/>
                  <a:pt x="11411810" y="616174"/>
                </a:cubicBezTo>
                <a:lnTo>
                  <a:pt x="11327639" y="594246"/>
                </a:lnTo>
                <a:cubicBezTo>
                  <a:pt x="11313214" y="686186"/>
                  <a:pt x="11263441" y="717825"/>
                  <a:pt x="11194806" y="717825"/>
                </a:cubicBezTo>
                <a:cubicBezTo>
                  <a:pt x="11085114" y="717825"/>
                  <a:pt x="11036451" y="637945"/>
                  <a:pt x="11033123" y="515305"/>
                </a:cubicBezTo>
                <a:lnTo>
                  <a:pt x="11413077" y="515305"/>
                </a:lnTo>
                <a:lnTo>
                  <a:pt x="11413077" y="484606"/>
                </a:lnTo>
                <a:cubicBezTo>
                  <a:pt x="11412919" y="293207"/>
                  <a:pt x="11307667" y="225387"/>
                  <a:pt x="11185929" y="225387"/>
                </a:cubicBezTo>
                <a:moveTo>
                  <a:pt x="5470751" y="83169"/>
                </a:moveTo>
                <a:lnTo>
                  <a:pt x="5378814" y="105097"/>
                </a:lnTo>
                <a:lnTo>
                  <a:pt x="5378814" y="236351"/>
                </a:lnTo>
                <a:lnTo>
                  <a:pt x="5272452" y="236351"/>
                </a:lnTo>
                <a:lnTo>
                  <a:pt x="5272452" y="306364"/>
                </a:lnTo>
                <a:lnTo>
                  <a:pt x="5378814" y="306364"/>
                </a:lnTo>
                <a:lnTo>
                  <a:pt x="5378814" y="641234"/>
                </a:lnTo>
                <a:cubicBezTo>
                  <a:pt x="5378814" y="730982"/>
                  <a:pt x="5421929" y="794416"/>
                  <a:pt x="5530511" y="794416"/>
                </a:cubicBezTo>
                <a:cubicBezTo>
                  <a:pt x="5584722" y="794416"/>
                  <a:pt x="5631325" y="776874"/>
                  <a:pt x="5649078" y="760428"/>
                </a:cubicBezTo>
                <a:lnTo>
                  <a:pt x="5623558" y="694801"/>
                </a:lnTo>
                <a:cubicBezTo>
                  <a:pt x="5623558" y="694801"/>
                  <a:pt x="5590270" y="717825"/>
                  <a:pt x="5542716" y="717825"/>
                </a:cubicBezTo>
                <a:cubicBezTo>
                  <a:pt x="5492784" y="717825"/>
                  <a:pt x="5470751" y="688222"/>
                  <a:pt x="5470751" y="626981"/>
                </a:cubicBezTo>
                <a:lnTo>
                  <a:pt x="5470751" y="306364"/>
                </a:lnTo>
                <a:lnTo>
                  <a:pt x="5634654" y="306364"/>
                </a:lnTo>
                <a:lnTo>
                  <a:pt x="5634654" y="236351"/>
                </a:lnTo>
                <a:lnTo>
                  <a:pt x="5470751" y="236351"/>
                </a:lnTo>
                <a:lnTo>
                  <a:pt x="5470751" y="83169"/>
                </a:lnTo>
                <a:moveTo>
                  <a:pt x="2397823" y="17386"/>
                </a:moveTo>
                <a:lnTo>
                  <a:pt x="2301447" y="17386"/>
                </a:lnTo>
                <a:lnTo>
                  <a:pt x="2301447" y="783452"/>
                </a:lnTo>
                <a:lnTo>
                  <a:pt x="2397823" y="783452"/>
                </a:lnTo>
                <a:lnTo>
                  <a:pt x="2397823" y="17386"/>
                </a:lnTo>
                <a:close/>
                <a:moveTo>
                  <a:pt x="8064337" y="17386"/>
                </a:moveTo>
                <a:lnTo>
                  <a:pt x="7918188" y="17386"/>
                </a:lnTo>
                <a:lnTo>
                  <a:pt x="7688979" y="634656"/>
                </a:lnTo>
                <a:lnTo>
                  <a:pt x="7458501" y="17386"/>
                </a:lnTo>
                <a:lnTo>
                  <a:pt x="7305695" y="17386"/>
                </a:lnTo>
                <a:lnTo>
                  <a:pt x="7305695" y="783452"/>
                </a:lnTo>
                <a:lnTo>
                  <a:pt x="7402071" y="783452"/>
                </a:lnTo>
                <a:lnTo>
                  <a:pt x="7402071" y="123579"/>
                </a:lnTo>
                <a:lnTo>
                  <a:pt x="7649034" y="783452"/>
                </a:lnTo>
                <a:lnTo>
                  <a:pt x="7723217" y="783452"/>
                </a:lnTo>
                <a:lnTo>
                  <a:pt x="7967961" y="122483"/>
                </a:lnTo>
                <a:lnTo>
                  <a:pt x="7967961" y="783452"/>
                </a:lnTo>
                <a:lnTo>
                  <a:pt x="8064337" y="783452"/>
                </a:lnTo>
                <a:lnTo>
                  <a:pt x="8064337" y="17386"/>
                </a:lnTo>
                <a:moveTo>
                  <a:pt x="9007646" y="716729"/>
                </a:moveTo>
                <a:cubicBezTo>
                  <a:pt x="8916819" y="716729"/>
                  <a:pt x="8855949" y="652198"/>
                  <a:pt x="8855949" y="509823"/>
                </a:cubicBezTo>
                <a:cubicBezTo>
                  <a:pt x="8855949" y="366509"/>
                  <a:pt x="8916819" y="302918"/>
                  <a:pt x="9007646" y="302918"/>
                </a:cubicBezTo>
                <a:cubicBezTo>
                  <a:pt x="9098475" y="302918"/>
                  <a:pt x="9159343" y="366352"/>
                  <a:pt x="9159343" y="509823"/>
                </a:cubicBezTo>
                <a:cubicBezTo>
                  <a:pt x="9159502" y="652198"/>
                  <a:pt x="9098475" y="716729"/>
                  <a:pt x="9007646" y="716729"/>
                </a:cubicBezTo>
                <a:moveTo>
                  <a:pt x="9249219" y="17386"/>
                </a:moveTo>
                <a:lnTo>
                  <a:pt x="9157282" y="17386"/>
                </a:lnTo>
                <a:lnTo>
                  <a:pt x="9157282" y="341292"/>
                </a:lnTo>
                <a:cubicBezTo>
                  <a:pt x="9137309" y="281147"/>
                  <a:pt x="9088646" y="225231"/>
                  <a:pt x="8992271" y="225231"/>
                </a:cubicBezTo>
                <a:cubicBezTo>
                  <a:pt x="8868155" y="225231"/>
                  <a:pt x="8759732" y="321557"/>
                  <a:pt x="8759732" y="513113"/>
                </a:cubicBezTo>
                <a:cubicBezTo>
                  <a:pt x="8759732" y="706861"/>
                  <a:pt x="8868314" y="794416"/>
                  <a:pt x="8984504" y="794416"/>
                </a:cubicBezTo>
                <a:cubicBezTo>
                  <a:pt x="9072002" y="794416"/>
                  <a:pt x="9136200" y="744139"/>
                  <a:pt x="9157282" y="672873"/>
                </a:cubicBezTo>
                <a:lnTo>
                  <a:pt x="9157282" y="714536"/>
                </a:lnTo>
                <a:cubicBezTo>
                  <a:pt x="9157282" y="739753"/>
                  <a:pt x="9159502" y="767006"/>
                  <a:pt x="9162831" y="783452"/>
                </a:cubicBezTo>
                <a:lnTo>
                  <a:pt x="9255878" y="783452"/>
                </a:lnTo>
                <a:cubicBezTo>
                  <a:pt x="9251439" y="757139"/>
                  <a:pt x="9249219" y="718922"/>
                  <a:pt x="9249219" y="669584"/>
                </a:cubicBezTo>
                <a:lnTo>
                  <a:pt x="9249219" y="17386"/>
                </a:lnTo>
                <a:moveTo>
                  <a:pt x="5784131" y="1096"/>
                </a:moveTo>
                <a:cubicBezTo>
                  <a:pt x="5747515" y="1096"/>
                  <a:pt x="5718824" y="29603"/>
                  <a:pt x="5718824" y="65627"/>
                </a:cubicBezTo>
                <a:cubicBezTo>
                  <a:pt x="5718824" y="101808"/>
                  <a:pt x="5747673" y="129061"/>
                  <a:pt x="5784131" y="129061"/>
                </a:cubicBezTo>
                <a:cubicBezTo>
                  <a:pt x="5820747" y="129061"/>
                  <a:pt x="5848329" y="101651"/>
                  <a:pt x="5848329" y="65627"/>
                </a:cubicBezTo>
                <a:cubicBezTo>
                  <a:pt x="5848487" y="29446"/>
                  <a:pt x="5820747" y="1096"/>
                  <a:pt x="5784131" y="1096"/>
                </a:cubicBezTo>
                <a:moveTo>
                  <a:pt x="9428497" y="1096"/>
                </a:moveTo>
                <a:cubicBezTo>
                  <a:pt x="9391881" y="1096"/>
                  <a:pt x="9363190" y="29603"/>
                  <a:pt x="9363190" y="65627"/>
                </a:cubicBezTo>
                <a:cubicBezTo>
                  <a:pt x="9363190" y="101808"/>
                  <a:pt x="9392040" y="129061"/>
                  <a:pt x="9428497" y="129061"/>
                </a:cubicBezTo>
                <a:cubicBezTo>
                  <a:pt x="9465114" y="129061"/>
                  <a:pt x="9492696" y="101651"/>
                  <a:pt x="9492696" y="65627"/>
                </a:cubicBezTo>
                <a:cubicBezTo>
                  <a:pt x="9492696" y="29446"/>
                  <a:pt x="9465114" y="1096"/>
                  <a:pt x="9428497" y="1096"/>
                </a:cubicBezTo>
                <a:moveTo>
                  <a:pt x="10219159" y="1096"/>
                </a:moveTo>
                <a:cubicBezTo>
                  <a:pt x="10182543" y="1096"/>
                  <a:pt x="10153852" y="29603"/>
                  <a:pt x="10153852" y="65627"/>
                </a:cubicBezTo>
                <a:cubicBezTo>
                  <a:pt x="10153852" y="101808"/>
                  <a:pt x="10182701" y="129061"/>
                  <a:pt x="10219159" y="129061"/>
                </a:cubicBezTo>
                <a:cubicBezTo>
                  <a:pt x="10255775" y="129061"/>
                  <a:pt x="10283358" y="101651"/>
                  <a:pt x="10283358" y="65627"/>
                </a:cubicBezTo>
                <a:cubicBezTo>
                  <a:pt x="10283358" y="29446"/>
                  <a:pt x="10255618" y="1096"/>
                  <a:pt x="10219159" y="1096"/>
                </a:cubicBezTo>
                <a:moveTo>
                  <a:pt x="1651545" y="800994"/>
                </a:moveTo>
                <a:cubicBezTo>
                  <a:pt x="1836529" y="800994"/>
                  <a:pt x="1908494" y="691512"/>
                  <a:pt x="1908494" y="548197"/>
                </a:cubicBezTo>
                <a:lnTo>
                  <a:pt x="1908494" y="17542"/>
                </a:lnTo>
                <a:lnTo>
                  <a:pt x="1771222" y="17542"/>
                </a:lnTo>
                <a:lnTo>
                  <a:pt x="1771222" y="583282"/>
                </a:lnTo>
                <a:cubicBezTo>
                  <a:pt x="1771222" y="675222"/>
                  <a:pt x="1735715" y="729885"/>
                  <a:pt x="1651545" y="729885"/>
                </a:cubicBezTo>
                <a:cubicBezTo>
                  <a:pt x="1568484" y="729885"/>
                  <a:pt x="1531867" y="671933"/>
                  <a:pt x="1531867" y="572318"/>
                </a:cubicBezTo>
                <a:lnTo>
                  <a:pt x="1531867" y="467221"/>
                </a:lnTo>
                <a:lnTo>
                  <a:pt x="1394595" y="501209"/>
                </a:lnTo>
                <a:lnTo>
                  <a:pt x="1394595" y="548197"/>
                </a:lnTo>
                <a:cubicBezTo>
                  <a:pt x="1394595" y="691668"/>
                  <a:pt x="1466560" y="800994"/>
                  <a:pt x="1651545" y="800994"/>
                </a:cubicBezTo>
                <a:moveTo>
                  <a:pt x="920642" y="721114"/>
                </a:moveTo>
                <a:cubicBezTo>
                  <a:pt x="814280" y="721114"/>
                  <a:pt x="748973" y="635752"/>
                  <a:pt x="748973" y="544908"/>
                </a:cubicBezTo>
                <a:cubicBezTo>
                  <a:pt x="748973" y="488052"/>
                  <a:pt x="774493" y="435425"/>
                  <a:pt x="816499" y="405979"/>
                </a:cubicBezTo>
                <a:lnTo>
                  <a:pt x="1066791" y="676319"/>
                </a:lnTo>
                <a:cubicBezTo>
                  <a:pt x="1020188" y="703572"/>
                  <a:pt x="968196" y="721114"/>
                  <a:pt x="920642" y="721114"/>
                </a:cubicBezTo>
                <a:moveTo>
                  <a:pt x="1054585" y="329388"/>
                </a:moveTo>
                <a:cubicBezTo>
                  <a:pt x="1144304" y="329388"/>
                  <a:pt x="1199625" y="380762"/>
                  <a:pt x="1199625" y="469413"/>
                </a:cubicBezTo>
                <a:cubicBezTo>
                  <a:pt x="1199625" y="508884"/>
                  <a:pt x="1188529" y="549294"/>
                  <a:pt x="1164118" y="586571"/>
                </a:cubicBezTo>
                <a:lnTo>
                  <a:pt x="947114" y="350220"/>
                </a:lnTo>
                <a:cubicBezTo>
                  <a:pt x="985949" y="334870"/>
                  <a:pt x="1023517" y="329388"/>
                  <a:pt x="1054585" y="329388"/>
                </a:cubicBezTo>
                <a:moveTo>
                  <a:pt x="920642" y="57952"/>
                </a:moveTo>
                <a:cubicBezTo>
                  <a:pt x="985949" y="57952"/>
                  <a:pt x="1024785" y="95230"/>
                  <a:pt x="1024785" y="163050"/>
                </a:cubicBezTo>
                <a:cubicBezTo>
                  <a:pt x="1024785" y="225387"/>
                  <a:pt x="993717" y="284593"/>
                  <a:pt x="917313" y="318424"/>
                </a:cubicBezTo>
                <a:lnTo>
                  <a:pt x="869760" y="265954"/>
                </a:lnTo>
                <a:cubicBezTo>
                  <a:pt x="827595" y="220062"/>
                  <a:pt x="815548" y="191556"/>
                  <a:pt x="815548" y="157568"/>
                </a:cubicBezTo>
                <a:cubicBezTo>
                  <a:pt x="815390" y="94133"/>
                  <a:pt x="856286" y="57952"/>
                  <a:pt x="920642" y="57952"/>
                </a:cubicBezTo>
                <a:moveTo>
                  <a:pt x="1198515" y="623692"/>
                </a:moveTo>
                <a:cubicBezTo>
                  <a:pt x="1258274" y="553679"/>
                  <a:pt x="1292672" y="477088"/>
                  <a:pt x="1292672" y="410208"/>
                </a:cubicBezTo>
                <a:cubicBezTo>
                  <a:pt x="1292672" y="327039"/>
                  <a:pt x="1236241" y="271279"/>
                  <a:pt x="1147632" y="271279"/>
                </a:cubicBezTo>
                <a:cubicBezTo>
                  <a:pt x="1101188" y="271279"/>
                  <a:pt x="1049038" y="284436"/>
                  <a:pt x="1014799" y="297593"/>
                </a:cubicBezTo>
                <a:lnTo>
                  <a:pt x="1012580" y="293207"/>
                </a:lnTo>
                <a:cubicBezTo>
                  <a:pt x="1096750" y="248412"/>
                  <a:pt x="1132257" y="206749"/>
                  <a:pt x="1132257" y="148796"/>
                </a:cubicBezTo>
                <a:cubicBezTo>
                  <a:pt x="1132257" y="65627"/>
                  <a:pt x="1056963" y="0"/>
                  <a:pt x="923971" y="0"/>
                </a:cubicBezTo>
                <a:cubicBezTo>
                  <a:pt x="771165" y="0"/>
                  <a:pt x="695871" y="84266"/>
                  <a:pt x="695871" y="189363"/>
                </a:cubicBezTo>
                <a:cubicBezTo>
                  <a:pt x="695871" y="246219"/>
                  <a:pt x="720282" y="303231"/>
                  <a:pt x="784480" y="372148"/>
                </a:cubicBezTo>
                <a:lnTo>
                  <a:pt x="785589" y="374340"/>
                </a:lnTo>
                <a:cubicBezTo>
                  <a:pt x="677008" y="425714"/>
                  <a:pt x="627235" y="508884"/>
                  <a:pt x="627235" y="594246"/>
                </a:cubicBezTo>
                <a:cubicBezTo>
                  <a:pt x="627235" y="707018"/>
                  <a:pt x="714734" y="801151"/>
                  <a:pt x="849787" y="801151"/>
                </a:cubicBezTo>
                <a:cubicBezTo>
                  <a:pt x="927300" y="801151"/>
                  <a:pt x="1018128" y="769356"/>
                  <a:pt x="1100079" y="712500"/>
                </a:cubicBezTo>
                <a:lnTo>
                  <a:pt x="1166496" y="783609"/>
                </a:lnTo>
                <a:lnTo>
                  <a:pt x="1340384" y="783609"/>
                </a:lnTo>
                <a:lnTo>
                  <a:pt x="1340384" y="778127"/>
                </a:lnTo>
                <a:lnTo>
                  <a:pt x="1198515" y="623692"/>
                </a:lnTo>
                <a:close/>
                <a:moveTo>
                  <a:pt x="256949" y="800994"/>
                </a:moveTo>
                <a:cubicBezTo>
                  <a:pt x="441934" y="800994"/>
                  <a:pt x="513898" y="691512"/>
                  <a:pt x="513898" y="548197"/>
                </a:cubicBezTo>
                <a:lnTo>
                  <a:pt x="513898" y="17542"/>
                </a:lnTo>
                <a:lnTo>
                  <a:pt x="376626" y="17542"/>
                </a:lnTo>
                <a:lnTo>
                  <a:pt x="376626" y="583282"/>
                </a:lnTo>
                <a:cubicBezTo>
                  <a:pt x="376626" y="675222"/>
                  <a:pt x="341120" y="729885"/>
                  <a:pt x="256949" y="729885"/>
                </a:cubicBezTo>
                <a:cubicBezTo>
                  <a:pt x="173889" y="729885"/>
                  <a:pt x="137272" y="671933"/>
                  <a:pt x="137272" y="572318"/>
                </a:cubicBezTo>
                <a:lnTo>
                  <a:pt x="137272" y="467221"/>
                </a:lnTo>
                <a:lnTo>
                  <a:pt x="0" y="501209"/>
                </a:lnTo>
                <a:lnTo>
                  <a:pt x="0" y="548197"/>
                </a:lnTo>
                <a:cubicBezTo>
                  <a:pt x="0" y="691668"/>
                  <a:pt x="71965" y="800994"/>
                  <a:pt x="256949" y="800994"/>
                </a:cubicBezTo>
              </a:path>
            </a:pathLst>
          </a:custGeom>
          <a:solidFill>
            <a:schemeClr val="bg1"/>
          </a:solidFill>
          <a:ln w="15840" cap="flat">
            <a:noFill/>
            <a:prstDash val="solid"/>
            <a:miter/>
          </a:ln>
        </p:spPr>
        <p:txBody>
          <a:bodyPr rtlCol="0" anchor="ctr"/>
          <a:lstStyle/>
          <a:p>
            <a:endParaRPr lang="en-GB" sz="3000"/>
          </a:p>
        </p:txBody>
      </p:sp>
    </p:spTree>
    <p:extLst>
      <p:ext uri="{BB962C8B-B14F-4D97-AF65-F5344CB8AC3E}">
        <p14:creationId xmlns:p14="http://schemas.microsoft.com/office/powerpoint/2010/main" val="1534049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with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B8AD4-5298-7DA9-DDAD-3AB53AF2F9F5}"/>
              </a:ext>
            </a:extLst>
          </p:cNvPr>
          <p:cNvSpPr>
            <a:spLocks noGrp="1"/>
          </p:cNvSpPr>
          <p:nvPr>
            <p:ph type="title"/>
          </p:nvPr>
        </p:nvSpPr>
        <p:spPr>
          <a:xfrm>
            <a:off x="289385" y="266401"/>
            <a:ext cx="5732004" cy="2770117"/>
          </a:xfrm>
        </p:spPr>
        <p:txBody>
          <a:bodyPr anchor="t"/>
          <a:lstStyle>
            <a:lvl1pPr>
              <a:lnSpc>
                <a:spcPct val="80000"/>
              </a:lnSpc>
              <a:defRPr sz="7400" spc="0" baseline="0">
                <a:solidFill>
                  <a:schemeClr val="bg1"/>
                </a:solidFill>
              </a:defRPr>
            </a:lvl1pPr>
          </a:lstStyle>
          <a:p>
            <a:r>
              <a:rPr lang="en-US"/>
              <a:t>Click to edit Master title style</a:t>
            </a:r>
            <a:endParaRPr lang="en-GB"/>
          </a:p>
        </p:txBody>
      </p:sp>
      <p:sp>
        <p:nvSpPr>
          <p:cNvPr id="6" name="Slide Number Placeholder 5">
            <a:extLst>
              <a:ext uri="{FF2B5EF4-FFF2-40B4-BE49-F238E27FC236}">
                <a16:creationId xmlns:a16="http://schemas.microsoft.com/office/drawing/2014/main" id="{6F49183B-3F5F-D40F-DF08-A45F8678A099}"/>
              </a:ext>
            </a:extLst>
          </p:cNvPr>
          <p:cNvSpPr>
            <a:spLocks noGrp="1"/>
          </p:cNvSpPr>
          <p:nvPr>
            <p:ph type="sldNum" sz="quarter" idx="12"/>
          </p:nvPr>
        </p:nvSpPr>
        <p:spPr/>
        <p:txBody>
          <a:bodyPr/>
          <a:lstStyle>
            <a:lvl1pPr>
              <a:defRPr>
                <a:solidFill>
                  <a:schemeClr val="bg1"/>
                </a:solidFill>
              </a:defRPr>
            </a:lvl1pPr>
          </a:lstStyle>
          <a:p>
            <a:fld id="{AEC8D767-5246-2244-A4A3-B8AFB218393C}" type="slidenum">
              <a:rPr lang="en-GB" smtClean="0"/>
              <a:pPr/>
              <a:t>‹#›</a:t>
            </a:fld>
            <a:endParaRPr lang="en-GB"/>
          </a:p>
        </p:txBody>
      </p:sp>
      <p:sp>
        <p:nvSpPr>
          <p:cNvPr id="4" name="Picture Placeholder 3">
            <a:extLst>
              <a:ext uri="{FF2B5EF4-FFF2-40B4-BE49-F238E27FC236}">
                <a16:creationId xmlns:a16="http://schemas.microsoft.com/office/drawing/2014/main" id="{E97FF01E-CE3E-39E2-D61B-0FA837B6BDA6}"/>
              </a:ext>
            </a:extLst>
          </p:cNvPr>
          <p:cNvSpPr>
            <a:spLocks noGrp="1"/>
          </p:cNvSpPr>
          <p:nvPr>
            <p:ph type="pic" sz="quarter" idx="13" hasCustomPrompt="1"/>
          </p:nvPr>
        </p:nvSpPr>
        <p:spPr>
          <a:xfrm>
            <a:off x="6562382" y="0"/>
            <a:ext cx="5629619" cy="6858000"/>
          </a:xfrm>
          <a:solidFill>
            <a:srgbClr val="F6F3F2"/>
          </a:solidFill>
        </p:spPr>
        <p:txBody>
          <a:bodyPr/>
          <a:lstStyle>
            <a:lvl1pPr>
              <a:defRPr lang="en-US" dirty="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7" name="Graphic 6">
            <a:extLst>
              <a:ext uri="{FF2B5EF4-FFF2-40B4-BE49-F238E27FC236}">
                <a16:creationId xmlns:a16="http://schemas.microsoft.com/office/drawing/2014/main" id="{7E4BB0F6-B4A6-FCFF-0957-6F4EDB0CA226}"/>
              </a:ext>
            </a:extLst>
          </p:cNvPr>
          <p:cNvSpPr>
            <a:spLocks noChangeAspect="1"/>
          </p:cNvSpPr>
          <p:nvPr userDrawn="1"/>
        </p:nvSpPr>
        <p:spPr>
          <a:xfrm>
            <a:off x="288303" y="6416713"/>
            <a:ext cx="2102687" cy="147600"/>
          </a:xfrm>
          <a:custGeom>
            <a:avLst/>
            <a:gdLst>
              <a:gd name="connsiteX0" fmla="*/ 4672481 w 11413077"/>
              <a:gd name="connsiteY0" fmla="*/ 236351 h 801151"/>
              <a:gd name="connsiteX1" fmla="*/ 4578324 w 11413077"/>
              <a:gd name="connsiteY1" fmla="*/ 236351 h 801151"/>
              <a:gd name="connsiteX2" fmla="*/ 4436614 w 11413077"/>
              <a:gd name="connsiteY2" fmla="*/ 678512 h 801151"/>
              <a:gd name="connsiteX3" fmla="*/ 4293794 w 11413077"/>
              <a:gd name="connsiteY3" fmla="*/ 236351 h 801151"/>
              <a:gd name="connsiteX4" fmla="*/ 4196308 w 11413077"/>
              <a:gd name="connsiteY4" fmla="*/ 236351 h 801151"/>
              <a:gd name="connsiteX5" fmla="*/ 4376855 w 11413077"/>
              <a:gd name="connsiteY5" fmla="*/ 783609 h 801151"/>
              <a:gd name="connsiteX6" fmla="*/ 4492093 w 11413077"/>
              <a:gd name="connsiteY6" fmla="*/ 783609 h 801151"/>
              <a:gd name="connsiteX7" fmla="*/ 4672481 w 11413077"/>
              <a:gd name="connsiteY7" fmla="*/ 236351 h 801151"/>
              <a:gd name="connsiteX8" fmla="*/ 5829624 w 11413077"/>
              <a:gd name="connsiteY8" fmla="*/ 236351 h 801151"/>
              <a:gd name="connsiteX9" fmla="*/ 5737687 w 11413077"/>
              <a:gd name="connsiteY9" fmla="*/ 236351 h 801151"/>
              <a:gd name="connsiteX10" fmla="*/ 5737687 w 11413077"/>
              <a:gd name="connsiteY10" fmla="*/ 783609 h 801151"/>
              <a:gd name="connsiteX11" fmla="*/ 5829624 w 11413077"/>
              <a:gd name="connsiteY11" fmla="*/ 783609 h 801151"/>
              <a:gd name="connsiteX12" fmla="*/ 5829624 w 11413077"/>
              <a:gd name="connsiteY12" fmla="*/ 236351 h 801151"/>
              <a:gd name="connsiteX13" fmla="*/ 6394405 w 11413077"/>
              <a:gd name="connsiteY13" fmla="*/ 236351 h 801151"/>
              <a:gd name="connsiteX14" fmla="*/ 6300249 w 11413077"/>
              <a:gd name="connsiteY14" fmla="*/ 236351 h 801151"/>
              <a:gd name="connsiteX15" fmla="*/ 6158538 w 11413077"/>
              <a:gd name="connsiteY15" fmla="*/ 678512 h 801151"/>
              <a:gd name="connsiteX16" fmla="*/ 6015718 w 11413077"/>
              <a:gd name="connsiteY16" fmla="*/ 236351 h 801151"/>
              <a:gd name="connsiteX17" fmla="*/ 5918233 w 11413077"/>
              <a:gd name="connsiteY17" fmla="*/ 236351 h 801151"/>
              <a:gd name="connsiteX18" fmla="*/ 6098779 w 11413077"/>
              <a:gd name="connsiteY18" fmla="*/ 783609 h 801151"/>
              <a:gd name="connsiteX19" fmla="*/ 6214018 w 11413077"/>
              <a:gd name="connsiteY19" fmla="*/ 783609 h 801151"/>
              <a:gd name="connsiteX20" fmla="*/ 6394405 w 11413077"/>
              <a:gd name="connsiteY20" fmla="*/ 236351 h 801151"/>
              <a:gd name="connsiteX21" fmla="*/ 9473991 w 11413077"/>
              <a:gd name="connsiteY21" fmla="*/ 236351 h 801151"/>
              <a:gd name="connsiteX22" fmla="*/ 9382053 w 11413077"/>
              <a:gd name="connsiteY22" fmla="*/ 236351 h 801151"/>
              <a:gd name="connsiteX23" fmla="*/ 9382053 w 11413077"/>
              <a:gd name="connsiteY23" fmla="*/ 783609 h 801151"/>
              <a:gd name="connsiteX24" fmla="*/ 9473991 w 11413077"/>
              <a:gd name="connsiteY24" fmla="*/ 783609 h 801151"/>
              <a:gd name="connsiteX25" fmla="*/ 9473991 w 11413077"/>
              <a:gd name="connsiteY25" fmla="*/ 236351 h 801151"/>
              <a:gd name="connsiteX26" fmla="*/ 10264494 w 11413077"/>
              <a:gd name="connsiteY26" fmla="*/ 236351 h 801151"/>
              <a:gd name="connsiteX27" fmla="*/ 10172556 w 11413077"/>
              <a:gd name="connsiteY27" fmla="*/ 236351 h 801151"/>
              <a:gd name="connsiteX28" fmla="*/ 10172556 w 11413077"/>
              <a:gd name="connsiteY28" fmla="*/ 783609 h 801151"/>
              <a:gd name="connsiteX29" fmla="*/ 10264494 w 11413077"/>
              <a:gd name="connsiteY29" fmla="*/ 783609 h 801151"/>
              <a:gd name="connsiteX30" fmla="*/ 10264494 w 11413077"/>
              <a:gd name="connsiteY30" fmla="*/ 236351 h 801151"/>
              <a:gd name="connsiteX31" fmla="*/ 2788874 w 11413077"/>
              <a:gd name="connsiteY31" fmla="*/ 225387 h 801151"/>
              <a:gd name="connsiteX32" fmla="*/ 2633848 w 11413077"/>
              <a:gd name="connsiteY32" fmla="*/ 320617 h 801151"/>
              <a:gd name="connsiteX33" fmla="*/ 2633848 w 11413077"/>
              <a:gd name="connsiteY33" fmla="*/ 236351 h 801151"/>
              <a:gd name="connsiteX34" fmla="*/ 2541911 w 11413077"/>
              <a:gd name="connsiteY34" fmla="*/ 236351 h 801151"/>
              <a:gd name="connsiteX35" fmla="*/ 2541911 w 11413077"/>
              <a:gd name="connsiteY35" fmla="*/ 783609 h 801151"/>
              <a:gd name="connsiteX36" fmla="*/ 2633848 w 11413077"/>
              <a:gd name="connsiteY36" fmla="*/ 783609 h 801151"/>
              <a:gd name="connsiteX37" fmla="*/ 2633848 w 11413077"/>
              <a:gd name="connsiteY37" fmla="*/ 423522 h 801151"/>
              <a:gd name="connsiteX38" fmla="*/ 2754635 w 11413077"/>
              <a:gd name="connsiteY38" fmla="*/ 295557 h 801151"/>
              <a:gd name="connsiteX39" fmla="*/ 2874312 w 11413077"/>
              <a:gd name="connsiteY39" fmla="*/ 423522 h 801151"/>
              <a:gd name="connsiteX40" fmla="*/ 2874312 w 11413077"/>
              <a:gd name="connsiteY40" fmla="*/ 783609 h 801151"/>
              <a:gd name="connsiteX41" fmla="*/ 2966249 w 11413077"/>
              <a:gd name="connsiteY41" fmla="*/ 783609 h 801151"/>
              <a:gd name="connsiteX42" fmla="*/ 2966249 w 11413077"/>
              <a:gd name="connsiteY42" fmla="*/ 404883 h 801151"/>
              <a:gd name="connsiteX43" fmla="*/ 2788874 w 11413077"/>
              <a:gd name="connsiteY43" fmla="*/ 225387 h 801151"/>
              <a:gd name="connsiteX44" fmla="*/ 3345887 w 11413077"/>
              <a:gd name="connsiteY44" fmla="*/ 225387 h 801151"/>
              <a:gd name="connsiteX45" fmla="*/ 3190862 w 11413077"/>
              <a:gd name="connsiteY45" fmla="*/ 320617 h 801151"/>
              <a:gd name="connsiteX46" fmla="*/ 3190862 w 11413077"/>
              <a:gd name="connsiteY46" fmla="*/ 236351 h 801151"/>
              <a:gd name="connsiteX47" fmla="*/ 3098925 w 11413077"/>
              <a:gd name="connsiteY47" fmla="*/ 236351 h 801151"/>
              <a:gd name="connsiteX48" fmla="*/ 3098925 w 11413077"/>
              <a:gd name="connsiteY48" fmla="*/ 783609 h 801151"/>
              <a:gd name="connsiteX49" fmla="*/ 3190862 w 11413077"/>
              <a:gd name="connsiteY49" fmla="*/ 783609 h 801151"/>
              <a:gd name="connsiteX50" fmla="*/ 3190862 w 11413077"/>
              <a:gd name="connsiteY50" fmla="*/ 423522 h 801151"/>
              <a:gd name="connsiteX51" fmla="*/ 3311649 w 11413077"/>
              <a:gd name="connsiteY51" fmla="*/ 295557 h 801151"/>
              <a:gd name="connsiteX52" fmla="*/ 3431326 w 11413077"/>
              <a:gd name="connsiteY52" fmla="*/ 423522 h 801151"/>
              <a:gd name="connsiteX53" fmla="*/ 3431326 w 11413077"/>
              <a:gd name="connsiteY53" fmla="*/ 783609 h 801151"/>
              <a:gd name="connsiteX54" fmla="*/ 3523263 w 11413077"/>
              <a:gd name="connsiteY54" fmla="*/ 783609 h 801151"/>
              <a:gd name="connsiteX55" fmla="*/ 3523263 w 11413077"/>
              <a:gd name="connsiteY55" fmla="*/ 404883 h 801151"/>
              <a:gd name="connsiteX56" fmla="*/ 3345887 w 11413077"/>
              <a:gd name="connsiteY56" fmla="*/ 225387 h 801151"/>
              <a:gd name="connsiteX57" fmla="*/ 3892915 w 11413077"/>
              <a:gd name="connsiteY57" fmla="*/ 716729 h 801151"/>
              <a:gd name="connsiteX58" fmla="*/ 3735671 w 11413077"/>
              <a:gd name="connsiteY58" fmla="*/ 509823 h 801151"/>
              <a:gd name="connsiteX59" fmla="*/ 3892915 w 11413077"/>
              <a:gd name="connsiteY59" fmla="*/ 302918 h 801151"/>
              <a:gd name="connsiteX60" fmla="*/ 4050160 w 11413077"/>
              <a:gd name="connsiteY60" fmla="*/ 509823 h 801151"/>
              <a:gd name="connsiteX61" fmla="*/ 3892915 w 11413077"/>
              <a:gd name="connsiteY61" fmla="*/ 716729 h 801151"/>
              <a:gd name="connsiteX62" fmla="*/ 3897195 w 11413077"/>
              <a:gd name="connsiteY62" fmla="*/ 225387 h 801151"/>
              <a:gd name="connsiteX63" fmla="*/ 3639136 w 11413077"/>
              <a:gd name="connsiteY63" fmla="*/ 516558 h 801151"/>
              <a:gd name="connsiteX64" fmla="*/ 3888318 w 11413077"/>
              <a:gd name="connsiteY64" fmla="*/ 794573 h 801151"/>
              <a:gd name="connsiteX65" fmla="*/ 4146377 w 11413077"/>
              <a:gd name="connsiteY65" fmla="*/ 503402 h 801151"/>
              <a:gd name="connsiteX66" fmla="*/ 3897195 w 11413077"/>
              <a:gd name="connsiteY66" fmla="*/ 225387 h 801151"/>
              <a:gd name="connsiteX67" fmla="*/ 4953682 w 11413077"/>
              <a:gd name="connsiteY67" fmla="*/ 728789 h 801151"/>
              <a:gd name="connsiteX68" fmla="*/ 4847321 w 11413077"/>
              <a:gd name="connsiteY68" fmla="*/ 632463 h 801151"/>
              <a:gd name="connsiteX69" fmla="*/ 4940367 w 11413077"/>
              <a:gd name="connsiteY69" fmla="*/ 540522 h 801151"/>
              <a:gd name="connsiteX70" fmla="*/ 5007894 w 11413077"/>
              <a:gd name="connsiteY70" fmla="*/ 524077 h 801151"/>
              <a:gd name="connsiteX71" fmla="*/ 5082078 w 11413077"/>
              <a:gd name="connsiteY71" fmla="*/ 499956 h 801151"/>
              <a:gd name="connsiteX72" fmla="*/ 5082078 w 11413077"/>
              <a:gd name="connsiteY72" fmla="*/ 606150 h 801151"/>
              <a:gd name="connsiteX73" fmla="*/ 4953682 w 11413077"/>
              <a:gd name="connsiteY73" fmla="*/ 728789 h 801151"/>
              <a:gd name="connsiteX74" fmla="*/ 4982532 w 11413077"/>
              <a:gd name="connsiteY74" fmla="*/ 225387 h 801151"/>
              <a:gd name="connsiteX75" fmla="*/ 4758871 w 11413077"/>
              <a:gd name="connsiteY75" fmla="*/ 400497 h 801151"/>
              <a:gd name="connsiteX76" fmla="*/ 4844151 w 11413077"/>
              <a:gd name="connsiteY76" fmla="*/ 418040 h 801151"/>
              <a:gd name="connsiteX77" fmla="*/ 4975875 w 11413077"/>
              <a:gd name="connsiteY77" fmla="*/ 295400 h 801151"/>
              <a:gd name="connsiteX78" fmla="*/ 5082237 w 11413077"/>
              <a:gd name="connsiteY78" fmla="*/ 397208 h 801151"/>
              <a:gd name="connsiteX79" fmla="*/ 5082237 w 11413077"/>
              <a:gd name="connsiteY79" fmla="*/ 400497 h 801151"/>
              <a:gd name="connsiteX80" fmla="*/ 5050058 w 11413077"/>
              <a:gd name="connsiteY80" fmla="*/ 444196 h 801151"/>
              <a:gd name="connsiteX81" fmla="*/ 4890595 w 11413077"/>
              <a:gd name="connsiteY81" fmla="*/ 483667 h 801151"/>
              <a:gd name="connsiteX82" fmla="*/ 4755541 w 11413077"/>
              <a:gd name="connsiteY82" fmla="*/ 639041 h 801151"/>
              <a:gd name="connsiteX83" fmla="*/ 4928321 w 11413077"/>
              <a:gd name="connsiteY83" fmla="*/ 794416 h 801151"/>
              <a:gd name="connsiteX84" fmla="*/ 5082237 w 11413077"/>
              <a:gd name="connsiteY84" fmla="*/ 700283 h 801151"/>
              <a:gd name="connsiteX85" fmla="*/ 5093333 w 11413077"/>
              <a:gd name="connsiteY85" fmla="*/ 783452 h 801151"/>
              <a:gd name="connsiteX86" fmla="*/ 5187489 w 11413077"/>
              <a:gd name="connsiteY86" fmla="*/ 783452 h 801151"/>
              <a:gd name="connsiteX87" fmla="*/ 5173065 w 11413077"/>
              <a:gd name="connsiteY87" fmla="*/ 669584 h 801151"/>
              <a:gd name="connsiteX88" fmla="*/ 5173065 w 11413077"/>
              <a:gd name="connsiteY88" fmla="*/ 391726 h 801151"/>
              <a:gd name="connsiteX89" fmla="*/ 4982532 w 11413077"/>
              <a:gd name="connsiteY89" fmla="*/ 225387 h 801151"/>
              <a:gd name="connsiteX90" fmla="*/ 6542773 w 11413077"/>
              <a:gd name="connsiteY90" fmla="*/ 450775 h 801151"/>
              <a:gd name="connsiteX91" fmla="*/ 6692251 w 11413077"/>
              <a:gd name="connsiteY91" fmla="*/ 299786 h 801151"/>
              <a:gd name="connsiteX92" fmla="*/ 6826194 w 11413077"/>
              <a:gd name="connsiteY92" fmla="*/ 450775 h 801151"/>
              <a:gd name="connsiteX93" fmla="*/ 6542773 w 11413077"/>
              <a:gd name="connsiteY93" fmla="*/ 450775 h 801151"/>
              <a:gd name="connsiteX94" fmla="*/ 6692251 w 11413077"/>
              <a:gd name="connsiteY94" fmla="*/ 225387 h 801151"/>
              <a:gd name="connsiteX95" fmla="*/ 6444178 w 11413077"/>
              <a:gd name="connsiteY95" fmla="*/ 514366 h 801151"/>
              <a:gd name="connsiteX96" fmla="*/ 6692251 w 11413077"/>
              <a:gd name="connsiteY96" fmla="*/ 794573 h 801151"/>
              <a:gd name="connsiteX97" fmla="*/ 6918131 w 11413077"/>
              <a:gd name="connsiteY97" fmla="*/ 616174 h 801151"/>
              <a:gd name="connsiteX98" fmla="*/ 6833961 w 11413077"/>
              <a:gd name="connsiteY98" fmla="*/ 594246 h 801151"/>
              <a:gd name="connsiteX99" fmla="*/ 6701127 w 11413077"/>
              <a:gd name="connsiteY99" fmla="*/ 717825 h 801151"/>
              <a:gd name="connsiteX100" fmla="*/ 6539444 w 11413077"/>
              <a:gd name="connsiteY100" fmla="*/ 515305 h 801151"/>
              <a:gd name="connsiteX101" fmla="*/ 6919399 w 11413077"/>
              <a:gd name="connsiteY101" fmla="*/ 515305 h 801151"/>
              <a:gd name="connsiteX102" fmla="*/ 6919399 w 11413077"/>
              <a:gd name="connsiteY102" fmla="*/ 484606 h 801151"/>
              <a:gd name="connsiteX103" fmla="*/ 6692251 w 11413077"/>
              <a:gd name="connsiteY103" fmla="*/ 225387 h 801151"/>
              <a:gd name="connsiteX104" fmla="*/ 8290217 w 11413077"/>
              <a:gd name="connsiteY104" fmla="*/ 450775 h 801151"/>
              <a:gd name="connsiteX105" fmla="*/ 8439696 w 11413077"/>
              <a:gd name="connsiteY105" fmla="*/ 299786 h 801151"/>
              <a:gd name="connsiteX106" fmla="*/ 8573638 w 11413077"/>
              <a:gd name="connsiteY106" fmla="*/ 450775 h 801151"/>
              <a:gd name="connsiteX107" fmla="*/ 8290217 w 11413077"/>
              <a:gd name="connsiteY107" fmla="*/ 450775 h 801151"/>
              <a:gd name="connsiteX108" fmla="*/ 8439696 w 11413077"/>
              <a:gd name="connsiteY108" fmla="*/ 225387 h 801151"/>
              <a:gd name="connsiteX109" fmla="*/ 8191623 w 11413077"/>
              <a:gd name="connsiteY109" fmla="*/ 514366 h 801151"/>
              <a:gd name="connsiteX110" fmla="*/ 8439696 w 11413077"/>
              <a:gd name="connsiteY110" fmla="*/ 794573 h 801151"/>
              <a:gd name="connsiteX111" fmla="*/ 8665576 w 11413077"/>
              <a:gd name="connsiteY111" fmla="*/ 616174 h 801151"/>
              <a:gd name="connsiteX112" fmla="*/ 8581405 w 11413077"/>
              <a:gd name="connsiteY112" fmla="*/ 594246 h 801151"/>
              <a:gd name="connsiteX113" fmla="*/ 8448572 w 11413077"/>
              <a:gd name="connsiteY113" fmla="*/ 717825 h 801151"/>
              <a:gd name="connsiteX114" fmla="*/ 8286889 w 11413077"/>
              <a:gd name="connsiteY114" fmla="*/ 515305 h 801151"/>
              <a:gd name="connsiteX115" fmla="*/ 8666844 w 11413077"/>
              <a:gd name="connsiteY115" fmla="*/ 515305 h 801151"/>
              <a:gd name="connsiteX116" fmla="*/ 8666844 w 11413077"/>
              <a:gd name="connsiteY116" fmla="*/ 484606 h 801151"/>
              <a:gd name="connsiteX117" fmla="*/ 8439696 w 11413077"/>
              <a:gd name="connsiteY117" fmla="*/ 225387 h 801151"/>
              <a:gd name="connsiteX118" fmla="*/ 9844911 w 11413077"/>
              <a:gd name="connsiteY118" fmla="*/ 225387 h 801151"/>
              <a:gd name="connsiteX119" fmla="*/ 9590181 w 11413077"/>
              <a:gd name="connsiteY119" fmla="*/ 515462 h 801151"/>
              <a:gd name="connsiteX120" fmla="*/ 9840473 w 11413077"/>
              <a:gd name="connsiteY120" fmla="*/ 794573 h 801151"/>
              <a:gd name="connsiteX121" fmla="*/ 10067462 w 11413077"/>
              <a:gd name="connsiteY121" fmla="*/ 599728 h 801151"/>
              <a:gd name="connsiteX122" fmla="*/ 9979964 w 11413077"/>
              <a:gd name="connsiteY122" fmla="*/ 578896 h 801151"/>
              <a:gd name="connsiteX123" fmla="*/ 9847130 w 11413077"/>
              <a:gd name="connsiteY123" fmla="*/ 716729 h 801151"/>
              <a:gd name="connsiteX124" fmla="*/ 9686557 w 11413077"/>
              <a:gd name="connsiteY124" fmla="*/ 508727 h 801151"/>
              <a:gd name="connsiteX125" fmla="*/ 9842691 w 11413077"/>
              <a:gd name="connsiteY125" fmla="*/ 302918 h 801151"/>
              <a:gd name="connsiteX126" fmla="*/ 9979964 w 11413077"/>
              <a:gd name="connsiteY126" fmla="*/ 434172 h 801151"/>
              <a:gd name="connsiteX127" fmla="*/ 10067462 w 11413077"/>
              <a:gd name="connsiteY127" fmla="*/ 413341 h 801151"/>
              <a:gd name="connsiteX128" fmla="*/ 9844911 w 11413077"/>
              <a:gd name="connsiteY128" fmla="*/ 225387 h 801151"/>
              <a:gd name="connsiteX129" fmla="*/ 10644449 w 11413077"/>
              <a:gd name="connsiteY129" fmla="*/ 225387 h 801151"/>
              <a:gd name="connsiteX130" fmla="*/ 10489424 w 11413077"/>
              <a:gd name="connsiteY130" fmla="*/ 320617 h 801151"/>
              <a:gd name="connsiteX131" fmla="*/ 10489424 w 11413077"/>
              <a:gd name="connsiteY131" fmla="*/ 236351 h 801151"/>
              <a:gd name="connsiteX132" fmla="*/ 10397486 w 11413077"/>
              <a:gd name="connsiteY132" fmla="*/ 236351 h 801151"/>
              <a:gd name="connsiteX133" fmla="*/ 10397486 w 11413077"/>
              <a:gd name="connsiteY133" fmla="*/ 783609 h 801151"/>
              <a:gd name="connsiteX134" fmla="*/ 10489424 w 11413077"/>
              <a:gd name="connsiteY134" fmla="*/ 783609 h 801151"/>
              <a:gd name="connsiteX135" fmla="*/ 10489424 w 11413077"/>
              <a:gd name="connsiteY135" fmla="*/ 423522 h 801151"/>
              <a:gd name="connsiteX136" fmla="*/ 10610211 w 11413077"/>
              <a:gd name="connsiteY136" fmla="*/ 295557 h 801151"/>
              <a:gd name="connsiteX137" fmla="*/ 10729888 w 11413077"/>
              <a:gd name="connsiteY137" fmla="*/ 423522 h 801151"/>
              <a:gd name="connsiteX138" fmla="*/ 10729888 w 11413077"/>
              <a:gd name="connsiteY138" fmla="*/ 783609 h 801151"/>
              <a:gd name="connsiteX139" fmla="*/ 10821825 w 11413077"/>
              <a:gd name="connsiteY139" fmla="*/ 783609 h 801151"/>
              <a:gd name="connsiteX140" fmla="*/ 10821825 w 11413077"/>
              <a:gd name="connsiteY140" fmla="*/ 404883 h 801151"/>
              <a:gd name="connsiteX141" fmla="*/ 10644449 w 11413077"/>
              <a:gd name="connsiteY141" fmla="*/ 225387 h 801151"/>
              <a:gd name="connsiteX142" fmla="*/ 11036293 w 11413077"/>
              <a:gd name="connsiteY142" fmla="*/ 450775 h 801151"/>
              <a:gd name="connsiteX143" fmla="*/ 11185771 w 11413077"/>
              <a:gd name="connsiteY143" fmla="*/ 299786 h 801151"/>
              <a:gd name="connsiteX144" fmla="*/ 11319713 w 11413077"/>
              <a:gd name="connsiteY144" fmla="*/ 450775 h 801151"/>
              <a:gd name="connsiteX145" fmla="*/ 11036293 w 11413077"/>
              <a:gd name="connsiteY145" fmla="*/ 450775 h 801151"/>
              <a:gd name="connsiteX146" fmla="*/ 11185929 w 11413077"/>
              <a:gd name="connsiteY146" fmla="*/ 225387 h 801151"/>
              <a:gd name="connsiteX147" fmla="*/ 10937856 w 11413077"/>
              <a:gd name="connsiteY147" fmla="*/ 514366 h 801151"/>
              <a:gd name="connsiteX148" fmla="*/ 11185929 w 11413077"/>
              <a:gd name="connsiteY148" fmla="*/ 794573 h 801151"/>
              <a:gd name="connsiteX149" fmla="*/ 11411810 w 11413077"/>
              <a:gd name="connsiteY149" fmla="*/ 616174 h 801151"/>
              <a:gd name="connsiteX150" fmla="*/ 11327639 w 11413077"/>
              <a:gd name="connsiteY150" fmla="*/ 594246 h 801151"/>
              <a:gd name="connsiteX151" fmla="*/ 11194806 w 11413077"/>
              <a:gd name="connsiteY151" fmla="*/ 717825 h 801151"/>
              <a:gd name="connsiteX152" fmla="*/ 11033123 w 11413077"/>
              <a:gd name="connsiteY152" fmla="*/ 515305 h 801151"/>
              <a:gd name="connsiteX153" fmla="*/ 11413077 w 11413077"/>
              <a:gd name="connsiteY153" fmla="*/ 515305 h 801151"/>
              <a:gd name="connsiteX154" fmla="*/ 11413077 w 11413077"/>
              <a:gd name="connsiteY154" fmla="*/ 484606 h 801151"/>
              <a:gd name="connsiteX155" fmla="*/ 11185929 w 11413077"/>
              <a:gd name="connsiteY155" fmla="*/ 225387 h 801151"/>
              <a:gd name="connsiteX156" fmla="*/ 5470751 w 11413077"/>
              <a:gd name="connsiteY156" fmla="*/ 83169 h 801151"/>
              <a:gd name="connsiteX157" fmla="*/ 5378814 w 11413077"/>
              <a:gd name="connsiteY157" fmla="*/ 105097 h 801151"/>
              <a:gd name="connsiteX158" fmla="*/ 5378814 w 11413077"/>
              <a:gd name="connsiteY158" fmla="*/ 236351 h 801151"/>
              <a:gd name="connsiteX159" fmla="*/ 5272452 w 11413077"/>
              <a:gd name="connsiteY159" fmla="*/ 236351 h 801151"/>
              <a:gd name="connsiteX160" fmla="*/ 5272452 w 11413077"/>
              <a:gd name="connsiteY160" fmla="*/ 306364 h 801151"/>
              <a:gd name="connsiteX161" fmla="*/ 5378814 w 11413077"/>
              <a:gd name="connsiteY161" fmla="*/ 306364 h 801151"/>
              <a:gd name="connsiteX162" fmla="*/ 5378814 w 11413077"/>
              <a:gd name="connsiteY162" fmla="*/ 641234 h 801151"/>
              <a:gd name="connsiteX163" fmla="*/ 5530511 w 11413077"/>
              <a:gd name="connsiteY163" fmla="*/ 794416 h 801151"/>
              <a:gd name="connsiteX164" fmla="*/ 5649078 w 11413077"/>
              <a:gd name="connsiteY164" fmla="*/ 760428 h 801151"/>
              <a:gd name="connsiteX165" fmla="*/ 5623558 w 11413077"/>
              <a:gd name="connsiteY165" fmla="*/ 694801 h 801151"/>
              <a:gd name="connsiteX166" fmla="*/ 5542716 w 11413077"/>
              <a:gd name="connsiteY166" fmla="*/ 717825 h 801151"/>
              <a:gd name="connsiteX167" fmla="*/ 5470751 w 11413077"/>
              <a:gd name="connsiteY167" fmla="*/ 626981 h 801151"/>
              <a:gd name="connsiteX168" fmla="*/ 5470751 w 11413077"/>
              <a:gd name="connsiteY168" fmla="*/ 306364 h 801151"/>
              <a:gd name="connsiteX169" fmla="*/ 5634654 w 11413077"/>
              <a:gd name="connsiteY169" fmla="*/ 306364 h 801151"/>
              <a:gd name="connsiteX170" fmla="*/ 5634654 w 11413077"/>
              <a:gd name="connsiteY170" fmla="*/ 236351 h 801151"/>
              <a:gd name="connsiteX171" fmla="*/ 5470751 w 11413077"/>
              <a:gd name="connsiteY171" fmla="*/ 236351 h 801151"/>
              <a:gd name="connsiteX172" fmla="*/ 5470751 w 11413077"/>
              <a:gd name="connsiteY172" fmla="*/ 83169 h 801151"/>
              <a:gd name="connsiteX173" fmla="*/ 2397823 w 11413077"/>
              <a:gd name="connsiteY173" fmla="*/ 17386 h 801151"/>
              <a:gd name="connsiteX174" fmla="*/ 2301447 w 11413077"/>
              <a:gd name="connsiteY174" fmla="*/ 17386 h 801151"/>
              <a:gd name="connsiteX175" fmla="*/ 2301447 w 11413077"/>
              <a:gd name="connsiteY175" fmla="*/ 783452 h 801151"/>
              <a:gd name="connsiteX176" fmla="*/ 2397823 w 11413077"/>
              <a:gd name="connsiteY176" fmla="*/ 783452 h 801151"/>
              <a:gd name="connsiteX177" fmla="*/ 2397823 w 11413077"/>
              <a:gd name="connsiteY177" fmla="*/ 17386 h 801151"/>
              <a:gd name="connsiteX178" fmla="*/ 8064337 w 11413077"/>
              <a:gd name="connsiteY178" fmla="*/ 17386 h 801151"/>
              <a:gd name="connsiteX179" fmla="*/ 7918188 w 11413077"/>
              <a:gd name="connsiteY179" fmla="*/ 17386 h 801151"/>
              <a:gd name="connsiteX180" fmla="*/ 7688979 w 11413077"/>
              <a:gd name="connsiteY180" fmla="*/ 634656 h 801151"/>
              <a:gd name="connsiteX181" fmla="*/ 7458501 w 11413077"/>
              <a:gd name="connsiteY181" fmla="*/ 17386 h 801151"/>
              <a:gd name="connsiteX182" fmla="*/ 7305695 w 11413077"/>
              <a:gd name="connsiteY182" fmla="*/ 17386 h 801151"/>
              <a:gd name="connsiteX183" fmla="*/ 7305695 w 11413077"/>
              <a:gd name="connsiteY183" fmla="*/ 783452 h 801151"/>
              <a:gd name="connsiteX184" fmla="*/ 7402071 w 11413077"/>
              <a:gd name="connsiteY184" fmla="*/ 783452 h 801151"/>
              <a:gd name="connsiteX185" fmla="*/ 7402071 w 11413077"/>
              <a:gd name="connsiteY185" fmla="*/ 123579 h 801151"/>
              <a:gd name="connsiteX186" fmla="*/ 7649034 w 11413077"/>
              <a:gd name="connsiteY186" fmla="*/ 783452 h 801151"/>
              <a:gd name="connsiteX187" fmla="*/ 7723217 w 11413077"/>
              <a:gd name="connsiteY187" fmla="*/ 783452 h 801151"/>
              <a:gd name="connsiteX188" fmla="*/ 7967961 w 11413077"/>
              <a:gd name="connsiteY188" fmla="*/ 122483 h 801151"/>
              <a:gd name="connsiteX189" fmla="*/ 7967961 w 11413077"/>
              <a:gd name="connsiteY189" fmla="*/ 783452 h 801151"/>
              <a:gd name="connsiteX190" fmla="*/ 8064337 w 11413077"/>
              <a:gd name="connsiteY190" fmla="*/ 783452 h 801151"/>
              <a:gd name="connsiteX191" fmla="*/ 8064337 w 11413077"/>
              <a:gd name="connsiteY191" fmla="*/ 17386 h 801151"/>
              <a:gd name="connsiteX192" fmla="*/ 9007646 w 11413077"/>
              <a:gd name="connsiteY192" fmla="*/ 716729 h 801151"/>
              <a:gd name="connsiteX193" fmla="*/ 8855949 w 11413077"/>
              <a:gd name="connsiteY193" fmla="*/ 509823 h 801151"/>
              <a:gd name="connsiteX194" fmla="*/ 9007646 w 11413077"/>
              <a:gd name="connsiteY194" fmla="*/ 302918 h 801151"/>
              <a:gd name="connsiteX195" fmla="*/ 9159343 w 11413077"/>
              <a:gd name="connsiteY195" fmla="*/ 509823 h 801151"/>
              <a:gd name="connsiteX196" fmla="*/ 9007646 w 11413077"/>
              <a:gd name="connsiteY196" fmla="*/ 716729 h 801151"/>
              <a:gd name="connsiteX197" fmla="*/ 9249219 w 11413077"/>
              <a:gd name="connsiteY197" fmla="*/ 17386 h 801151"/>
              <a:gd name="connsiteX198" fmla="*/ 9157282 w 11413077"/>
              <a:gd name="connsiteY198" fmla="*/ 17386 h 801151"/>
              <a:gd name="connsiteX199" fmla="*/ 9157282 w 11413077"/>
              <a:gd name="connsiteY199" fmla="*/ 341292 h 801151"/>
              <a:gd name="connsiteX200" fmla="*/ 8992271 w 11413077"/>
              <a:gd name="connsiteY200" fmla="*/ 225231 h 801151"/>
              <a:gd name="connsiteX201" fmla="*/ 8759732 w 11413077"/>
              <a:gd name="connsiteY201" fmla="*/ 513113 h 801151"/>
              <a:gd name="connsiteX202" fmla="*/ 8984504 w 11413077"/>
              <a:gd name="connsiteY202" fmla="*/ 794416 h 801151"/>
              <a:gd name="connsiteX203" fmla="*/ 9157282 w 11413077"/>
              <a:gd name="connsiteY203" fmla="*/ 672873 h 801151"/>
              <a:gd name="connsiteX204" fmla="*/ 9157282 w 11413077"/>
              <a:gd name="connsiteY204" fmla="*/ 714536 h 801151"/>
              <a:gd name="connsiteX205" fmla="*/ 9162831 w 11413077"/>
              <a:gd name="connsiteY205" fmla="*/ 783452 h 801151"/>
              <a:gd name="connsiteX206" fmla="*/ 9255878 w 11413077"/>
              <a:gd name="connsiteY206" fmla="*/ 783452 h 801151"/>
              <a:gd name="connsiteX207" fmla="*/ 9249219 w 11413077"/>
              <a:gd name="connsiteY207" fmla="*/ 669584 h 801151"/>
              <a:gd name="connsiteX208" fmla="*/ 9249219 w 11413077"/>
              <a:gd name="connsiteY208" fmla="*/ 17386 h 801151"/>
              <a:gd name="connsiteX209" fmla="*/ 5784131 w 11413077"/>
              <a:gd name="connsiteY209" fmla="*/ 1096 h 801151"/>
              <a:gd name="connsiteX210" fmla="*/ 5718824 w 11413077"/>
              <a:gd name="connsiteY210" fmla="*/ 65627 h 801151"/>
              <a:gd name="connsiteX211" fmla="*/ 5784131 w 11413077"/>
              <a:gd name="connsiteY211" fmla="*/ 129061 h 801151"/>
              <a:gd name="connsiteX212" fmla="*/ 5848329 w 11413077"/>
              <a:gd name="connsiteY212" fmla="*/ 65627 h 801151"/>
              <a:gd name="connsiteX213" fmla="*/ 5784131 w 11413077"/>
              <a:gd name="connsiteY213" fmla="*/ 1096 h 801151"/>
              <a:gd name="connsiteX214" fmla="*/ 9428497 w 11413077"/>
              <a:gd name="connsiteY214" fmla="*/ 1096 h 801151"/>
              <a:gd name="connsiteX215" fmla="*/ 9363190 w 11413077"/>
              <a:gd name="connsiteY215" fmla="*/ 65627 h 801151"/>
              <a:gd name="connsiteX216" fmla="*/ 9428497 w 11413077"/>
              <a:gd name="connsiteY216" fmla="*/ 129061 h 801151"/>
              <a:gd name="connsiteX217" fmla="*/ 9492696 w 11413077"/>
              <a:gd name="connsiteY217" fmla="*/ 65627 h 801151"/>
              <a:gd name="connsiteX218" fmla="*/ 9428497 w 11413077"/>
              <a:gd name="connsiteY218" fmla="*/ 1096 h 801151"/>
              <a:gd name="connsiteX219" fmla="*/ 10219159 w 11413077"/>
              <a:gd name="connsiteY219" fmla="*/ 1096 h 801151"/>
              <a:gd name="connsiteX220" fmla="*/ 10153852 w 11413077"/>
              <a:gd name="connsiteY220" fmla="*/ 65627 h 801151"/>
              <a:gd name="connsiteX221" fmla="*/ 10219159 w 11413077"/>
              <a:gd name="connsiteY221" fmla="*/ 129061 h 801151"/>
              <a:gd name="connsiteX222" fmla="*/ 10283358 w 11413077"/>
              <a:gd name="connsiteY222" fmla="*/ 65627 h 801151"/>
              <a:gd name="connsiteX223" fmla="*/ 10219159 w 11413077"/>
              <a:gd name="connsiteY223" fmla="*/ 1096 h 801151"/>
              <a:gd name="connsiteX224" fmla="*/ 1651545 w 11413077"/>
              <a:gd name="connsiteY224" fmla="*/ 800994 h 801151"/>
              <a:gd name="connsiteX225" fmla="*/ 1908494 w 11413077"/>
              <a:gd name="connsiteY225" fmla="*/ 548197 h 801151"/>
              <a:gd name="connsiteX226" fmla="*/ 1908494 w 11413077"/>
              <a:gd name="connsiteY226" fmla="*/ 17542 h 801151"/>
              <a:gd name="connsiteX227" fmla="*/ 1771222 w 11413077"/>
              <a:gd name="connsiteY227" fmla="*/ 17542 h 801151"/>
              <a:gd name="connsiteX228" fmla="*/ 1771222 w 11413077"/>
              <a:gd name="connsiteY228" fmla="*/ 583282 h 801151"/>
              <a:gd name="connsiteX229" fmla="*/ 1651545 w 11413077"/>
              <a:gd name="connsiteY229" fmla="*/ 729885 h 801151"/>
              <a:gd name="connsiteX230" fmla="*/ 1531867 w 11413077"/>
              <a:gd name="connsiteY230" fmla="*/ 572318 h 801151"/>
              <a:gd name="connsiteX231" fmla="*/ 1531867 w 11413077"/>
              <a:gd name="connsiteY231" fmla="*/ 467221 h 801151"/>
              <a:gd name="connsiteX232" fmla="*/ 1394595 w 11413077"/>
              <a:gd name="connsiteY232" fmla="*/ 501209 h 801151"/>
              <a:gd name="connsiteX233" fmla="*/ 1394595 w 11413077"/>
              <a:gd name="connsiteY233" fmla="*/ 548197 h 801151"/>
              <a:gd name="connsiteX234" fmla="*/ 1651545 w 11413077"/>
              <a:gd name="connsiteY234" fmla="*/ 800994 h 801151"/>
              <a:gd name="connsiteX235" fmla="*/ 920642 w 11413077"/>
              <a:gd name="connsiteY235" fmla="*/ 721114 h 801151"/>
              <a:gd name="connsiteX236" fmla="*/ 748973 w 11413077"/>
              <a:gd name="connsiteY236" fmla="*/ 544908 h 801151"/>
              <a:gd name="connsiteX237" fmla="*/ 816499 w 11413077"/>
              <a:gd name="connsiteY237" fmla="*/ 405979 h 801151"/>
              <a:gd name="connsiteX238" fmla="*/ 1066791 w 11413077"/>
              <a:gd name="connsiteY238" fmla="*/ 676319 h 801151"/>
              <a:gd name="connsiteX239" fmla="*/ 920642 w 11413077"/>
              <a:gd name="connsiteY239" fmla="*/ 721114 h 801151"/>
              <a:gd name="connsiteX240" fmla="*/ 1054585 w 11413077"/>
              <a:gd name="connsiteY240" fmla="*/ 329388 h 801151"/>
              <a:gd name="connsiteX241" fmla="*/ 1199625 w 11413077"/>
              <a:gd name="connsiteY241" fmla="*/ 469413 h 801151"/>
              <a:gd name="connsiteX242" fmla="*/ 1164118 w 11413077"/>
              <a:gd name="connsiteY242" fmla="*/ 586571 h 801151"/>
              <a:gd name="connsiteX243" fmla="*/ 947114 w 11413077"/>
              <a:gd name="connsiteY243" fmla="*/ 350220 h 801151"/>
              <a:gd name="connsiteX244" fmla="*/ 1054585 w 11413077"/>
              <a:gd name="connsiteY244" fmla="*/ 329388 h 801151"/>
              <a:gd name="connsiteX245" fmla="*/ 920642 w 11413077"/>
              <a:gd name="connsiteY245" fmla="*/ 57952 h 801151"/>
              <a:gd name="connsiteX246" fmla="*/ 1024785 w 11413077"/>
              <a:gd name="connsiteY246" fmla="*/ 163050 h 801151"/>
              <a:gd name="connsiteX247" fmla="*/ 917313 w 11413077"/>
              <a:gd name="connsiteY247" fmla="*/ 318424 h 801151"/>
              <a:gd name="connsiteX248" fmla="*/ 869760 w 11413077"/>
              <a:gd name="connsiteY248" fmla="*/ 265954 h 801151"/>
              <a:gd name="connsiteX249" fmla="*/ 815548 w 11413077"/>
              <a:gd name="connsiteY249" fmla="*/ 157568 h 801151"/>
              <a:gd name="connsiteX250" fmla="*/ 920642 w 11413077"/>
              <a:gd name="connsiteY250" fmla="*/ 57952 h 801151"/>
              <a:gd name="connsiteX251" fmla="*/ 1198515 w 11413077"/>
              <a:gd name="connsiteY251" fmla="*/ 623692 h 801151"/>
              <a:gd name="connsiteX252" fmla="*/ 1292672 w 11413077"/>
              <a:gd name="connsiteY252" fmla="*/ 410208 h 801151"/>
              <a:gd name="connsiteX253" fmla="*/ 1147632 w 11413077"/>
              <a:gd name="connsiteY253" fmla="*/ 271279 h 801151"/>
              <a:gd name="connsiteX254" fmla="*/ 1014799 w 11413077"/>
              <a:gd name="connsiteY254" fmla="*/ 297593 h 801151"/>
              <a:gd name="connsiteX255" fmla="*/ 1012580 w 11413077"/>
              <a:gd name="connsiteY255" fmla="*/ 293207 h 801151"/>
              <a:gd name="connsiteX256" fmla="*/ 1132257 w 11413077"/>
              <a:gd name="connsiteY256" fmla="*/ 148796 h 801151"/>
              <a:gd name="connsiteX257" fmla="*/ 923971 w 11413077"/>
              <a:gd name="connsiteY257" fmla="*/ 0 h 801151"/>
              <a:gd name="connsiteX258" fmla="*/ 695871 w 11413077"/>
              <a:gd name="connsiteY258" fmla="*/ 189363 h 801151"/>
              <a:gd name="connsiteX259" fmla="*/ 784480 w 11413077"/>
              <a:gd name="connsiteY259" fmla="*/ 372148 h 801151"/>
              <a:gd name="connsiteX260" fmla="*/ 785589 w 11413077"/>
              <a:gd name="connsiteY260" fmla="*/ 374340 h 801151"/>
              <a:gd name="connsiteX261" fmla="*/ 627235 w 11413077"/>
              <a:gd name="connsiteY261" fmla="*/ 594246 h 801151"/>
              <a:gd name="connsiteX262" fmla="*/ 849787 w 11413077"/>
              <a:gd name="connsiteY262" fmla="*/ 801151 h 801151"/>
              <a:gd name="connsiteX263" fmla="*/ 1100079 w 11413077"/>
              <a:gd name="connsiteY263" fmla="*/ 712500 h 801151"/>
              <a:gd name="connsiteX264" fmla="*/ 1166496 w 11413077"/>
              <a:gd name="connsiteY264" fmla="*/ 783609 h 801151"/>
              <a:gd name="connsiteX265" fmla="*/ 1340384 w 11413077"/>
              <a:gd name="connsiteY265" fmla="*/ 783609 h 801151"/>
              <a:gd name="connsiteX266" fmla="*/ 1340384 w 11413077"/>
              <a:gd name="connsiteY266" fmla="*/ 778127 h 801151"/>
              <a:gd name="connsiteX267" fmla="*/ 1198515 w 11413077"/>
              <a:gd name="connsiteY267" fmla="*/ 623692 h 801151"/>
              <a:gd name="connsiteX268" fmla="*/ 256949 w 11413077"/>
              <a:gd name="connsiteY268" fmla="*/ 800994 h 801151"/>
              <a:gd name="connsiteX269" fmla="*/ 513898 w 11413077"/>
              <a:gd name="connsiteY269" fmla="*/ 548197 h 801151"/>
              <a:gd name="connsiteX270" fmla="*/ 513898 w 11413077"/>
              <a:gd name="connsiteY270" fmla="*/ 17542 h 801151"/>
              <a:gd name="connsiteX271" fmla="*/ 376626 w 11413077"/>
              <a:gd name="connsiteY271" fmla="*/ 17542 h 801151"/>
              <a:gd name="connsiteX272" fmla="*/ 376626 w 11413077"/>
              <a:gd name="connsiteY272" fmla="*/ 583282 h 801151"/>
              <a:gd name="connsiteX273" fmla="*/ 256949 w 11413077"/>
              <a:gd name="connsiteY273" fmla="*/ 729885 h 801151"/>
              <a:gd name="connsiteX274" fmla="*/ 137272 w 11413077"/>
              <a:gd name="connsiteY274" fmla="*/ 572318 h 801151"/>
              <a:gd name="connsiteX275" fmla="*/ 137272 w 11413077"/>
              <a:gd name="connsiteY275" fmla="*/ 467221 h 801151"/>
              <a:gd name="connsiteX276" fmla="*/ 0 w 11413077"/>
              <a:gd name="connsiteY276" fmla="*/ 501209 h 801151"/>
              <a:gd name="connsiteX277" fmla="*/ 0 w 11413077"/>
              <a:gd name="connsiteY277" fmla="*/ 548197 h 801151"/>
              <a:gd name="connsiteX278" fmla="*/ 256949 w 11413077"/>
              <a:gd name="connsiteY278" fmla="*/ 800994 h 80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Lst>
            <a:rect l="l" t="t" r="r" b="b"/>
            <a:pathLst>
              <a:path w="11413077" h="801151">
                <a:moveTo>
                  <a:pt x="4672481" y="236351"/>
                </a:moveTo>
                <a:lnTo>
                  <a:pt x="4578324" y="236351"/>
                </a:lnTo>
                <a:lnTo>
                  <a:pt x="4436614" y="678512"/>
                </a:lnTo>
                <a:lnTo>
                  <a:pt x="4293794" y="236351"/>
                </a:lnTo>
                <a:lnTo>
                  <a:pt x="4196308" y="236351"/>
                </a:lnTo>
                <a:lnTo>
                  <a:pt x="4376855" y="783609"/>
                </a:lnTo>
                <a:lnTo>
                  <a:pt x="4492093" y="783609"/>
                </a:lnTo>
                <a:lnTo>
                  <a:pt x="4672481" y="236351"/>
                </a:lnTo>
                <a:moveTo>
                  <a:pt x="5829624" y="236351"/>
                </a:moveTo>
                <a:lnTo>
                  <a:pt x="5737687" y="236351"/>
                </a:lnTo>
                <a:lnTo>
                  <a:pt x="5737687" y="783609"/>
                </a:lnTo>
                <a:lnTo>
                  <a:pt x="5829624" y="783609"/>
                </a:lnTo>
                <a:lnTo>
                  <a:pt x="5829624" y="236351"/>
                </a:lnTo>
                <a:close/>
                <a:moveTo>
                  <a:pt x="6394405" y="236351"/>
                </a:moveTo>
                <a:lnTo>
                  <a:pt x="6300249" y="236351"/>
                </a:lnTo>
                <a:lnTo>
                  <a:pt x="6158538" y="678512"/>
                </a:lnTo>
                <a:lnTo>
                  <a:pt x="6015718" y="236351"/>
                </a:lnTo>
                <a:lnTo>
                  <a:pt x="5918233" y="236351"/>
                </a:lnTo>
                <a:lnTo>
                  <a:pt x="6098779" y="783609"/>
                </a:lnTo>
                <a:lnTo>
                  <a:pt x="6214018" y="783609"/>
                </a:lnTo>
                <a:lnTo>
                  <a:pt x="6394405" y="236351"/>
                </a:lnTo>
                <a:moveTo>
                  <a:pt x="9473991" y="236351"/>
                </a:moveTo>
                <a:lnTo>
                  <a:pt x="9382053" y="236351"/>
                </a:lnTo>
                <a:lnTo>
                  <a:pt x="9382053" y="783609"/>
                </a:lnTo>
                <a:lnTo>
                  <a:pt x="9473991" y="783609"/>
                </a:lnTo>
                <a:lnTo>
                  <a:pt x="9473991" y="236351"/>
                </a:lnTo>
                <a:close/>
                <a:moveTo>
                  <a:pt x="10264494" y="236351"/>
                </a:moveTo>
                <a:lnTo>
                  <a:pt x="10172556" y="236351"/>
                </a:lnTo>
                <a:lnTo>
                  <a:pt x="10172556" y="783609"/>
                </a:lnTo>
                <a:lnTo>
                  <a:pt x="10264494" y="783609"/>
                </a:lnTo>
                <a:lnTo>
                  <a:pt x="10264494" y="236351"/>
                </a:lnTo>
                <a:close/>
                <a:moveTo>
                  <a:pt x="2788874" y="225387"/>
                </a:moveTo>
                <a:cubicBezTo>
                  <a:pt x="2710251" y="225387"/>
                  <a:pt x="2656040" y="262665"/>
                  <a:pt x="2633848" y="320617"/>
                </a:cubicBezTo>
                <a:lnTo>
                  <a:pt x="2633848" y="236351"/>
                </a:lnTo>
                <a:lnTo>
                  <a:pt x="2541911" y="236351"/>
                </a:lnTo>
                <a:lnTo>
                  <a:pt x="2541911" y="783609"/>
                </a:lnTo>
                <a:lnTo>
                  <a:pt x="2633848" y="783609"/>
                </a:lnTo>
                <a:lnTo>
                  <a:pt x="2633848" y="423522"/>
                </a:lnTo>
                <a:cubicBezTo>
                  <a:pt x="2633848" y="346931"/>
                  <a:pt x="2672684" y="295557"/>
                  <a:pt x="2754635" y="295557"/>
                </a:cubicBezTo>
                <a:cubicBezTo>
                  <a:pt x="2835476" y="295557"/>
                  <a:pt x="2874312" y="346931"/>
                  <a:pt x="2874312" y="423522"/>
                </a:cubicBezTo>
                <a:lnTo>
                  <a:pt x="2874312" y="783609"/>
                </a:lnTo>
                <a:lnTo>
                  <a:pt x="2966249" y="783609"/>
                </a:lnTo>
                <a:lnTo>
                  <a:pt x="2966249" y="404883"/>
                </a:lnTo>
                <a:cubicBezTo>
                  <a:pt x="2966091" y="301978"/>
                  <a:pt x="2900625" y="225387"/>
                  <a:pt x="2788874" y="225387"/>
                </a:cubicBezTo>
                <a:moveTo>
                  <a:pt x="3345887" y="225387"/>
                </a:moveTo>
                <a:cubicBezTo>
                  <a:pt x="3267265" y="225387"/>
                  <a:pt x="3213054" y="262665"/>
                  <a:pt x="3190862" y="320617"/>
                </a:cubicBezTo>
                <a:lnTo>
                  <a:pt x="3190862" y="236351"/>
                </a:lnTo>
                <a:lnTo>
                  <a:pt x="3098925" y="236351"/>
                </a:lnTo>
                <a:lnTo>
                  <a:pt x="3098925" y="783609"/>
                </a:lnTo>
                <a:lnTo>
                  <a:pt x="3190862" y="783609"/>
                </a:lnTo>
                <a:lnTo>
                  <a:pt x="3190862" y="423522"/>
                </a:lnTo>
                <a:cubicBezTo>
                  <a:pt x="3190862" y="346931"/>
                  <a:pt x="3229698" y="295557"/>
                  <a:pt x="3311649" y="295557"/>
                </a:cubicBezTo>
                <a:cubicBezTo>
                  <a:pt x="3392490" y="295557"/>
                  <a:pt x="3431326" y="346931"/>
                  <a:pt x="3431326" y="423522"/>
                </a:cubicBezTo>
                <a:lnTo>
                  <a:pt x="3431326" y="783609"/>
                </a:lnTo>
                <a:lnTo>
                  <a:pt x="3523263" y="783609"/>
                </a:lnTo>
                <a:lnTo>
                  <a:pt x="3523263" y="404883"/>
                </a:lnTo>
                <a:cubicBezTo>
                  <a:pt x="3523105" y="301978"/>
                  <a:pt x="3457639" y="225387"/>
                  <a:pt x="3345887" y="225387"/>
                </a:cubicBezTo>
                <a:moveTo>
                  <a:pt x="3892915" y="716729"/>
                </a:moveTo>
                <a:cubicBezTo>
                  <a:pt x="3799868" y="716729"/>
                  <a:pt x="3735671" y="651102"/>
                  <a:pt x="3735671" y="509823"/>
                </a:cubicBezTo>
                <a:cubicBezTo>
                  <a:pt x="3735671" y="367605"/>
                  <a:pt x="3798759" y="302918"/>
                  <a:pt x="3892915" y="302918"/>
                </a:cubicBezTo>
                <a:cubicBezTo>
                  <a:pt x="3985962" y="302918"/>
                  <a:pt x="4050160" y="367449"/>
                  <a:pt x="4050160" y="509823"/>
                </a:cubicBezTo>
                <a:cubicBezTo>
                  <a:pt x="4050160" y="651102"/>
                  <a:pt x="3988023" y="716729"/>
                  <a:pt x="3892915" y="716729"/>
                </a:cubicBezTo>
                <a:moveTo>
                  <a:pt x="3897195" y="225387"/>
                </a:moveTo>
                <a:cubicBezTo>
                  <a:pt x="3731074" y="225387"/>
                  <a:pt x="3639136" y="345834"/>
                  <a:pt x="3639136" y="516558"/>
                </a:cubicBezTo>
                <a:cubicBezTo>
                  <a:pt x="3639136" y="689476"/>
                  <a:pt x="3733293" y="794573"/>
                  <a:pt x="3888318" y="794573"/>
                </a:cubicBezTo>
                <a:cubicBezTo>
                  <a:pt x="4055549" y="794573"/>
                  <a:pt x="4146377" y="674126"/>
                  <a:pt x="4146377" y="503402"/>
                </a:cubicBezTo>
                <a:cubicBezTo>
                  <a:pt x="4146536" y="330485"/>
                  <a:pt x="4053489" y="225387"/>
                  <a:pt x="3897195" y="225387"/>
                </a:cubicBezTo>
                <a:moveTo>
                  <a:pt x="4953682" y="728789"/>
                </a:moveTo>
                <a:cubicBezTo>
                  <a:pt x="4890595" y="728789"/>
                  <a:pt x="4847321" y="693704"/>
                  <a:pt x="4847321" y="632463"/>
                </a:cubicBezTo>
                <a:cubicBezTo>
                  <a:pt x="4847321" y="581089"/>
                  <a:pt x="4877280" y="555872"/>
                  <a:pt x="4940367" y="540522"/>
                </a:cubicBezTo>
                <a:lnTo>
                  <a:pt x="5007894" y="524077"/>
                </a:lnTo>
                <a:cubicBezTo>
                  <a:pt x="5050058" y="514209"/>
                  <a:pt x="5073201" y="507631"/>
                  <a:pt x="5082078" y="499956"/>
                </a:cubicBezTo>
                <a:lnTo>
                  <a:pt x="5082078" y="606150"/>
                </a:lnTo>
                <a:cubicBezTo>
                  <a:pt x="5082237" y="687283"/>
                  <a:pt x="5025647" y="728789"/>
                  <a:pt x="4953682" y="728789"/>
                </a:cubicBezTo>
                <a:moveTo>
                  <a:pt x="4982532" y="225387"/>
                </a:moveTo>
                <a:cubicBezTo>
                  <a:pt x="4848589" y="225387"/>
                  <a:pt x="4765528" y="305268"/>
                  <a:pt x="4758871" y="400497"/>
                </a:cubicBezTo>
                <a:lnTo>
                  <a:pt x="4844151" y="418040"/>
                </a:lnTo>
                <a:cubicBezTo>
                  <a:pt x="4848589" y="348027"/>
                  <a:pt x="4891704" y="295400"/>
                  <a:pt x="4975875" y="295400"/>
                </a:cubicBezTo>
                <a:cubicBezTo>
                  <a:pt x="5046730" y="295400"/>
                  <a:pt x="5082237" y="333774"/>
                  <a:pt x="5082237" y="397208"/>
                </a:cubicBezTo>
                <a:lnTo>
                  <a:pt x="5082237" y="400497"/>
                </a:lnTo>
                <a:cubicBezTo>
                  <a:pt x="5082237" y="426811"/>
                  <a:pt x="5074470" y="437775"/>
                  <a:pt x="5050058" y="444196"/>
                </a:cubicBezTo>
                <a:lnTo>
                  <a:pt x="4890595" y="483667"/>
                </a:lnTo>
                <a:cubicBezTo>
                  <a:pt x="4805315" y="505594"/>
                  <a:pt x="4755541" y="561354"/>
                  <a:pt x="4755541" y="639041"/>
                </a:cubicBezTo>
                <a:cubicBezTo>
                  <a:pt x="4755541" y="737560"/>
                  <a:pt x="4829726" y="794416"/>
                  <a:pt x="4928321" y="794416"/>
                </a:cubicBezTo>
                <a:cubicBezTo>
                  <a:pt x="5011381" y="794416"/>
                  <a:pt x="5066702" y="754946"/>
                  <a:pt x="5082237" y="700283"/>
                </a:cubicBezTo>
                <a:cubicBezTo>
                  <a:pt x="5084455" y="751657"/>
                  <a:pt x="5088894" y="773585"/>
                  <a:pt x="5093333" y="783452"/>
                </a:cubicBezTo>
                <a:lnTo>
                  <a:pt x="5187489" y="783452"/>
                </a:lnTo>
                <a:cubicBezTo>
                  <a:pt x="5177503" y="754946"/>
                  <a:pt x="5173065" y="715632"/>
                  <a:pt x="5173065" y="669584"/>
                </a:cubicBezTo>
                <a:lnTo>
                  <a:pt x="5173065" y="391726"/>
                </a:lnTo>
                <a:cubicBezTo>
                  <a:pt x="5173065" y="288822"/>
                  <a:pt x="5100941" y="225387"/>
                  <a:pt x="4982532" y="225387"/>
                </a:cubicBezTo>
                <a:moveTo>
                  <a:pt x="6542773" y="450775"/>
                </a:moveTo>
                <a:cubicBezTo>
                  <a:pt x="6554979" y="354449"/>
                  <a:pt x="6604751" y="299786"/>
                  <a:pt x="6692251" y="299786"/>
                </a:cubicBezTo>
                <a:cubicBezTo>
                  <a:pt x="6775311" y="299786"/>
                  <a:pt x="6823975" y="349123"/>
                  <a:pt x="6826194" y="450775"/>
                </a:cubicBezTo>
                <a:lnTo>
                  <a:pt x="6542773" y="450775"/>
                </a:lnTo>
                <a:moveTo>
                  <a:pt x="6692251" y="225387"/>
                </a:moveTo>
                <a:cubicBezTo>
                  <a:pt x="6546102" y="225387"/>
                  <a:pt x="6444178" y="327195"/>
                  <a:pt x="6444178" y="514366"/>
                </a:cubicBezTo>
                <a:cubicBezTo>
                  <a:pt x="6444178" y="693861"/>
                  <a:pt x="6538335" y="794573"/>
                  <a:pt x="6692251" y="794573"/>
                </a:cubicBezTo>
                <a:cubicBezTo>
                  <a:pt x="6818585" y="794573"/>
                  <a:pt x="6898317" y="723464"/>
                  <a:pt x="6918131" y="616174"/>
                </a:cubicBezTo>
                <a:lnTo>
                  <a:pt x="6833961" y="594246"/>
                </a:lnTo>
                <a:cubicBezTo>
                  <a:pt x="6819537" y="686186"/>
                  <a:pt x="6769763" y="717825"/>
                  <a:pt x="6701127" y="717825"/>
                </a:cubicBezTo>
                <a:cubicBezTo>
                  <a:pt x="6591436" y="717825"/>
                  <a:pt x="6542773" y="637945"/>
                  <a:pt x="6539444" y="515305"/>
                </a:cubicBezTo>
                <a:lnTo>
                  <a:pt x="6919399" y="515305"/>
                </a:lnTo>
                <a:lnTo>
                  <a:pt x="6919399" y="484606"/>
                </a:lnTo>
                <a:cubicBezTo>
                  <a:pt x="6919241" y="293207"/>
                  <a:pt x="6814147" y="225387"/>
                  <a:pt x="6692251" y="225387"/>
                </a:cubicBezTo>
                <a:moveTo>
                  <a:pt x="8290217" y="450775"/>
                </a:moveTo>
                <a:cubicBezTo>
                  <a:pt x="8302423" y="354449"/>
                  <a:pt x="8352196" y="299786"/>
                  <a:pt x="8439696" y="299786"/>
                </a:cubicBezTo>
                <a:cubicBezTo>
                  <a:pt x="8522756" y="299786"/>
                  <a:pt x="8571420" y="349123"/>
                  <a:pt x="8573638" y="450775"/>
                </a:cubicBezTo>
                <a:lnTo>
                  <a:pt x="8290217" y="450775"/>
                </a:lnTo>
                <a:moveTo>
                  <a:pt x="8439696" y="225387"/>
                </a:moveTo>
                <a:cubicBezTo>
                  <a:pt x="8293547" y="225387"/>
                  <a:pt x="8191623" y="327195"/>
                  <a:pt x="8191623" y="514366"/>
                </a:cubicBezTo>
                <a:cubicBezTo>
                  <a:pt x="8191623" y="693861"/>
                  <a:pt x="8285780" y="794573"/>
                  <a:pt x="8439696" y="794573"/>
                </a:cubicBezTo>
                <a:cubicBezTo>
                  <a:pt x="8566030" y="794573"/>
                  <a:pt x="8645762" y="723464"/>
                  <a:pt x="8665576" y="616174"/>
                </a:cubicBezTo>
                <a:lnTo>
                  <a:pt x="8581405" y="594246"/>
                </a:lnTo>
                <a:cubicBezTo>
                  <a:pt x="8566981" y="686186"/>
                  <a:pt x="8517208" y="717825"/>
                  <a:pt x="8448572" y="717825"/>
                </a:cubicBezTo>
                <a:cubicBezTo>
                  <a:pt x="8338881" y="717825"/>
                  <a:pt x="8290217" y="637945"/>
                  <a:pt x="8286889" y="515305"/>
                </a:cubicBezTo>
                <a:lnTo>
                  <a:pt x="8666844" y="515305"/>
                </a:lnTo>
                <a:lnTo>
                  <a:pt x="8666844" y="484606"/>
                </a:lnTo>
                <a:cubicBezTo>
                  <a:pt x="8666685" y="293207"/>
                  <a:pt x="8561433" y="225387"/>
                  <a:pt x="8439696" y="225387"/>
                </a:cubicBezTo>
                <a:moveTo>
                  <a:pt x="9844911" y="225387"/>
                </a:moveTo>
                <a:cubicBezTo>
                  <a:pt x="9693214" y="225387"/>
                  <a:pt x="9590181" y="330485"/>
                  <a:pt x="9590181" y="515462"/>
                </a:cubicBezTo>
                <a:cubicBezTo>
                  <a:pt x="9590181" y="697150"/>
                  <a:pt x="9690994" y="794573"/>
                  <a:pt x="9840473" y="794573"/>
                </a:cubicBezTo>
                <a:cubicBezTo>
                  <a:pt x="9975525" y="794573"/>
                  <a:pt x="10052087" y="712500"/>
                  <a:pt x="10067462" y="599728"/>
                </a:cubicBezTo>
                <a:lnTo>
                  <a:pt x="9979964" y="578896"/>
                </a:lnTo>
                <a:cubicBezTo>
                  <a:pt x="9964429" y="681801"/>
                  <a:pt x="9920204" y="716729"/>
                  <a:pt x="9847130" y="716729"/>
                </a:cubicBezTo>
                <a:cubicBezTo>
                  <a:pt x="9740768" y="716729"/>
                  <a:pt x="9686557" y="640138"/>
                  <a:pt x="9686557" y="508727"/>
                </a:cubicBezTo>
                <a:cubicBezTo>
                  <a:pt x="9686557" y="371991"/>
                  <a:pt x="9744097" y="302918"/>
                  <a:pt x="9842691" y="302918"/>
                </a:cubicBezTo>
                <a:cubicBezTo>
                  <a:pt x="9912437" y="302918"/>
                  <a:pt x="9963478" y="336906"/>
                  <a:pt x="9979964" y="434172"/>
                </a:cubicBezTo>
                <a:lnTo>
                  <a:pt x="10067462" y="413341"/>
                </a:lnTo>
                <a:cubicBezTo>
                  <a:pt x="10051928" y="301978"/>
                  <a:pt x="9975525" y="225387"/>
                  <a:pt x="9844911" y="225387"/>
                </a:cubicBezTo>
                <a:moveTo>
                  <a:pt x="10644449" y="225387"/>
                </a:moveTo>
                <a:cubicBezTo>
                  <a:pt x="10565826" y="225387"/>
                  <a:pt x="10511615" y="262665"/>
                  <a:pt x="10489424" y="320617"/>
                </a:cubicBezTo>
                <a:lnTo>
                  <a:pt x="10489424" y="236351"/>
                </a:lnTo>
                <a:lnTo>
                  <a:pt x="10397486" y="236351"/>
                </a:lnTo>
                <a:lnTo>
                  <a:pt x="10397486" y="783609"/>
                </a:lnTo>
                <a:lnTo>
                  <a:pt x="10489424" y="783609"/>
                </a:lnTo>
                <a:lnTo>
                  <a:pt x="10489424" y="423522"/>
                </a:lnTo>
                <a:cubicBezTo>
                  <a:pt x="10489424" y="346931"/>
                  <a:pt x="10528259" y="295557"/>
                  <a:pt x="10610211" y="295557"/>
                </a:cubicBezTo>
                <a:cubicBezTo>
                  <a:pt x="10691052" y="295557"/>
                  <a:pt x="10729888" y="346931"/>
                  <a:pt x="10729888" y="423522"/>
                </a:cubicBezTo>
                <a:lnTo>
                  <a:pt x="10729888" y="783609"/>
                </a:lnTo>
                <a:lnTo>
                  <a:pt x="10821825" y="783609"/>
                </a:lnTo>
                <a:lnTo>
                  <a:pt x="10821825" y="404883"/>
                </a:lnTo>
                <a:cubicBezTo>
                  <a:pt x="10821666" y="301978"/>
                  <a:pt x="10756200" y="225387"/>
                  <a:pt x="10644449" y="225387"/>
                </a:cubicBezTo>
                <a:moveTo>
                  <a:pt x="11036293" y="450775"/>
                </a:moveTo>
                <a:cubicBezTo>
                  <a:pt x="11048498" y="354449"/>
                  <a:pt x="11098271" y="299786"/>
                  <a:pt x="11185771" y="299786"/>
                </a:cubicBezTo>
                <a:cubicBezTo>
                  <a:pt x="11268831" y="299786"/>
                  <a:pt x="11317495" y="349123"/>
                  <a:pt x="11319713" y="450775"/>
                </a:cubicBezTo>
                <a:lnTo>
                  <a:pt x="11036293" y="450775"/>
                </a:lnTo>
                <a:moveTo>
                  <a:pt x="11185929" y="225387"/>
                </a:moveTo>
                <a:cubicBezTo>
                  <a:pt x="11039780" y="225387"/>
                  <a:pt x="10937856" y="327195"/>
                  <a:pt x="10937856" y="514366"/>
                </a:cubicBezTo>
                <a:cubicBezTo>
                  <a:pt x="10937856" y="693861"/>
                  <a:pt x="11032013" y="794573"/>
                  <a:pt x="11185929" y="794573"/>
                </a:cubicBezTo>
                <a:cubicBezTo>
                  <a:pt x="11312263" y="794573"/>
                  <a:pt x="11391996" y="723464"/>
                  <a:pt x="11411810" y="616174"/>
                </a:cubicBezTo>
                <a:lnTo>
                  <a:pt x="11327639" y="594246"/>
                </a:lnTo>
                <a:cubicBezTo>
                  <a:pt x="11313214" y="686186"/>
                  <a:pt x="11263441" y="717825"/>
                  <a:pt x="11194806" y="717825"/>
                </a:cubicBezTo>
                <a:cubicBezTo>
                  <a:pt x="11085114" y="717825"/>
                  <a:pt x="11036451" y="637945"/>
                  <a:pt x="11033123" y="515305"/>
                </a:cubicBezTo>
                <a:lnTo>
                  <a:pt x="11413077" y="515305"/>
                </a:lnTo>
                <a:lnTo>
                  <a:pt x="11413077" y="484606"/>
                </a:lnTo>
                <a:cubicBezTo>
                  <a:pt x="11412919" y="293207"/>
                  <a:pt x="11307667" y="225387"/>
                  <a:pt x="11185929" y="225387"/>
                </a:cubicBezTo>
                <a:moveTo>
                  <a:pt x="5470751" y="83169"/>
                </a:moveTo>
                <a:lnTo>
                  <a:pt x="5378814" y="105097"/>
                </a:lnTo>
                <a:lnTo>
                  <a:pt x="5378814" y="236351"/>
                </a:lnTo>
                <a:lnTo>
                  <a:pt x="5272452" y="236351"/>
                </a:lnTo>
                <a:lnTo>
                  <a:pt x="5272452" y="306364"/>
                </a:lnTo>
                <a:lnTo>
                  <a:pt x="5378814" y="306364"/>
                </a:lnTo>
                <a:lnTo>
                  <a:pt x="5378814" y="641234"/>
                </a:lnTo>
                <a:cubicBezTo>
                  <a:pt x="5378814" y="730982"/>
                  <a:pt x="5421929" y="794416"/>
                  <a:pt x="5530511" y="794416"/>
                </a:cubicBezTo>
                <a:cubicBezTo>
                  <a:pt x="5584722" y="794416"/>
                  <a:pt x="5631325" y="776874"/>
                  <a:pt x="5649078" y="760428"/>
                </a:cubicBezTo>
                <a:lnTo>
                  <a:pt x="5623558" y="694801"/>
                </a:lnTo>
                <a:cubicBezTo>
                  <a:pt x="5623558" y="694801"/>
                  <a:pt x="5590270" y="717825"/>
                  <a:pt x="5542716" y="717825"/>
                </a:cubicBezTo>
                <a:cubicBezTo>
                  <a:pt x="5492784" y="717825"/>
                  <a:pt x="5470751" y="688222"/>
                  <a:pt x="5470751" y="626981"/>
                </a:cubicBezTo>
                <a:lnTo>
                  <a:pt x="5470751" y="306364"/>
                </a:lnTo>
                <a:lnTo>
                  <a:pt x="5634654" y="306364"/>
                </a:lnTo>
                <a:lnTo>
                  <a:pt x="5634654" y="236351"/>
                </a:lnTo>
                <a:lnTo>
                  <a:pt x="5470751" y="236351"/>
                </a:lnTo>
                <a:lnTo>
                  <a:pt x="5470751" y="83169"/>
                </a:lnTo>
                <a:moveTo>
                  <a:pt x="2397823" y="17386"/>
                </a:moveTo>
                <a:lnTo>
                  <a:pt x="2301447" y="17386"/>
                </a:lnTo>
                <a:lnTo>
                  <a:pt x="2301447" y="783452"/>
                </a:lnTo>
                <a:lnTo>
                  <a:pt x="2397823" y="783452"/>
                </a:lnTo>
                <a:lnTo>
                  <a:pt x="2397823" y="17386"/>
                </a:lnTo>
                <a:close/>
                <a:moveTo>
                  <a:pt x="8064337" y="17386"/>
                </a:moveTo>
                <a:lnTo>
                  <a:pt x="7918188" y="17386"/>
                </a:lnTo>
                <a:lnTo>
                  <a:pt x="7688979" y="634656"/>
                </a:lnTo>
                <a:lnTo>
                  <a:pt x="7458501" y="17386"/>
                </a:lnTo>
                <a:lnTo>
                  <a:pt x="7305695" y="17386"/>
                </a:lnTo>
                <a:lnTo>
                  <a:pt x="7305695" y="783452"/>
                </a:lnTo>
                <a:lnTo>
                  <a:pt x="7402071" y="783452"/>
                </a:lnTo>
                <a:lnTo>
                  <a:pt x="7402071" y="123579"/>
                </a:lnTo>
                <a:lnTo>
                  <a:pt x="7649034" y="783452"/>
                </a:lnTo>
                <a:lnTo>
                  <a:pt x="7723217" y="783452"/>
                </a:lnTo>
                <a:lnTo>
                  <a:pt x="7967961" y="122483"/>
                </a:lnTo>
                <a:lnTo>
                  <a:pt x="7967961" y="783452"/>
                </a:lnTo>
                <a:lnTo>
                  <a:pt x="8064337" y="783452"/>
                </a:lnTo>
                <a:lnTo>
                  <a:pt x="8064337" y="17386"/>
                </a:lnTo>
                <a:moveTo>
                  <a:pt x="9007646" y="716729"/>
                </a:moveTo>
                <a:cubicBezTo>
                  <a:pt x="8916819" y="716729"/>
                  <a:pt x="8855949" y="652198"/>
                  <a:pt x="8855949" y="509823"/>
                </a:cubicBezTo>
                <a:cubicBezTo>
                  <a:pt x="8855949" y="366509"/>
                  <a:pt x="8916819" y="302918"/>
                  <a:pt x="9007646" y="302918"/>
                </a:cubicBezTo>
                <a:cubicBezTo>
                  <a:pt x="9098475" y="302918"/>
                  <a:pt x="9159343" y="366352"/>
                  <a:pt x="9159343" y="509823"/>
                </a:cubicBezTo>
                <a:cubicBezTo>
                  <a:pt x="9159502" y="652198"/>
                  <a:pt x="9098475" y="716729"/>
                  <a:pt x="9007646" y="716729"/>
                </a:cubicBezTo>
                <a:moveTo>
                  <a:pt x="9249219" y="17386"/>
                </a:moveTo>
                <a:lnTo>
                  <a:pt x="9157282" y="17386"/>
                </a:lnTo>
                <a:lnTo>
                  <a:pt x="9157282" y="341292"/>
                </a:lnTo>
                <a:cubicBezTo>
                  <a:pt x="9137309" y="281147"/>
                  <a:pt x="9088646" y="225231"/>
                  <a:pt x="8992271" y="225231"/>
                </a:cubicBezTo>
                <a:cubicBezTo>
                  <a:pt x="8868155" y="225231"/>
                  <a:pt x="8759732" y="321557"/>
                  <a:pt x="8759732" y="513113"/>
                </a:cubicBezTo>
                <a:cubicBezTo>
                  <a:pt x="8759732" y="706861"/>
                  <a:pt x="8868314" y="794416"/>
                  <a:pt x="8984504" y="794416"/>
                </a:cubicBezTo>
                <a:cubicBezTo>
                  <a:pt x="9072002" y="794416"/>
                  <a:pt x="9136200" y="744139"/>
                  <a:pt x="9157282" y="672873"/>
                </a:cubicBezTo>
                <a:lnTo>
                  <a:pt x="9157282" y="714536"/>
                </a:lnTo>
                <a:cubicBezTo>
                  <a:pt x="9157282" y="739753"/>
                  <a:pt x="9159502" y="767006"/>
                  <a:pt x="9162831" y="783452"/>
                </a:cubicBezTo>
                <a:lnTo>
                  <a:pt x="9255878" y="783452"/>
                </a:lnTo>
                <a:cubicBezTo>
                  <a:pt x="9251439" y="757139"/>
                  <a:pt x="9249219" y="718922"/>
                  <a:pt x="9249219" y="669584"/>
                </a:cubicBezTo>
                <a:lnTo>
                  <a:pt x="9249219" y="17386"/>
                </a:lnTo>
                <a:moveTo>
                  <a:pt x="5784131" y="1096"/>
                </a:moveTo>
                <a:cubicBezTo>
                  <a:pt x="5747515" y="1096"/>
                  <a:pt x="5718824" y="29603"/>
                  <a:pt x="5718824" y="65627"/>
                </a:cubicBezTo>
                <a:cubicBezTo>
                  <a:pt x="5718824" y="101808"/>
                  <a:pt x="5747673" y="129061"/>
                  <a:pt x="5784131" y="129061"/>
                </a:cubicBezTo>
                <a:cubicBezTo>
                  <a:pt x="5820747" y="129061"/>
                  <a:pt x="5848329" y="101651"/>
                  <a:pt x="5848329" y="65627"/>
                </a:cubicBezTo>
                <a:cubicBezTo>
                  <a:pt x="5848487" y="29446"/>
                  <a:pt x="5820747" y="1096"/>
                  <a:pt x="5784131" y="1096"/>
                </a:cubicBezTo>
                <a:moveTo>
                  <a:pt x="9428497" y="1096"/>
                </a:moveTo>
                <a:cubicBezTo>
                  <a:pt x="9391881" y="1096"/>
                  <a:pt x="9363190" y="29603"/>
                  <a:pt x="9363190" y="65627"/>
                </a:cubicBezTo>
                <a:cubicBezTo>
                  <a:pt x="9363190" y="101808"/>
                  <a:pt x="9392040" y="129061"/>
                  <a:pt x="9428497" y="129061"/>
                </a:cubicBezTo>
                <a:cubicBezTo>
                  <a:pt x="9465114" y="129061"/>
                  <a:pt x="9492696" y="101651"/>
                  <a:pt x="9492696" y="65627"/>
                </a:cubicBezTo>
                <a:cubicBezTo>
                  <a:pt x="9492696" y="29446"/>
                  <a:pt x="9465114" y="1096"/>
                  <a:pt x="9428497" y="1096"/>
                </a:cubicBezTo>
                <a:moveTo>
                  <a:pt x="10219159" y="1096"/>
                </a:moveTo>
                <a:cubicBezTo>
                  <a:pt x="10182543" y="1096"/>
                  <a:pt x="10153852" y="29603"/>
                  <a:pt x="10153852" y="65627"/>
                </a:cubicBezTo>
                <a:cubicBezTo>
                  <a:pt x="10153852" y="101808"/>
                  <a:pt x="10182701" y="129061"/>
                  <a:pt x="10219159" y="129061"/>
                </a:cubicBezTo>
                <a:cubicBezTo>
                  <a:pt x="10255775" y="129061"/>
                  <a:pt x="10283358" y="101651"/>
                  <a:pt x="10283358" y="65627"/>
                </a:cubicBezTo>
                <a:cubicBezTo>
                  <a:pt x="10283358" y="29446"/>
                  <a:pt x="10255618" y="1096"/>
                  <a:pt x="10219159" y="1096"/>
                </a:cubicBezTo>
                <a:moveTo>
                  <a:pt x="1651545" y="800994"/>
                </a:moveTo>
                <a:cubicBezTo>
                  <a:pt x="1836529" y="800994"/>
                  <a:pt x="1908494" y="691512"/>
                  <a:pt x="1908494" y="548197"/>
                </a:cubicBezTo>
                <a:lnTo>
                  <a:pt x="1908494" y="17542"/>
                </a:lnTo>
                <a:lnTo>
                  <a:pt x="1771222" y="17542"/>
                </a:lnTo>
                <a:lnTo>
                  <a:pt x="1771222" y="583282"/>
                </a:lnTo>
                <a:cubicBezTo>
                  <a:pt x="1771222" y="675222"/>
                  <a:pt x="1735715" y="729885"/>
                  <a:pt x="1651545" y="729885"/>
                </a:cubicBezTo>
                <a:cubicBezTo>
                  <a:pt x="1568484" y="729885"/>
                  <a:pt x="1531867" y="671933"/>
                  <a:pt x="1531867" y="572318"/>
                </a:cubicBezTo>
                <a:lnTo>
                  <a:pt x="1531867" y="467221"/>
                </a:lnTo>
                <a:lnTo>
                  <a:pt x="1394595" y="501209"/>
                </a:lnTo>
                <a:lnTo>
                  <a:pt x="1394595" y="548197"/>
                </a:lnTo>
                <a:cubicBezTo>
                  <a:pt x="1394595" y="691668"/>
                  <a:pt x="1466560" y="800994"/>
                  <a:pt x="1651545" y="800994"/>
                </a:cubicBezTo>
                <a:moveTo>
                  <a:pt x="920642" y="721114"/>
                </a:moveTo>
                <a:cubicBezTo>
                  <a:pt x="814280" y="721114"/>
                  <a:pt x="748973" y="635752"/>
                  <a:pt x="748973" y="544908"/>
                </a:cubicBezTo>
                <a:cubicBezTo>
                  <a:pt x="748973" y="488052"/>
                  <a:pt x="774493" y="435425"/>
                  <a:pt x="816499" y="405979"/>
                </a:cubicBezTo>
                <a:lnTo>
                  <a:pt x="1066791" y="676319"/>
                </a:lnTo>
                <a:cubicBezTo>
                  <a:pt x="1020188" y="703572"/>
                  <a:pt x="968196" y="721114"/>
                  <a:pt x="920642" y="721114"/>
                </a:cubicBezTo>
                <a:moveTo>
                  <a:pt x="1054585" y="329388"/>
                </a:moveTo>
                <a:cubicBezTo>
                  <a:pt x="1144304" y="329388"/>
                  <a:pt x="1199625" y="380762"/>
                  <a:pt x="1199625" y="469413"/>
                </a:cubicBezTo>
                <a:cubicBezTo>
                  <a:pt x="1199625" y="508884"/>
                  <a:pt x="1188529" y="549294"/>
                  <a:pt x="1164118" y="586571"/>
                </a:cubicBezTo>
                <a:lnTo>
                  <a:pt x="947114" y="350220"/>
                </a:lnTo>
                <a:cubicBezTo>
                  <a:pt x="985949" y="334870"/>
                  <a:pt x="1023517" y="329388"/>
                  <a:pt x="1054585" y="329388"/>
                </a:cubicBezTo>
                <a:moveTo>
                  <a:pt x="920642" y="57952"/>
                </a:moveTo>
                <a:cubicBezTo>
                  <a:pt x="985949" y="57952"/>
                  <a:pt x="1024785" y="95230"/>
                  <a:pt x="1024785" y="163050"/>
                </a:cubicBezTo>
                <a:cubicBezTo>
                  <a:pt x="1024785" y="225387"/>
                  <a:pt x="993717" y="284593"/>
                  <a:pt x="917313" y="318424"/>
                </a:cubicBezTo>
                <a:lnTo>
                  <a:pt x="869760" y="265954"/>
                </a:lnTo>
                <a:cubicBezTo>
                  <a:pt x="827595" y="220062"/>
                  <a:pt x="815548" y="191556"/>
                  <a:pt x="815548" y="157568"/>
                </a:cubicBezTo>
                <a:cubicBezTo>
                  <a:pt x="815390" y="94133"/>
                  <a:pt x="856286" y="57952"/>
                  <a:pt x="920642" y="57952"/>
                </a:cubicBezTo>
                <a:moveTo>
                  <a:pt x="1198515" y="623692"/>
                </a:moveTo>
                <a:cubicBezTo>
                  <a:pt x="1258274" y="553679"/>
                  <a:pt x="1292672" y="477088"/>
                  <a:pt x="1292672" y="410208"/>
                </a:cubicBezTo>
                <a:cubicBezTo>
                  <a:pt x="1292672" y="327039"/>
                  <a:pt x="1236241" y="271279"/>
                  <a:pt x="1147632" y="271279"/>
                </a:cubicBezTo>
                <a:cubicBezTo>
                  <a:pt x="1101188" y="271279"/>
                  <a:pt x="1049038" y="284436"/>
                  <a:pt x="1014799" y="297593"/>
                </a:cubicBezTo>
                <a:lnTo>
                  <a:pt x="1012580" y="293207"/>
                </a:lnTo>
                <a:cubicBezTo>
                  <a:pt x="1096750" y="248412"/>
                  <a:pt x="1132257" y="206749"/>
                  <a:pt x="1132257" y="148796"/>
                </a:cubicBezTo>
                <a:cubicBezTo>
                  <a:pt x="1132257" y="65627"/>
                  <a:pt x="1056963" y="0"/>
                  <a:pt x="923971" y="0"/>
                </a:cubicBezTo>
                <a:cubicBezTo>
                  <a:pt x="771165" y="0"/>
                  <a:pt x="695871" y="84266"/>
                  <a:pt x="695871" y="189363"/>
                </a:cubicBezTo>
                <a:cubicBezTo>
                  <a:pt x="695871" y="246219"/>
                  <a:pt x="720282" y="303231"/>
                  <a:pt x="784480" y="372148"/>
                </a:cubicBezTo>
                <a:lnTo>
                  <a:pt x="785589" y="374340"/>
                </a:lnTo>
                <a:cubicBezTo>
                  <a:pt x="677008" y="425714"/>
                  <a:pt x="627235" y="508884"/>
                  <a:pt x="627235" y="594246"/>
                </a:cubicBezTo>
                <a:cubicBezTo>
                  <a:pt x="627235" y="707018"/>
                  <a:pt x="714734" y="801151"/>
                  <a:pt x="849787" y="801151"/>
                </a:cubicBezTo>
                <a:cubicBezTo>
                  <a:pt x="927300" y="801151"/>
                  <a:pt x="1018128" y="769356"/>
                  <a:pt x="1100079" y="712500"/>
                </a:cubicBezTo>
                <a:lnTo>
                  <a:pt x="1166496" y="783609"/>
                </a:lnTo>
                <a:lnTo>
                  <a:pt x="1340384" y="783609"/>
                </a:lnTo>
                <a:lnTo>
                  <a:pt x="1340384" y="778127"/>
                </a:lnTo>
                <a:lnTo>
                  <a:pt x="1198515" y="623692"/>
                </a:lnTo>
                <a:close/>
                <a:moveTo>
                  <a:pt x="256949" y="800994"/>
                </a:moveTo>
                <a:cubicBezTo>
                  <a:pt x="441934" y="800994"/>
                  <a:pt x="513898" y="691512"/>
                  <a:pt x="513898" y="548197"/>
                </a:cubicBezTo>
                <a:lnTo>
                  <a:pt x="513898" y="17542"/>
                </a:lnTo>
                <a:lnTo>
                  <a:pt x="376626" y="17542"/>
                </a:lnTo>
                <a:lnTo>
                  <a:pt x="376626" y="583282"/>
                </a:lnTo>
                <a:cubicBezTo>
                  <a:pt x="376626" y="675222"/>
                  <a:pt x="341120" y="729885"/>
                  <a:pt x="256949" y="729885"/>
                </a:cubicBezTo>
                <a:cubicBezTo>
                  <a:pt x="173889" y="729885"/>
                  <a:pt x="137272" y="671933"/>
                  <a:pt x="137272" y="572318"/>
                </a:cubicBezTo>
                <a:lnTo>
                  <a:pt x="137272" y="467221"/>
                </a:lnTo>
                <a:lnTo>
                  <a:pt x="0" y="501209"/>
                </a:lnTo>
                <a:lnTo>
                  <a:pt x="0" y="548197"/>
                </a:lnTo>
                <a:cubicBezTo>
                  <a:pt x="0" y="691668"/>
                  <a:pt x="71965" y="800994"/>
                  <a:pt x="256949" y="800994"/>
                </a:cubicBezTo>
              </a:path>
            </a:pathLst>
          </a:custGeom>
          <a:solidFill>
            <a:schemeClr val="bg1"/>
          </a:solidFill>
          <a:ln w="15840" cap="flat">
            <a:noFill/>
            <a:prstDash val="solid"/>
            <a:miter/>
          </a:ln>
        </p:spPr>
        <p:txBody>
          <a:bodyPr rtlCol="0" anchor="ctr"/>
          <a:lstStyle/>
          <a:p>
            <a:endParaRPr lang="en-GB" sz="3000"/>
          </a:p>
        </p:txBody>
      </p:sp>
    </p:spTree>
    <p:extLst>
      <p:ext uri="{BB962C8B-B14F-4D97-AF65-F5344CB8AC3E}">
        <p14:creationId xmlns:p14="http://schemas.microsoft.com/office/powerpoint/2010/main" val="3745991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with Imag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B8AD4-5298-7DA9-DDAD-3AB53AF2F9F5}"/>
              </a:ext>
            </a:extLst>
          </p:cNvPr>
          <p:cNvSpPr>
            <a:spLocks noGrp="1"/>
          </p:cNvSpPr>
          <p:nvPr>
            <p:ph type="title"/>
          </p:nvPr>
        </p:nvSpPr>
        <p:spPr>
          <a:xfrm>
            <a:off x="289385" y="270001"/>
            <a:ext cx="5732004" cy="2770117"/>
          </a:xfrm>
        </p:spPr>
        <p:txBody>
          <a:bodyPr anchor="t"/>
          <a:lstStyle>
            <a:lvl1pPr>
              <a:lnSpc>
                <a:spcPct val="80000"/>
              </a:lnSpc>
              <a:defRPr sz="7400" spc="0" baseline="0">
                <a:solidFill>
                  <a:schemeClr val="tx2"/>
                </a:solidFill>
              </a:defRPr>
            </a:lvl1pPr>
          </a:lstStyle>
          <a:p>
            <a:r>
              <a:rPr lang="en-US"/>
              <a:t>Click to edit Master title style</a:t>
            </a:r>
            <a:endParaRPr lang="en-GB"/>
          </a:p>
        </p:txBody>
      </p:sp>
      <p:sp>
        <p:nvSpPr>
          <p:cNvPr id="11" name="Picture Placeholder 10">
            <a:extLst>
              <a:ext uri="{FF2B5EF4-FFF2-40B4-BE49-F238E27FC236}">
                <a16:creationId xmlns:a16="http://schemas.microsoft.com/office/drawing/2014/main" id="{A6BED0E8-5F3C-7ED5-6D85-7ADCF623965A}"/>
              </a:ext>
            </a:extLst>
          </p:cNvPr>
          <p:cNvSpPr>
            <a:spLocks noGrp="1"/>
          </p:cNvSpPr>
          <p:nvPr>
            <p:ph type="pic" sz="quarter" idx="13" hasCustomPrompt="1"/>
          </p:nvPr>
        </p:nvSpPr>
        <p:spPr>
          <a:xfrm>
            <a:off x="6165850" y="0"/>
            <a:ext cx="6026150" cy="6858000"/>
          </a:xfrm>
          <a:solidFill>
            <a:srgbClr val="F6F3F2"/>
          </a:solidFill>
        </p:spPr>
        <p:txBody>
          <a:bodyPr/>
          <a:lstStyle>
            <a:lvl1pPr>
              <a:defRPr b="0" i="0">
                <a:latin typeface="+mn-lt"/>
              </a:defRPr>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6" name="Slide Number Placeholder 5">
            <a:extLst>
              <a:ext uri="{FF2B5EF4-FFF2-40B4-BE49-F238E27FC236}">
                <a16:creationId xmlns:a16="http://schemas.microsoft.com/office/drawing/2014/main" id="{6F49183B-3F5F-D40F-DF08-A45F8678A099}"/>
              </a:ext>
            </a:extLst>
          </p:cNvPr>
          <p:cNvSpPr>
            <a:spLocks noGrp="1"/>
          </p:cNvSpPr>
          <p:nvPr>
            <p:ph type="sldNum" sz="quarter" idx="12"/>
          </p:nvPr>
        </p:nvSpPr>
        <p:spPr/>
        <p:txBody>
          <a:bodyPr/>
          <a:lstStyle>
            <a:lvl1pPr>
              <a:defRPr>
                <a:solidFill>
                  <a:schemeClr val="bg1"/>
                </a:solidFill>
              </a:defRPr>
            </a:lvl1pPr>
          </a:lstStyle>
          <a:p>
            <a:fld id="{AEC8D767-5246-2244-A4A3-B8AFB218393C}" type="slidenum">
              <a:rPr lang="en-GB" smtClean="0"/>
              <a:pPr/>
              <a:t>‹#›</a:t>
            </a:fld>
            <a:endParaRPr lang="en-GB"/>
          </a:p>
        </p:txBody>
      </p:sp>
    </p:spTree>
    <p:extLst>
      <p:ext uri="{BB962C8B-B14F-4D97-AF65-F5344CB8AC3E}">
        <p14:creationId xmlns:p14="http://schemas.microsoft.com/office/powerpoint/2010/main" val="2811223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C22AC-FEA7-AD51-FB22-01EC3D276410}"/>
              </a:ext>
            </a:extLst>
          </p:cNvPr>
          <p:cNvSpPr>
            <a:spLocks noGrp="1"/>
          </p:cNvSpPr>
          <p:nvPr>
            <p:ph type="title"/>
          </p:nvPr>
        </p:nvSpPr>
        <p:spPr>
          <a:xfrm>
            <a:off x="286716" y="273601"/>
            <a:ext cx="1811959" cy="392415"/>
          </a:xfrm>
        </p:spPr>
        <p:txBody>
          <a:bodyPr/>
          <a:lstStyle>
            <a:lvl1pPr>
              <a:lnSpc>
                <a:spcPct val="85000"/>
              </a:lnSpc>
              <a:defRPr sz="1500" b="1" i="0">
                <a:solidFill>
                  <a:schemeClr val="tx1"/>
                </a:solidFill>
                <a:latin typeface="+mn-lt"/>
              </a:defRPr>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D07DAC6C-95A8-D53D-7D6B-43128BEEF186}"/>
              </a:ext>
            </a:extLst>
          </p:cNvPr>
          <p:cNvSpPr>
            <a:spLocks noGrp="1"/>
          </p:cNvSpPr>
          <p:nvPr>
            <p:ph type="body" sz="quarter" idx="13"/>
          </p:nvPr>
        </p:nvSpPr>
        <p:spPr>
          <a:xfrm>
            <a:off x="3225801" y="277201"/>
            <a:ext cx="8966200" cy="5995014"/>
          </a:xfrm>
        </p:spPr>
        <p:txBody>
          <a:bodyPr/>
          <a:lstStyle>
            <a:lvl1pPr marL="981036" indent="-981036">
              <a:lnSpc>
                <a:spcPct val="80000"/>
              </a:lnSpc>
              <a:spcBef>
                <a:spcPts val="600"/>
              </a:spcBef>
              <a:spcAft>
                <a:spcPts val="600"/>
              </a:spcAft>
              <a:buFont typeface="+mj-lt"/>
              <a:buAutoNum type="arabicPeriod"/>
              <a:tabLst/>
              <a:defRPr sz="3000" b="0" i="0">
                <a:latin typeface="+mj-lt"/>
              </a:defRPr>
            </a:lvl1pPr>
            <a:lvl2pPr marL="1201690" indent="-220655">
              <a:tabLst/>
              <a:defRPr/>
            </a:lvl2pPr>
            <a:lvl3pPr marL="1201690" indent="-220655">
              <a:tabLst/>
              <a:defRPr/>
            </a:lvl3pPr>
            <a:lvl4pPr marL="1201690" indent="-220655">
              <a:tabLst/>
              <a:defRPr/>
            </a:lvl4pPr>
            <a:lvl5pPr marL="1201690" indent="-220655">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a:extLst>
              <a:ext uri="{FF2B5EF4-FFF2-40B4-BE49-F238E27FC236}">
                <a16:creationId xmlns:a16="http://schemas.microsoft.com/office/drawing/2014/main" id="{4C3DE09C-0B1B-D45B-6ABB-863B5E0871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9119AF0-BAA0-31B4-998E-02AD3B07E859}"/>
              </a:ext>
            </a:extLst>
          </p:cNvPr>
          <p:cNvSpPr>
            <a:spLocks noGrp="1"/>
          </p:cNvSpPr>
          <p:nvPr>
            <p:ph type="sldNum" sz="quarter" idx="12"/>
          </p:nvPr>
        </p:nvSpPr>
        <p:spPr/>
        <p:txBody>
          <a:bodyPr/>
          <a:lstStyle/>
          <a:p>
            <a:fld id="{AEC8D767-5246-2244-A4A3-B8AFB218393C}" type="slidenum">
              <a:rPr lang="en-GB" smtClean="0"/>
              <a:t>‹#›</a:t>
            </a:fld>
            <a:endParaRPr lang="en-GB"/>
          </a:p>
        </p:txBody>
      </p:sp>
    </p:spTree>
    <p:extLst>
      <p:ext uri="{BB962C8B-B14F-4D97-AF65-F5344CB8AC3E}">
        <p14:creationId xmlns:p14="http://schemas.microsoft.com/office/powerpoint/2010/main" val="1679687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F4DE542-4D98-B05D-597C-9623E7D2E7C2}"/>
              </a:ext>
            </a:extLst>
          </p:cNvPr>
          <p:cNvSpPr>
            <a:spLocks noGrp="1"/>
          </p:cNvSpPr>
          <p:nvPr>
            <p:ph type="title"/>
          </p:nvPr>
        </p:nvSpPr>
        <p:spPr>
          <a:xfrm>
            <a:off x="286716" y="273601"/>
            <a:ext cx="1811959" cy="392415"/>
          </a:xfrm>
        </p:spPr>
        <p:txBody>
          <a:bodyPr/>
          <a:lstStyle>
            <a:lvl1pPr>
              <a:lnSpc>
                <a:spcPct val="85000"/>
              </a:lnSpc>
              <a:defRPr sz="1500" b="1" i="0">
                <a:solidFill>
                  <a:schemeClr val="tx1"/>
                </a:solidFill>
                <a:latin typeface="+mn-lt"/>
              </a:defRPr>
            </a:lvl1pPr>
          </a:lstStyle>
          <a:p>
            <a:r>
              <a:rPr lang="en-US"/>
              <a:t>Click to edit Master title style</a:t>
            </a:r>
            <a:endParaRPr lang="en-GB"/>
          </a:p>
        </p:txBody>
      </p:sp>
      <p:sp>
        <p:nvSpPr>
          <p:cNvPr id="151" name="Picture Placeholder 92">
            <a:extLst>
              <a:ext uri="{FF2B5EF4-FFF2-40B4-BE49-F238E27FC236}">
                <a16:creationId xmlns:a16="http://schemas.microsoft.com/office/drawing/2014/main" id="{414C0709-0B1A-11C5-45EE-CC44E7A13411}"/>
              </a:ext>
            </a:extLst>
          </p:cNvPr>
          <p:cNvSpPr>
            <a:spLocks noGrp="1"/>
          </p:cNvSpPr>
          <p:nvPr>
            <p:ph type="pic" sz="quarter" idx="56" hasCustomPrompt="1"/>
          </p:nvPr>
        </p:nvSpPr>
        <p:spPr>
          <a:xfrm>
            <a:off x="3225800" y="933133"/>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b="0" i="0">
                <a:latin typeface="+mn-lt"/>
              </a:defRPr>
            </a:lvl1pPr>
          </a:lstStyle>
          <a:p>
            <a:r>
              <a:rPr lang="en-GB"/>
              <a:t> </a:t>
            </a:r>
          </a:p>
        </p:txBody>
      </p:sp>
      <p:sp>
        <p:nvSpPr>
          <p:cNvPr id="163" name="Text Placeholder 5">
            <a:extLst>
              <a:ext uri="{FF2B5EF4-FFF2-40B4-BE49-F238E27FC236}">
                <a16:creationId xmlns:a16="http://schemas.microsoft.com/office/drawing/2014/main" id="{12B824E8-EE25-7DB2-F96D-DEA8631E51FB}"/>
              </a:ext>
            </a:extLst>
          </p:cNvPr>
          <p:cNvSpPr>
            <a:spLocks noGrp="1"/>
          </p:cNvSpPr>
          <p:nvPr>
            <p:ph type="body" sz="quarter" idx="13" hasCustomPrompt="1"/>
          </p:nvPr>
        </p:nvSpPr>
        <p:spPr>
          <a:xfrm>
            <a:off x="3225800" y="231772"/>
            <a:ext cx="836613" cy="228909"/>
          </a:xfrm>
        </p:spPr>
        <p:txBody>
          <a:bodyPr wrap="square">
            <a:noAutofit/>
          </a:bodyPr>
          <a:lstStyle>
            <a:lvl1pPr marL="0" indent="0">
              <a:spcBef>
                <a:spcPts val="0"/>
              </a:spcBef>
              <a:spcAft>
                <a:spcPts val="0"/>
              </a:spcAft>
              <a:buFont typeface="+mj-lt"/>
              <a:buNone/>
              <a:tabLst/>
              <a:defRPr sz="1500" b="0" i="0">
                <a:latin typeface="+mn-lt"/>
              </a:defRPr>
            </a:lvl1pPr>
            <a:lvl2pPr>
              <a:defRPr sz="1500"/>
            </a:lvl2pPr>
            <a:lvl3pPr>
              <a:defRPr sz="1500"/>
            </a:lvl3pPr>
            <a:lvl4pPr>
              <a:defRPr sz="1500"/>
            </a:lvl4pPr>
            <a:lvl5pPr>
              <a:defRPr sz="1500"/>
            </a:lvl5pPr>
          </a:lstStyle>
          <a:p>
            <a:pPr lvl="0"/>
            <a:r>
              <a:rPr lang="en-GB"/>
              <a:t>00:00</a:t>
            </a:r>
          </a:p>
        </p:txBody>
      </p:sp>
      <p:sp>
        <p:nvSpPr>
          <p:cNvPr id="164" name="Text Placeholder 5">
            <a:extLst>
              <a:ext uri="{FF2B5EF4-FFF2-40B4-BE49-F238E27FC236}">
                <a16:creationId xmlns:a16="http://schemas.microsoft.com/office/drawing/2014/main" id="{A4F70AC5-374E-DFC2-2B29-2318F0BB51E4}"/>
              </a:ext>
            </a:extLst>
          </p:cNvPr>
          <p:cNvSpPr>
            <a:spLocks noGrp="1"/>
          </p:cNvSpPr>
          <p:nvPr>
            <p:ph type="body" sz="quarter" idx="14"/>
          </p:nvPr>
        </p:nvSpPr>
        <p:spPr>
          <a:xfrm>
            <a:off x="4206875" y="231772"/>
            <a:ext cx="4754563"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US"/>
              <a:t>Click to edit Master text styles</a:t>
            </a:r>
          </a:p>
        </p:txBody>
      </p:sp>
      <p:sp>
        <p:nvSpPr>
          <p:cNvPr id="165" name="Text Placeholder 5">
            <a:extLst>
              <a:ext uri="{FF2B5EF4-FFF2-40B4-BE49-F238E27FC236}">
                <a16:creationId xmlns:a16="http://schemas.microsoft.com/office/drawing/2014/main" id="{EB857D0D-CD76-A612-A712-E14D8C7049C6}"/>
              </a:ext>
            </a:extLst>
          </p:cNvPr>
          <p:cNvSpPr>
            <a:spLocks noGrp="1"/>
          </p:cNvSpPr>
          <p:nvPr>
            <p:ph type="body" sz="quarter" idx="15" hasCustomPrompt="1"/>
          </p:nvPr>
        </p:nvSpPr>
        <p:spPr>
          <a:xfrm>
            <a:off x="9106463" y="231772"/>
            <a:ext cx="2794059"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GB" err="1"/>
              <a:t>Firstname</a:t>
            </a:r>
            <a:r>
              <a:rPr lang="en-GB"/>
              <a:t> Surname</a:t>
            </a:r>
          </a:p>
        </p:txBody>
      </p:sp>
      <p:sp>
        <p:nvSpPr>
          <p:cNvPr id="166" name="Picture Placeholder 91">
            <a:extLst>
              <a:ext uri="{FF2B5EF4-FFF2-40B4-BE49-F238E27FC236}">
                <a16:creationId xmlns:a16="http://schemas.microsoft.com/office/drawing/2014/main" id="{23E05799-FE6A-9155-DA4E-C09C4B03CA27}"/>
              </a:ext>
            </a:extLst>
          </p:cNvPr>
          <p:cNvSpPr>
            <a:spLocks noGrp="1"/>
          </p:cNvSpPr>
          <p:nvPr>
            <p:ph type="pic" sz="quarter" idx="55" hasCustomPrompt="1"/>
          </p:nvPr>
        </p:nvSpPr>
        <p:spPr>
          <a:xfrm>
            <a:off x="3225800" y="538995"/>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b="0" i="0">
                <a:latin typeface="+mn-lt"/>
              </a:defRPr>
            </a:lvl1pPr>
          </a:lstStyle>
          <a:p>
            <a:r>
              <a:rPr lang="en-GB"/>
              <a:t>  </a:t>
            </a:r>
          </a:p>
        </p:txBody>
      </p:sp>
      <p:sp>
        <p:nvSpPr>
          <p:cNvPr id="167" name="Text Placeholder 5">
            <a:extLst>
              <a:ext uri="{FF2B5EF4-FFF2-40B4-BE49-F238E27FC236}">
                <a16:creationId xmlns:a16="http://schemas.microsoft.com/office/drawing/2014/main" id="{24089EB1-E806-6913-C5B8-A4C01D0814E6}"/>
              </a:ext>
            </a:extLst>
          </p:cNvPr>
          <p:cNvSpPr>
            <a:spLocks noGrp="1"/>
          </p:cNvSpPr>
          <p:nvPr>
            <p:ph type="body" sz="quarter" idx="16" hasCustomPrompt="1"/>
          </p:nvPr>
        </p:nvSpPr>
        <p:spPr>
          <a:xfrm>
            <a:off x="3225800" y="625472"/>
            <a:ext cx="836613" cy="228909"/>
          </a:xfrm>
        </p:spPr>
        <p:txBody>
          <a:bodyPr wrap="square">
            <a:noAutofit/>
          </a:bodyPr>
          <a:lstStyle>
            <a:lvl1pPr marL="0" indent="0">
              <a:spcBef>
                <a:spcPts val="0"/>
              </a:spcBef>
              <a:spcAft>
                <a:spcPts val="0"/>
              </a:spcAft>
              <a:buFont typeface="+mj-lt"/>
              <a:buNone/>
              <a:tabLst/>
              <a:defRPr sz="1500" b="0" i="0">
                <a:latin typeface="+mn-lt"/>
              </a:defRPr>
            </a:lvl1pPr>
            <a:lvl2pPr>
              <a:defRPr sz="1500"/>
            </a:lvl2pPr>
            <a:lvl3pPr>
              <a:defRPr sz="1500"/>
            </a:lvl3pPr>
            <a:lvl4pPr>
              <a:defRPr sz="1500"/>
            </a:lvl4pPr>
            <a:lvl5pPr>
              <a:defRPr sz="1500"/>
            </a:lvl5pPr>
          </a:lstStyle>
          <a:p>
            <a:pPr lvl="0"/>
            <a:r>
              <a:rPr lang="en-GB"/>
              <a:t>00:00</a:t>
            </a:r>
          </a:p>
        </p:txBody>
      </p:sp>
      <p:sp>
        <p:nvSpPr>
          <p:cNvPr id="168" name="Text Placeholder 5">
            <a:extLst>
              <a:ext uri="{FF2B5EF4-FFF2-40B4-BE49-F238E27FC236}">
                <a16:creationId xmlns:a16="http://schemas.microsoft.com/office/drawing/2014/main" id="{10C7981E-34E4-22AC-19D7-855BF963AC6A}"/>
              </a:ext>
            </a:extLst>
          </p:cNvPr>
          <p:cNvSpPr>
            <a:spLocks noGrp="1"/>
          </p:cNvSpPr>
          <p:nvPr>
            <p:ph type="body" sz="quarter" idx="17"/>
          </p:nvPr>
        </p:nvSpPr>
        <p:spPr>
          <a:xfrm>
            <a:off x="4206875" y="625472"/>
            <a:ext cx="4754563"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US"/>
              <a:t>Click to edit Master text styles</a:t>
            </a:r>
          </a:p>
        </p:txBody>
      </p:sp>
      <p:sp>
        <p:nvSpPr>
          <p:cNvPr id="169" name="Text Placeholder 5">
            <a:extLst>
              <a:ext uri="{FF2B5EF4-FFF2-40B4-BE49-F238E27FC236}">
                <a16:creationId xmlns:a16="http://schemas.microsoft.com/office/drawing/2014/main" id="{127EEF89-640D-17FA-3E79-57DA3786E32A}"/>
              </a:ext>
            </a:extLst>
          </p:cNvPr>
          <p:cNvSpPr>
            <a:spLocks noGrp="1"/>
          </p:cNvSpPr>
          <p:nvPr>
            <p:ph type="body" sz="quarter" idx="18" hasCustomPrompt="1"/>
          </p:nvPr>
        </p:nvSpPr>
        <p:spPr>
          <a:xfrm>
            <a:off x="9106463" y="625472"/>
            <a:ext cx="2794059"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GB" err="1"/>
              <a:t>Firstname</a:t>
            </a:r>
            <a:r>
              <a:rPr lang="en-GB"/>
              <a:t> Surname</a:t>
            </a:r>
          </a:p>
        </p:txBody>
      </p:sp>
      <p:sp>
        <p:nvSpPr>
          <p:cNvPr id="170" name="Text Placeholder 5">
            <a:extLst>
              <a:ext uri="{FF2B5EF4-FFF2-40B4-BE49-F238E27FC236}">
                <a16:creationId xmlns:a16="http://schemas.microsoft.com/office/drawing/2014/main" id="{C3E76B7F-03AC-D5BD-BECC-8B0881567D59}"/>
              </a:ext>
            </a:extLst>
          </p:cNvPr>
          <p:cNvSpPr>
            <a:spLocks noGrp="1"/>
          </p:cNvSpPr>
          <p:nvPr>
            <p:ph type="body" sz="quarter" idx="19" hasCustomPrompt="1"/>
          </p:nvPr>
        </p:nvSpPr>
        <p:spPr>
          <a:xfrm>
            <a:off x="3225800" y="1022196"/>
            <a:ext cx="836613" cy="228909"/>
          </a:xfrm>
        </p:spPr>
        <p:txBody>
          <a:bodyPr wrap="square">
            <a:noAutofit/>
          </a:bodyPr>
          <a:lstStyle>
            <a:lvl1pPr marL="0" indent="0">
              <a:spcBef>
                <a:spcPts val="0"/>
              </a:spcBef>
              <a:spcAft>
                <a:spcPts val="0"/>
              </a:spcAft>
              <a:buFont typeface="+mj-lt"/>
              <a:buNone/>
              <a:tabLst/>
              <a:defRPr sz="1500" b="0" i="0">
                <a:latin typeface="+mn-lt"/>
              </a:defRPr>
            </a:lvl1pPr>
            <a:lvl2pPr>
              <a:defRPr sz="1500"/>
            </a:lvl2pPr>
            <a:lvl3pPr>
              <a:defRPr sz="1500"/>
            </a:lvl3pPr>
            <a:lvl4pPr>
              <a:defRPr sz="1500"/>
            </a:lvl4pPr>
            <a:lvl5pPr>
              <a:defRPr sz="1500"/>
            </a:lvl5pPr>
          </a:lstStyle>
          <a:p>
            <a:pPr lvl="0"/>
            <a:r>
              <a:rPr lang="en-GB"/>
              <a:t>00:00</a:t>
            </a:r>
          </a:p>
        </p:txBody>
      </p:sp>
      <p:sp>
        <p:nvSpPr>
          <p:cNvPr id="171" name="Text Placeholder 5">
            <a:extLst>
              <a:ext uri="{FF2B5EF4-FFF2-40B4-BE49-F238E27FC236}">
                <a16:creationId xmlns:a16="http://schemas.microsoft.com/office/drawing/2014/main" id="{8344A73D-BCE2-9041-0430-DCA16AE2194A}"/>
              </a:ext>
            </a:extLst>
          </p:cNvPr>
          <p:cNvSpPr>
            <a:spLocks noGrp="1"/>
          </p:cNvSpPr>
          <p:nvPr>
            <p:ph type="body" sz="quarter" idx="20"/>
          </p:nvPr>
        </p:nvSpPr>
        <p:spPr>
          <a:xfrm>
            <a:off x="4206875" y="1022196"/>
            <a:ext cx="4754563"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US"/>
              <a:t>Click to edit Master text styles</a:t>
            </a:r>
          </a:p>
        </p:txBody>
      </p:sp>
      <p:sp>
        <p:nvSpPr>
          <p:cNvPr id="172" name="Text Placeholder 5">
            <a:extLst>
              <a:ext uri="{FF2B5EF4-FFF2-40B4-BE49-F238E27FC236}">
                <a16:creationId xmlns:a16="http://schemas.microsoft.com/office/drawing/2014/main" id="{BA7AD8A2-995B-0025-7B23-12D44BEB24F7}"/>
              </a:ext>
            </a:extLst>
          </p:cNvPr>
          <p:cNvSpPr>
            <a:spLocks noGrp="1"/>
          </p:cNvSpPr>
          <p:nvPr>
            <p:ph type="body" sz="quarter" idx="21" hasCustomPrompt="1"/>
          </p:nvPr>
        </p:nvSpPr>
        <p:spPr>
          <a:xfrm>
            <a:off x="9106463" y="1022196"/>
            <a:ext cx="2794059"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GB" err="1"/>
              <a:t>Firstname</a:t>
            </a:r>
            <a:r>
              <a:rPr lang="en-GB"/>
              <a:t> Surname</a:t>
            </a:r>
          </a:p>
        </p:txBody>
      </p:sp>
      <p:sp>
        <p:nvSpPr>
          <p:cNvPr id="173" name="Picture Placeholder 93">
            <a:extLst>
              <a:ext uri="{FF2B5EF4-FFF2-40B4-BE49-F238E27FC236}">
                <a16:creationId xmlns:a16="http://schemas.microsoft.com/office/drawing/2014/main" id="{C7221CC4-5A16-F8BC-F970-B26EBD5A8BA8}"/>
              </a:ext>
            </a:extLst>
          </p:cNvPr>
          <p:cNvSpPr>
            <a:spLocks noGrp="1"/>
          </p:cNvSpPr>
          <p:nvPr>
            <p:ph type="pic" sz="quarter" idx="57" hasCustomPrompt="1"/>
          </p:nvPr>
        </p:nvSpPr>
        <p:spPr>
          <a:xfrm>
            <a:off x="3225800" y="1335153"/>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b="0" i="0">
                <a:latin typeface="+mn-lt"/>
              </a:defRPr>
            </a:lvl1pPr>
          </a:lstStyle>
          <a:p>
            <a:r>
              <a:rPr lang="en-GB"/>
              <a:t> </a:t>
            </a:r>
          </a:p>
        </p:txBody>
      </p:sp>
      <p:sp>
        <p:nvSpPr>
          <p:cNvPr id="174" name="Text Placeholder 5">
            <a:extLst>
              <a:ext uri="{FF2B5EF4-FFF2-40B4-BE49-F238E27FC236}">
                <a16:creationId xmlns:a16="http://schemas.microsoft.com/office/drawing/2014/main" id="{B4AD80BA-61F2-11A3-5213-31194E78CF82}"/>
              </a:ext>
            </a:extLst>
          </p:cNvPr>
          <p:cNvSpPr>
            <a:spLocks noGrp="1"/>
          </p:cNvSpPr>
          <p:nvPr>
            <p:ph type="body" sz="quarter" idx="22" hasCustomPrompt="1"/>
          </p:nvPr>
        </p:nvSpPr>
        <p:spPr>
          <a:xfrm>
            <a:off x="3225800" y="1418920"/>
            <a:ext cx="836613" cy="228909"/>
          </a:xfrm>
        </p:spPr>
        <p:txBody>
          <a:bodyPr wrap="square">
            <a:noAutofit/>
          </a:bodyPr>
          <a:lstStyle>
            <a:lvl1pPr marL="0" indent="0">
              <a:spcBef>
                <a:spcPts val="0"/>
              </a:spcBef>
              <a:spcAft>
                <a:spcPts val="0"/>
              </a:spcAft>
              <a:buFont typeface="+mj-lt"/>
              <a:buNone/>
              <a:tabLst/>
              <a:defRPr sz="1500" b="0" i="0">
                <a:latin typeface="+mn-lt"/>
              </a:defRPr>
            </a:lvl1pPr>
            <a:lvl2pPr>
              <a:defRPr sz="1500"/>
            </a:lvl2pPr>
            <a:lvl3pPr>
              <a:defRPr sz="1500"/>
            </a:lvl3pPr>
            <a:lvl4pPr>
              <a:defRPr sz="1500"/>
            </a:lvl4pPr>
            <a:lvl5pPr>
              <a:defRPr sz="1500"/>
            </a:lvl5pPr>
          </a:lstStyle>
          <a:p>
            <a:pPr lvl="0"/>
            <a:r>
              <a:rPr lang="en-GB"/>
              <a:t>00:00</a:t>
            </a:r>
          </a:p>
        </p:txBody>
      </p:sp>
      <p:sp>
        <p:nvSpPr>
          <p:cNvPr id="175" name="Text Placeholder 5">
            <a:extLst>
              <a:ext uri="{FF2B5EF4-FFF2-40B4-BE49-F238E27FC236}">
                <a16:creationId xmlns:a16="http://schemas.microsoft.com/office/drawing/2014/main" id="{27C0D85E-74CB-0D5E-89E5-5D22045B8749}"/>
              </a:ext>
            </a:extLst>
          </p:cNvPr>
          <p:cNvSpPr>
            <a:spLocks noGrp="1"/>
          </p:cNvSpPr>
          <p:nvPr>
            <p:ph type="body" sz="quarter" idx="23"/>
          </p:nvPr>
        </p:nvSpPr>
        <p:spPr>
          <a:xfrm>
            <a:off x="4206875" y="1418920"/>
            <a:ext cx="4754563"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US"/>
              <a:t>Click to edit Master text styles</a:t>
            </a:r>
          </a:p>
        </p:txBody>
      </p:sp>
      <p:sp>
        <p:nvSpPr>
          <p:cNvPr id="176" name="Text Placeholder 5">
            <a:extLst>
              <a:ext uri="{FF2B5EF4-FFF2-40B4-BE49-F238E27FC236}">
                <a16:creationId xmlns:a16="http://schemas.microsoft.com/office/drawing/2014/main" id="{D3602011-9A32-BE74-D43E-233E4FC27356}"/>
              </a:ext>
            </a:extLst>
          </p:cNvPr>
          <p:cNvSpPr>
            <a:spLocks noGrp="1"/>
          </p:cNvSpPr>
          <p:nvPr>
            <p:ph type="body" sz="quarter" idx="24" hasCustomPrompt="1"/>
          </p:nvPr>
        </p:nvSpPr>
        <p:spPr>
          <a:xfrm>
            <a:off x="9106463" y="1418920"/>
            <a:ext cx="2794059"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GB" err="1"/>
              <a:t>Firstname</a:t>
            </a:r>
            <a:r>
              <a:rPr lang="en-GB"/>
              <a:t> Surname</a:t>
            </a:r>
          </a:p>
        </p:txBody>
      </p:sp>
      <p:sp>
        <p:nvSpPr>
          <p:cNvPr id="177" name="Picture Placeholder 94">
            <a:extLst>
              <a:ext uri="{FF2B5EF4-FFF2-40B4-BE49-F238E27FC236}">
                <a16:creationId xmlns:a16="http://schemas.microsoft.com/office/drawing/2014/main" id="{269B4BB8-2420-C116-E384-4500FB15D7E4}"/>
              </a:ext>
            </a:extLst>
          </p:cNvPr>
          <p:cNvSpPr>
            <a:spLocks noGrp="1"/>
          </p:cNvSpPr>
          <p:nvPr>
            <p:ph type="pic" sz="quarter" idx="58" hasCustomPrompt="1"/>
          </p:nvPr>
        </p:nvSpPr>
        <p:spPr>
          <a:xfrm>
            <a:off x="3225800" y="1737174"/>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b="0" i="0">
                <a:latin typeface="+mn-lt"/>
              </a:defRPr>
            </a:lvl1pPr>
          </a:lstStyle>
          <a:p>
            <a:r>
              <a:rPr lang="en-GB"/>
              <a:t> </a:t>
            </a:r>
          </a:p>
        </p:txBody>
      </p:sp>
      <p:sp>
        <p:nvSpPr>
          <p:cNvPr id="178" name="Text Placeholder 5">
            <a:extLst>
              <a:ext uri="{FF2B5EF4-FFF2-40B4-BE49-F238E27FC236}">
                <a16:creationId xmlns:a16="http://schemas.microsoft.com/office/drawing/2014/main" id="{A65D6C32-597E-A87D-B6BE-91881E645FE5}"/>
              </a:ext>
            </a:extLst>
          </p:cNvPr>
          <p:cNvSpPr>
            <a:spLocks noGrp="1"/>
          </p:cNvSpPr>
          <p:nvPr>
            <p:ph type="body" sz="quarter" idx="25" hasCustomPrompt="1"/>
          </p:nvPr>
        </p:nvSpPr>
        <p:spPr>
          <a:xfrm>
            <a:off x="3225800" y="1815644"/>
            <a:ext cx="836613" cy="228909"/>
          </a:xfrm>
        </p:spPr>
        <p:txBody>
          <a:bodyPr wrap="square">
            <a:noAutofit/>
          </a:bodyPr>
          <a:lstStyle>
            <a:lvl1pPr marL="0" indent="0">
              <a:spcBef>
                <a:spcPts val="0"/>
              </a:spcBef>
              <a:spcAft>
                <a:spcPts val="0"/>
              </a:spcAft>
              <a:buFont typeface="+mj-lt"/>
              <a:buNone/>
              <a:tabLst/>
              <a:defRPr sz="1500" b="0" i="0">
                <a:latin typeface="+mn-lt"/>
              </a:defRPr>
            </a:lvl1pPr>
            <a:lvl2pPr>
              <a:defRPr sz="1500"/>
            </a:lvl2pPr>
            <a:lvl3pPr>
              <a:defRPr sz="1500"/>
            </a:lvl3pPr>
            <a:lvl4pPr>
              <a:defRPr sz="1500"/>
            </a:lvl4pPr>
            <a:lvl5pPr>
              <a:defRPr sz="1500"/>
            </a:lvl5pPr>
          </a:lstStyle>
          <a:p>
            <a:pPr lvl="0"/>
            <a:r>
              <a:rPr lang="en-GB"/>
              <a:t>00:00</a:t>
            </a:r>
          </a:p>
        </p:txBody>
      </p:sp>
      <p:sp>
        <p:nvSpPr>
          <p:cNvPr id="179" name="Text Placeholder 5">
            <a:extLst>
              <a:ext uri="{FF2B5EF4-FFF2-40B4-BE49-F238E27FC236}">
                <a16:creationId xmlns:a16="http://schemas.microsoft.com/office/drawing/2014/main" id="{4B1DF343-DFC7-F81B-915B-96E9335A5E49}"/>
              </a:ext>
            </a:extLst>
          </p:cNvPr>
          <p:cNvSpPr>
            <a:spLocks noGrp="1"/>
          </p:cNvSpPr>
          <p:nvPr>
            <p:ph type="body" sz="quarter" idx="26"/>
          </p:nvPr>
        </p:nvSpPr>
        <p:spPr>
          <a:xfrm>
            <a:off x="4206875" y="1815644"/>
            <a:ext cx="4754563"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US"/>
              <a:t>Click to edit Master text styles</a:t>
            </a:r>
          </a:p>
        </p:txBody>
      </p:sp>
      <p:sp>
        <p:nvSpPr>
          <p:cNvPr id="180" name="Text Placeholder 5">
            <a:extLst>
              <a:ext uri="{FF2B5EF4-FFF2-40B4-BE49-F238E27FC236}">
                <a16:creationId xmlns:a16="http://schemas.microsoft.com/office/drawing/2014/main" id="{B101370D-BD23-0E59-00B2-1DF4D768EBDF}"/>
              </a:ext>
            </a:extLst>
          </p:cNvPr>
          <p:cNvSpPr>
            <a:spLocks noGrp="1"/>
          </p:cNvSpPr>
          <p:nvPr>
            <p:ph type="body" sz="quarter" idx="27" hasCustomPrompt="1"/>
          </p:nvPr>
        </p:nvSpPr>
        <p:spPr>
          <a:xfrm>
            <a:off x="9106463" y="1815644"/>
            <a:ext cx="2794059"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GB" err="1"/>
              <a:t>Firstname</a:t>
            </a:r>
            <a:r>
              <a:rPr lang="en-GB"/>
              <a:t> Surname</a:t>
            </a:r>
          </a:p>
        </p:txBody>
      </p:sp>
      <p:sp>
        <p:nvSpPr>
          <p:cNvPr id="181" name="Picture Placeholder 95">
            <a:extLst>
              <a:ext uri="{FF2B5EF4-FFF2-40B4-BE49-F238E27FC236}">
                <a16:creationId xmlns:a16="http://schemas.microsoft.com/office/drawing/2014/main" id="{F4B3C050-4D54-40AC-903F-F698E83D054E}"/>
              </a:ext>
            </a:extLst>
          </p:cNvPr>
          <p:cNvSpPr>
            <a:spLocks noGrp="1"/>
          </p:cNvSpPr>
          <p:nvPr>
            <p:ph type="pic" sz="quarter" idx="59" hasCustomPrompt="1"/>
          </p:nvPr>
        </p:nvSpPr>
        <p:spPr>
          <a:xfrm>
            <a:off x="3225800" y="2123429"/>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b="0" i="0">
                <a:latin typeface="+mn-lt"/>
              </a:defRPr>
            </a:lvl1pPr>
          </a:lstStyle>
          <a:p>
            <a:r>
              <a:rPr lang="en-GB"/>
              <a:t> </a:t>
            </a:r>
          </a:p>
        </p:txBody>
      </p:sp>
      <p:sp>
        <p:nvSpPr>
          <p:cNvPr id="182" name="Text Placeholder 5">
            <a:extLst>
              <a:ext uri="{FF2B5EF4-FFF2-40B4-BE49-F238E27FC236}">
                <a16:creationId xmlns:a16="http://schemas.microsoft.com/office/drawing/2014/main" id="{155ABD36-F107-FAC7-D94F-C71129D99E04}"/>
              </a:ext>
            </a:extLst>
          </p:cNvPr>
          <p:cNvSpPr>
            <a:spLocks noGrp="1"/>
          </p:cNvSpPr>
          <p:nvPr>
            <p:ph type="body" sz="quarter" idx="28" hasCustomPrompt="1"/>
          </p:nvPr>
        </p:nvSpPr>
        <p:spPr>
          <a:xfrm>
            <a:off x="3225800" y="2212368"/>
            <a:ext cx="836613" cy="228909"/>
          </a:xfrm>
        </p:spPr>
        <p:txBody>
          <a:bodyPr wrap="square">
            <a:noAutofit/>
          </a:bodyPr>
          <a:lstStyle>
            <a:lvl1pPr marL="0" indent="0">
              <a:spcBef>
                <a:spcPts val="0"/>
              </a:spcBef>
              <a:spcAft>
                <a:spcPts val="0"/>
              </a:spcAft>
              <a:buFont typeface="+mj-lt"/>
              <a:buNone/>
              <a:tabLst/>
              <a:defRPr sz="1500" b="0" i="0">
                <a:latin typeface="+mn-lt"/>
              </a:defRPr>
            </a:lvl1pPr>
            <a:lvl2pPr>
              <a:defRPr sz="1500"/>
            </a:lvl2pPr>
            <a:lvl3pPr>
              <a:defRPr sz="1500"/>
            </a:lvl3pPr>
            <a:lvl4pPr>
              <a:defRPr sz="1500"/>
            </a:lvl4pPr>
            <a:lvl5pPr>
              <a:defRPr sz="1500"/>
            </a:lvl5pPr>
          </a:lstStyle>
          <a:p>
            <a:pPr lvl="0"/>
            <a:r>
              <a:rPr lang="en-GB"/>
              <a:t>00:00</a:t>
            </a:r>
          </a:p>
        </p:txBody>
      </p:sp>
      <p:sp>
        <p:nvSpPr>
          <p:cNvPr id="183" name="Text Placeholder 5">
            <a:extLst>
              <a:ext uri="{FF2B5EF4-FFF2-40B4-BE49-F238E27FC236}">
                <a16:creationId xmlns:a16="http://schemas.microsoft.com/office/drawing/2014/main" id="{0A1512C3-4983-E876-9159-16E3626DF5B5}"/>
              </a:ext>
            </a:extLst>
          </p:cNvPr>
          <p:cNvSpPr>
            <a:spLocks noGrp="1"/>
          </p:cNvSpPr>
          <p:nvPr>
            <p:ph type="body" sz="quarter" idx="29"/>
          </p:nvPr>
        </p:nvSpPr>
        <p:spPr>
          <a:xfrm>
            <a:off x="4206875" y="2212368"/>
            <a:ext cx="4754563"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US"/>
              <a:t>Click to edit Master text styles</a:t>
            </a:r>
          </a:p>
        </p:txBody>
      </p:sp>
      <p:sp>
        <p:nvSpPr>
          <p:cNvPr id="184" name="Text Placeholder 5">
            <a:extLst>
              <a:ext uri="{FF2B5EF4-FFF2-40B4-BE49-F238E27FC236}">
                <a16:creationId xmlns:a16="http://schemas.microsoft.com/office/drawing/2014/main" id="{F7879AFD-9EB9-2FB8-189D-455DEDB6131F}"/>
              </a:ext>
            </a:extLst>
          </p:cNvPr>
          <p:cNvSpPr>
            <a:spLocks noGrp="1"/>
          </p:cNvSpPr>
          <p:nvPr>
            <p:ph type="body" sz="quarter" idx="30" hasCustomPrompt="1"/>
          </p:nvPr>
        </p:nvSpPr>
        <p:spPr>
          <a:xfrm>
            <a:off x="9106463" y="2212368"/>
            <a:ext cx="2794059"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GB" err="1"/>
              <a:t>Firstname</a:t>
            </a:r>
            <a:r>
              <a:rPr lang="en-GB"/>
              <a:t> Surname</a:t>
            </a:r>
          </a:p>
        </p:txBody>
      </p:sp>
      <p:sp>
        <p:nvSpPr>
          <p:cNvPr id="185" name="Picture Placeholder 96">
            <a:extLst>
              <a:ext uri="{FF2B5EF4-FFF2-40B4-BE49-F238E27FC236}">
                <a16:creationId xmlns:a16="http://schemas.microsoft.com/office/drawing/2014/main" id="{35FA00DC-0DE0-96B1-C7B7-F45DB8335CDB}"/>
              </a:ext>
            </a:extLst>
          </p:cNvPr>
          <p:cNvSpPr>
            <a:spLocks noGrp="1"/>
          </p:cNvSpPr>
          <p:nvPr>
            <p:ph type="pic" sz="quarter" idx="60" hasCustomPrompt="1"/>
          </p:nvPr>
        </p:nvSpPr>
        <p:spPr>
          <a:xfrm>
            <a:off x="3225800" y="2525449"/>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b="0" i="0">
                <a:latin typeface="+mn-lt"/>
              </a:defRPr>
            </a:lvl1pPr>
          </a:lstStyle>
          <a:p>
            <a:r>
              <a:rPr lang="en-GB"/>
              <a:t> </a:t>
            </a:r>
          </a:p>
        </p:txBody>
      </p:sp>
      <p:sp>
        <p:nvSpPr>
          <p:cNvPr id="186" name="Text Placeholder 5">
            <a:extLst>
              <a:ext uri="{FF2B5EF4-FFF2-40B4-BE49-F238E27FC236}">
                <a16:creationId xmlns:a16="http://schemas.microsoft.com/office/drawing/2014/main" id="{BE4AFC06-39CD-C8B1-3AE0-5EC6BA91A93A}"/>
              </a:ext>
            </a:extLst>
          </p:cNvPr>
          <p:cNvSpPr>
            <a:spLocks noGrp="1"/>
          </p:cNvSpPr>
          <p:nvPr>
            <p:ph type="body" sz="quarter" idx="31" hasCustomPrompt="1"/>
          </p:nvPr>
        </p:nvSpPr>
        <p:spPr>
          <a:xfrm>
            <a:off x="3225800" y="2607653"/>
            <a:ext cx="836613" cy="228909"/>
          </a:xfrm>
        </p:spPr>
        <p:txBody>
          <a:bodyPr wrap="square">
            <a:noAutofit/>
          </a:bodyPr>
          <a:lstStyle>
            <a:lvl1pPr marL="0" indent="0">
              <a:spcBef>
                <a:spcPts val="0"/>
              </a:spcBef>
              <a:spcAft>
                <a:spcPts val="0"/>
              </a:spcAft>
              <a:buFont typeface="+mj-lt"/>
              <a:buNone/>
              <a:tabLst/>
              <a:defRPr sz="1500" b="0" i="0">
                <a:latin typeface="+mn-lt"/>
              </a:defRPr>
            </a:lvl1pPr>
            <a:lvl2pPr>
              <a:defRPr sz="1500"/>
            </a:lvl2pPr>
            <a:lvl3pPr>
              <a:defRPr sz="1500"/>
            </a:lvl3pPr>
            <a:lvl4pPr>
              <a:defRPr sz="1500"/>
            </a:lvl4pPr>
            <a:lvl5pPr>
              <a:defRPr sz="1500"/>
            </a:lvl5pPr>
          </a:lstStyle>
          <a:p>
            <a:pPr lvl="0"/>
            <a:r>
              <a:rPr lang="en-GB"/>
              <a:t>00:00</a:t>
            </a:r>
          </a:p>
        </p:txBody>
      </p:sp>
      <p:sp>
        <p:nvSpPr>
          <p:cNvPr id="187" name="Text Placeholder 5">
            <a:extLst>
              <a:ext uri="{FF2B5EF4-FFF2-40B4-BE49-F238E27FC236}">
                <a16:creationId xmlns:a16="http://schemas.microsoft.com/office/drawing/2014/main" id="{626B338C-7172-C0D7-9039-86A9DE0F1FA0}"/>
              </a:ext>
            </a:extLst>
          </p:cNvPr>
          <p:cNvSpPr>
            <a:spLocks noGrp="1"/>
          </p:cNvSpPr>
          <p:nvPr>
            <p:ph type="body" sz="quarter" idx="32"/>
          </p:nvPr>
        </p:nvSpPr>
        <p:spPr>
          <a:xfrm>
            <a:off x="4206875" y="2607653"/>
            <a:ext cx="4754563"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US"/>
              <a:t>Click to edit Master text styles</a:t>
            </a:r>
          </a:p>
        </p:txBody>
      </p:sp>
      <p:sp>
        <p:nvSpPr>
          <p:cNvPr id="188" name="Text Placeholder 5">
            <a:extLst>
              <a:ext uri="{FF2B5EF4-FFF2-40B4-BE49-F238E27FC236}">
                <a16:creationId xmlns:a16="http://schemas.microsoft.com/office/drawing/2014/main" id="{F53E4D8E-1408-3646-C31B-01AB5D69F9EE}"/>
              </a:ext>
            </a:extLst>
          </p:cNvPr>
          <p:cNvSpPr>
            <a:spLocks noGrp="1"/>
          </p:cNvSpPr>
          <p:nvPr>
            <p:ph type="body" sz="quarter" idx="33" hasCustomPrompt="1"/>
          </p:nvPr>
        </p:nvSpPr>
        <p:spPr>
          <a:xfrm>
            <a:off x="9106463" y="2607653"/>
            <a:ext cx="2794059"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GB" err="1"/>
              <a:t>Firstname</a:t>
            </a:r>
            <a:r>
              <a:rPr lang="en-GB"/>
              <a:t> Surname</a:t>
            </a:r>
          </a:p>
        </p:txBody>
      </p:sp>
      <p:sp>
        <p:nvSpPr>
          <p:cNvPr id="189" name="Picture Placeholder 97">
            <a:extLst>
              <a:ext uri="{FF2B5EF4-FFF2-40B4-BE49-F238E27FC236}">
                <a16:creationId xmlns:a16="http://schemas.microsoft.com/office/drawing/2014/main" id="{E48216AF-0F70-8F6D-3261-AB2C4BA6E6DD}"/>
              </a:ext>
            </a:extLst>
          </p:cNvPr>
          <p:cNvSpPr>
            <a:spLocks noGrp="1"/>
          </p:cNvSpPr>
          <p:nvPr>
            <p:ph type="pic" sz="quarter" idx="61" hasCustomPrompt="1"/>
          </p:nvPr>
        </p:nvSpPr>
        <p:spPr>
          <a:xfrm>
            <a:off x="3225800" y="2919587"/>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b="0" i="0">
                <a:latin typeface="+mn-lt"/>
              </a:defRPr>
            </a:lvl1pPr>
          </a:lstStyle>
          <a:p>
            <a:r>
              <a:rPr lang="en-GB"/>
              <a:t> </a:t>
            </a:r>
          </a:p>
        </p:txBody>
      </p:sp>
      <p:sp>
        <p:nvSpPr>
          <p:cNvPr id="190" name="Text Placeholder 5">
            <a:extLst>
              <a:ext uri="{FF2B5EF4-FFF2-40B4-BE49-F238E27FC236}">
                <a16:creationId xmlns:a16="http://schemas.microsoft.com/office/drawing/2014/main" id="{ACC59BB8-BBFA-7099-D2F9-58BFCAF10734}"/>
              </a:ext>
            </a:extLst>
          </p:cNvPr>
          <p:cNvSpPr>
            <a:spLocks noGrp="1"/>
          </p:cNvSpPr>
          <p:nvPr>
            <p:ph type="body" sz="quarter" idx="34" hasCustomPrompt="1"/>
          </p:nvPr>
        </p:nvSpPr>
        <p:spPr>
          <a:xfrm>
            <a:off x="3225800" y="3002938"/>
            <a:ext cx="836613" cy="228909"/>
          </a:xfrm>
        </p:spPr>
        <p:txBody>
          <a:bodyPr wrap="square">
            <a:noAutofit/>
          </a:bodyPr>
          <a:lstStyle>
            <a:lvl1pPr marL="0" indent="0">
              <a:spcBef>
                <a:spcPts val="0"/>
              </a:spcBef>
              <a:spcAft>
                <a:spcPts val="0"/>
              </a:spcAft>
              <a:buFont typeface="+mj-lt"/>
              <a:buNone/>
              <a:tabLst/>
              <a:defRPr sz="1500" b="0" i="0">
                <a:latin typeface="+mn-lt"/>
              </a:defRPr>
            </a:lvl1pPr>
            <a:lvl2pPr>
              <a:defRPr sz="1500"/>
            </a:lvl2pPr>
            <a:lvl3pPr>
              <a:defRPr sz="1500"/>
            </a:lvl3pPr>
            <a:lvl4pPr>
              <a:defRPr sz="1500"/>
            </a:lvl4pPr>
            <a:lvl5pPr>
              <a:defRPr sz="1500"/>
            </a:lvl5pPr>
          </a:lstStyle>
          <a:p>
            <a:pPr lvl="0"/>
            <a:r>
              <a:rPr lang="en-GB"/>
              <a:t>00:00</a:t>
            </a:r>
          </a:p>
        </p:txBody>
      </p:sp>
      <p:sp>
        <p:nvSpPr>
          <p:cNvPr id="191" name="Text Placeholder 5">
            <a:extLst>
              <a:ext uri="{FF2B5EF4-FFF2-40B4-BE49-F238E27FC236}">
                <a16:creationId xmlns:a16="http://schemas.microsoft.com/office/drawing/2014/main" id="{CACBCBB1-0D34-45F6-E211-B0C865D3FF9F}"/>
              </a:ext>
            </a:extLst>
          </p:cNvPr>
          <p:cNvSpPr>
            <a:spLocks noGrp="1"/>
          </p:cNvSpPr>
          <p:nvPr>
            <p:ph type="body" sz="quarter" idx="35"/>
          </p:nvPr>
        </p:nvSpPr>
        <p:spPr>
          <a:xfrm>
            <a:off x="4206875" y="3002938"/>
            <a:ext cx="4754563"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US"/>
              <a:t>Click to edit Master text styles</a:t>
            </a:r>
          </a:p>
        </p:txBody>
      </p:sp>
      <p:sp>
        <p:nvSpPr>
          <p:cNvPr id="192" name="Text Placeholder 5">
            <a:extLst>
              <a:ext uri="{FF2B5EF4-FFF2-40B4-BE49-F238E27FC236}">
                <a16:creationId xmlns:a16="http://schemas.microsoft.com/office/drawing/2014/main" id="{AA85DA3F-ECA7-C004-3370-0301B640466D}"/>
              </a:ext>
            </a:extLst>
          </p:cNvPr>
          <p:cNvSpPr>
            <a:spLocks noGrp="1"/>
          </p:cNvSpPr>
          <p:nvPr>
            <p:ph type="body" sz="quarter" idx="36" hasCustomPrompt="1"/>
          </p:nvPr>
        </p:nvSpPr>
        <p:spPr>
          <a:xfrm>
            <a:off x="9106463" y="3002938"/>
            <a:ext cx="2794059"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GB" err="1"/>
              <a:t>Firstname</a:t>
            </a:r>
            <a:r>
              <a:rPr lang="en-GB"/>
              <a:t> Surname</a:t>
            </a:r>
          </a:p>
        </p:txBody>
      </p:sp>
      <p:sp>
        <p:nvSpPr>
          <p:cNvPr id="193" name="Picture Placeholder 98">
            <a:extLst>
              <a:ext uri="{FF2B5EF4-FFF2-40B4-BE49-F238E27FC236}">
                <a16:creationId xmlns:a16="http://schemas.microsoft.com/office/drawing/2014/main" id="{6E85E349-99D2-61C9-CD7D-58A15220FF0A}"/>
              </a:ext>
            </a:extLst>
          </p:cNvPr>
          <p:cNvSpPr>
            <a:spLocks noGrp="1"/>
          </p:cNvSpPr>
          <p:nvPr>
            <p:ph type="pic" sz="quarter" idx="62" hasCustomPrompt="1"/>
          </p:nvPr>
        </p:nvSpPr>
        <p:spPr>
          <a:xfrm>
            <a:off x="3225800" y="3313725"/>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b="0" i="0">
                <a:latin typeface="+mn-lt"/>
              </a:defRPr>
            </a:lvl1pPr>
          </a:lstStyle>
          <a:p>
            <a:r>
              <a:rPr lang="en-GB"/>
              <a:t> </a:t>
            </a:r>
          </a:p>
        </p:txBody>
      </p:sp>
      <p:sp>
        <p:nvSpPr>
          <p:cNvPr id="194" name="Text Placeholder 5">
            <a:extLst>
              <a:ext uri="{FF2B5EF4-FFF2-40B4-BE49-F238E27FC236}">
                <a16:creationId xmlns:a16="http://schemas.microsoft.com/office/drawing/2014/main" id="{D00E7ED3-4AED-567D-4156-2F6D199ADA79}"/>
              </a:ext>
            </a:extLst>
          </p:cNvPr>
          <p:cNvSpPr>
            <a:spLocks noGrp="1"/>
          </p:cNvSpPr>
          <p:nvPr>
            <p:ph type="body" sz="quarter" idx="37" hasCustomPrompt="1"/>
          </p:nvPr>
        </p:nvSpPr>
        <p:spPr>
          <a:xfrm>
            <a:off x="3225800" y="3398223"/>
            <a:ext cx="836613" cy="228909"/>
          </a:xfrm>
        </p:spPr>
        <p:txBody>
          <a:bodyPr wrap="square">
            <a:noAutofit/>
          </a:bodyPr>
          <a:lstStyle>
            <a:lvl1pPr marL="0" indent="0">
              <a:spcBef>
                <a:spcPts val="0"/>
              </a:spcBef>
              <a:spcAft>
                <a:spcPts val="0"/>
              </a:spcAft>
              <a:buFont typeface="+mj-lt"/>
              <a:buNone/>
              <a:tabLst/>
              <a:defRPr sz="1500" b="0" i="0">
                <a:latin typeface="+mn-lt"/>
              </a:defRPr>
            </a:lvl1pPr>
            <a:lvl2pPr>
              <a:defRPr sz="1500"/>
            </a:lvl2pPr>
            <a:lvl3pPr>
              <a:defRPr sz="1500"/>
            </a:lvl3pPr>
            <a:lvl4pPr>
              <a:defRPr sz="1500"/>
            </a:lvl4pPr>
            <a:lvl5pPr>
              <a:defRPr sz="1500"/>
            </a:lvl5pPr>
          </a:lstStyle>
          <a:p>
            <a:pPr lvl="0"/>
            <a:r>
              <a:rPr lang="en-GB"/>
              <a:t>00:00</a:t>
            </a:r>
          </a:p>
        </p:txBody>
      </p:sp>
      <p:sp>
        <p:nvSpPr>
          <p:cNvPr id="195" name="Text Placeholder 5">
            <a:extLst>
              <a:ext uri="{FF2B5EF4-FFF2-40B4-BE49-F238E27FC236}">
                <a16:creationId xmlns:a16="http://schemas.microsoft.com/office/drawing/2014/main" id="{C8FC743C-8275-AD1C-7797-8C970CCC8D44}"/>
              </a:ext>
            </a:extLst>
          </p:cNvPr>
          <p:cNvSpPr>
            <a:spLocks noGrp="1"/>
          </p:cNvSpPr>
          <p:nvPr>
            <p:ph type="body" sz="quarter" idx="38"/>
          </p:nvPr>
        </p:nvSpPr>
        <p:spPr>
          <a:xfrm>
            <a:off x="4206875" y="3398223"/>
            <a:ext cx="4754563"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US"/>
              <a:t>Click to edit Master text styles</a:t>
            </a:r>
          </a:p>
        </p:txBody>
      </p:sp>
      <p:sp>
        <p:nvSpPr>
          <p:cNvPr id="196" name="Text Placeholder 5">
            <a:extLst>
              <a:ext uri="{FF2B5EF4-FFF2-40B4-BE49-F238E27FC236}">
                <a16:creationId xmlns:a16="http://schemas.microsoft.com/office/drawing/2014/main" id="{AF7A0554-FA98-7604-80E6-32CB2E2929A8}"/>
              </a:ext>
            </a:extLst>
          </p:cNvPr>
          <p:cNvSpPr>
            <a:spLocks noGrp="1"/>
          </p:cNvSpPr>
          <p:nvPr>
            <p:ph type="body" sz="quarter" idx="39" hasCustomPrompt="1"/>
          </p:nvPr>
        </p:nvSpPr>
        <p:spPr>
          <a:xfrm>
            <a:off x="9106463" y="3398223"/>
            <a:ext cx="2794059"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GB" err="1"/>
              <a:t>Firstname</a:t>
            </a:r>
            <a:r>
              <a:rPr lang="en-GB"/>
              <a:t> Surname</a:t>
            </a:r>
          </a:p>
        </p:txBody>
      </p:sp>
      <p:sp>
        <p:nvSpPr>
          <p:cNvPr id="197" name="Picture Placeholder 99">
            <a:extLst>
              <a:ext uri="{FF2B5EF4-FFF2-40B4-BE49-F238E27FC236}">
                <a16:creationId xmlns:a16="http://schemas.microsoft.com/office/drawing/2014/main" id="{F876AA1D-D562-3A3B-A233-9C23797C9A2F}"/>
              </a:ext>
            </a:extLst>
          </p:cNvPr>
          <p:cNvSpPr>
            <a:spLocks noGrp="1"/>
          </p:cNvSpPr>
          <p:nvPr>
            <p:ph type="pic" sz="quarter" idx="63" hasCustomPrompt="1"/>
          </p:nvPr>
        </p:nvSpPr>
        <p:spPr>
          <a:xfrm>
            <a:off x="3225800" y="3715745"/>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b="0" i="0">
                <a:latin typeface="+mn-lt"/>
              </a:defRPr>
            </a:lvl1pPr>
          </a:lstStyle>
          <a:p>
            <a:r>
              <a:rPr lang="en-GB"/>
              <a:t> </a:t>
            </a:r>
          </a:p>
        </p:txBody>
      </p:sp>
      <p:sp>
        <p:nvSpPr>
          <p:cNvPr id="198" name="Text Placeholder 5">
            <a:extLst>
              <a:ext uri="{FF2B5EF4-FFF2-40B4-BE49-F238E27FC236}">
                <a16:creationId xmlns:a16="http://schemas.microsoft.com/office/drawing/2014/main" id="{4AAF2467-86C6-2863-72E4-0D257BDEFEC8}"/>
              </a:ext>
            </a:extLst>
          </p:cNvPr>
          <p:cNvSpPr>
            <a:spLocks noGrp="1"/>
          </p:cNvSpPr>
          <p:nvPr>
            <p:ph type="body" sz="quarter" idx="40" hasCustomPrompt="1"/>
          </p:nvPr>
        </p:nvSpPr>
        <p:spPr>
          <a:xfrm>
            <a:off x="3225800" y="3793508"/>
            <a:ext cx="836613" cy="228909"/>
          </a:xfrm>
        </p:spPr>
        <p:txBody>
          <a:bodyPr wrap="square">
            <a:noAutofit/>
          </a:bodyPr>
          <a:lstStyle>
            <a:lvl1pPr marL="0" indent="0">
              <a:spcBef>
                <a:spcPts val="0"/>
              </a:spcBef>
              <a:spcAft>
                <a:spcPts val="0"/>
              </a:spcAft>
              <a:buFont typeface="+mj-lt"/>
              <a:buNone/>
              <a:tabLst/>
              <a:defRPr sz="1500" b="0" i="0">
                <a:latin typeface="+mn-lt"/>
              </a:defRPr>
            </a:lvl1pPr>
            <a:lvl2pPr>
              <a:defRPr sz="1500"/>
            </a:lvl2pPr>
            <a:lvl3pPr>
              <a:defRPr sz="1500"/>
            </a:lvl3pPr>
            <a:lvl4pPr>
              <a:defRPr sz="1500"/>
            </a:lvl4pPr>
            <a:lvl5pPr>
              <a:defRPr sz="1500"/>
            </a:lvl5pPr>
          </a:lstStyle>
          <a:p>
            <a:pPr lvl="0"/>
            <a:r>
              <a:rPr lang="en-GB"/>
              <a:t>00:00</a:t>
            </a:r>
          </a:p>
        </p:txBody>
      </p:sp>
      <p:sp>
        <p:nvSpPr>
          <p:cNvPr id="199" name="Text Placeholder 5">
            <a:extLst>
              <a:ext uri="{FF2B5EF4-FFF2-40B4-BE49-F238E27FC236}">
                <a16:creationId xmlns:a16="http://schemas.microsoft.com/office/drawing/2014/main" id="{D10BCF98-803A-D107-CF63-05EE97CCF877}"/>
              </a:ext>
            </a:extLst>
          </p:cNvPr>
          <p:cNvSpPr>
            <a:spLocks noGrp="1"/>
          </p:cNvSpPr>
          <p:nvPr>
            <p:ph type="body" sz="quarter" idx="41"/>
          </p:nvPr>
        </p:nvSpPr>
        <p:spPr>
          <a:xfrm>
            <a:off x="4206875" y="3793508"/>
            <a:ext cx="4754563"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US"/>
              <a:t>Click to edit Master text styles</a:t>
            </a:r>
          </a:p>
        </p:txBody>
      </p:sp>
      <p:sp>
        <p:nvSpPr>
          <p:cNvPr id="200" name="Text Placeholder 5">
            <a:extLst>
              <a:ext uri="{FF2B5EF4-FFF2-40B4-BE49-F238E27FC236}">
                <a16:creationId xmlns:a16="http://schemas.microsoft.com/office/drawing/2014/main" id="{66FCBF15-2260-D8AF-4A2A-454AC1F084CE}"/>
              </a:ext>
            </a:extLst>
          </p:cNvPr>
          <p:cNvSpPr>
            <a:spLocks noGrp="1"/>
          </p:cNvSpPr>
          <p:nvPr>
            <p:ph type="body" sz="quarter" idx="42" hasCustomPrompt="1"/>
          </p:nvPr>
        </p:nvSpPr>
        <p:spPr>
          <a:xfrm>
            <a:off x="9106463" y="3793508"/>
            <a:ext cx="2794059"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GB" err="1"/>
              <a:t>Firstname</a:t>
            </a:r>
            <a:r>
              <a:rPr lang="en-GB"/>
              <a:t> Surname</a:t>
            </a:r>
          </a:p>
        </p:txBody>
      </p:sp>
      <p:sp>
        <p:nvSpPr>
          <p:cNvPr id="201" name="Picture Placeholder 100">
            <a:extLst>
              <a:ext uri="{FF2B5EF4-FFF2-40B4-BE49-F238E27FC236}">
                <a16:creationId xmlns:a16="http://schemas.microsoft.com/office/drawing/2014/main" id="{9AA08646-E580-C6E2-B08A-A52294AA1302}"/>
              </a:ext>
            </a:extLst>
          </p:cNvPr>
          <p:cNvSpPr>
            <a:spLocks noGrp="1"/>
          </p:cNvSpPr>
          <p:nvPr>
            <p:ph type="pic" sz="quarter" idx="64" hasCustomPrompt="1"/>
          </p:nvPr>
        </p:nvSpPr>
        <p:spPr>
          <a:xfrm>
            <a:off x="3225800" y="4102000"/>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b="0" i="0">
                <a:latin typeface="+mn-lt"/>
              </a:defRPr>
            </a:lvl1pPr>
          </a:lstStyle>
          <a:p>
            <a:r>
              <a:rPr lang="en-GB"/>
              <a:t> </a:t>
            </a:r>
          </a:p>
        </p:txBody>
      </p:sp>
      <p:sp>
        <p:nvSpPr>
          <p:cNvPr id="202" name="Text Placeholder 5">
            <a:extLst>
              <a:ext uri="{FF2B5EF4-FFF2-40B4-BE49-F238E27FC236}">
                <a16:creationId xmlns:a16="http://schemas.microsoft.com/office/drawing/2014/main" id="{F1F57BF8-4802-2C8C-0E82-371529BD021B}"/>
              </a:ext>
            </a:extLst>
          </p:cNvPr>
          <p:cNvSpPr>
            <a:spLocks noGrp="1"/>
          </p:cNvSpPr>
          <p:nvPr>
            <p:ph type="body" sz="quarter" idx="43" hasCustomPrompt="1"/>
          </p:nvPr>
        </p:nvSpPr>
        <p:spPr>
          <a:xfrm>
            <a:off x="3225800" y="4185779"/>
            <a:ext cx="836613" cy="228909"/>
          </a:xfrm>
        </p:spPr>
        <p:txBody>
          <a:bodyPr wrap="square">
            <a:noAutofit/>
          </a:bodyPr>
          <a:lstStyle>
            <a:lvl1pPr marL="0" indent="0">
              <a:spcBef>
                <a:spcPts val="0"/>
              </a:spcBef>
              <a:spcAft>
                <a:spcPts val="0"/>
              </a:spcAft>
              <a:buFont typeface="+mj-lt"/>
              <a:buNone/>
              <a:tabLst/>
              <a:defRPr sz="1500" b="0" i="0">
                <a:latin typeface="+mn-lt"/>
              </a:defRPr>
            </a:lvl1pPr>
            <a:lvl2pPr>
              <a:defRPr sz="1500"/>
            </a:lvl2pPr>
            <a:lvl3pPr>
              <a:defRPr sz="1500"/>
            </a:lvl3pPr>
            <a:lvl4pPr>
              <a:defRPr sz="1500"/>
            </a:lvl4pPr>
            <a:lvl5pPr>
              <a:defRPr sz="1500"/>
            </a:lvl5pPr>
          </a:lstStyle>
          <a:p>
            <a:pPr lvl="0"/>
            <a:r>
              <a:rPr lang="en-GB"/>
              <a:t>00:00</a:t>
            </a:r>
          </a:p>
        </p:txBody>
      </p:sp>
      <p:sp>
        <p:nvSpPr>
          <p:cNvPr id="203" name="Text Placeholder 5">
            <a:extLst>
              <a:ext uri="{FF2B5EF4-FFF2-40B4-BE49-F238E27FC236}">
                <a16:creationId xmlns:a16="http://schemas.microsoft.com/office/drawing/2014/main" id="{04A64809-4725-EAB5-6238-C72786840E58}"/>
              </a:ext>
            </a:extLst>
          </p:cNvPr>
          <p:cNvSpPr>
            <a:spLocks noGrp="1"/>
          </p:cNvSpPr>
          <p:nvPr>
            <p:ph type="body" sz="quarter" idx="44"/>
          </p:nvPr>
        </p:nvSpPr>
        <p:spPr>
          <a:xfrm>
            <a:off x="4206875" y="4185779"/>
            <a:ext cx="4754563"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US"/>
              <a:t>Click to edit Master text styles</a:t>
            </a:r>
          </a:p>
        </p:txBody>
      </p:sp>
      <p:sp>
        <p:nvSpPr>
          <p:cNvPr id="204" name="Text Placeholder 5">
            <a:extLst>
              <a:ext uri="{FF2B5EF4-FFF2-40B4-BE49-F238E27FC236}">
                <a16:creationId xmlns:a16="http://schemas.microsoft.com/office/drawing/2014/main" id="{4CB9BFE3-9BB1-5FD8-09B8-E24BA20F557E}"/>
              </a:ext>
            </a:extLst>
          </p:cNvPr>
          <p:cNvSpPr>
            <a:spLocks noGrp="1"/>
          </p:cNvSpPr>
          <p:nvPr>
            <p:ph type="body" sz="quarter" idx="45" hasCustomPrompt="1"/>
          </p:nvPr>
        </p:nvSpPr>
        <p:spPr>
          <a:xfrm>
            <a:off x="9106463" y="4185779"/>
            <a:ext cx="2794059"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GB" err="1"/>
              <a:t>Firstname</a:t>
            </a:r>
            <a:r>
              <a:rPr lang="en-GB"/>
              <a:t> Surname</a:t>
            </a:r>
          </a:p>
        </p:txBody>
      </p:sp>
      <p:sp>
        <p:nvSpPr>
          <p:cNvPr id="205" name="Picture Placeholder 101">
            <a:extLst>
              <a:ext uri="{FF2B5EF4-FFF2-40B4-BE49-F238E27FC236}">
                <a16:creationId xmlns:a16="http://schemas.microsoft.com/office/drawing/2014/main" id="{44DB8248-2938-15C7-274A-CA5D91633846}"/>
              </a:ext>
            </a:extLst>
          </p:cNvPr>
          <p:cNvSpPr>
            <a:spLocks noGrp="1"/>
          </p:cNvSpPr>
          <p:nvPr>
            <p:ph type="pic" sz="quarter" idx="65" hasCustomPrompt="1"/>
          </p:nvPr>
        </p:nvSpPr>
        <p:spPr>
          <a:xfrm>
            <a:off x="3225800" y="4496138"/>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b="0" i="0">
                <a:latin typeface="+mn-lt"/>
              </a:defRPr>
            </a:lvl1pPr>
          </a:lstStyle>
          <a:p>
            <a:r>
              <a:rPr lang="en-GB"/>
              <a:t> </a:t>
            </a:r>
          </a:p>
        </p:txBody>
      </p:sp>
      <p:sp>
        <p:nvSpPr>
          <p:cNvPr id="206" name="Text Placeholder 5">
            <a:extLst>
              <a:ext uri="{FF2B5EF4-FFF2-40B4-BE49-F238E27FC236}">
                <a16:creationId xmlns:a16="http://schemas.microsoft.com/office/drawing/2014/main" id="{611AE180-E3A1-4890-5ADE-0648958344D8}"/>
              </a:ext>
            </a:extLst>
          </p:cNvPr>
          <p:cNvSpPr>
            <a:spLocks noGrp="1"/>
          </p:cNvSpPr>
          <p:nvPr>
            <p:ph type="body" sz="quarter" idx="46" hasCustomPrompt="1"/>
          </p:nvPr>
        </p:nvSpPr>
        <p:spPr>
          <a:xfrm>
            <a:off x="3225800" y="4578050"/>
            <a:ext cx="836613" cy="228909"/>
          </a:xfrm>
        </p:spPr>
        <p:txBody>
          <a:bodyPr wrap="square">
            <a:noAutofit/>
          </a:bodyPr>
          <a:lstStyle>
            <a:lvl1pPr marL="0" indent="0">
              <a:spcBef>
                <a:spcPts val="0"/>
              </a:spcBef>
              <a:spcAft>
                <a:spcPts val="0"/>
              </a:spcAft>
              <a:buFont typeface="+mj-lt"/>
              <a:buNone/>
              <a:tabLst/>
              <a:defRPr sz="1500" b="0" i="0">
                <a:latin typeface="+mn-lt"/>
              </a:defRPr>
            </a:lvl1pPr>
            <a:lvl2pPr>
              <a:defRPr sz="1500"/>
            </a:lvl2pPr>
            <a:lvl3pPr>
              <a:defRPr sz="1500"/>
            </a:lvl3pPr>
            <a:lvl4pPr>
              <a:defRPr sz="1500"/>
            </a:lvl4pPr>
            <a:lvl5pPr>
              <a:defRPr sz="1500"/>
            </a:lvl5pPr>
          </a:lstStyle>
          <a:p>
            <a:pPr lvl="0"/>
            <a:r>
              <a:rPr lang="en-GB"/>
              <a:t>00:00</a:t>
            </a:r>
          </a:p>
        </p:txBody>
      </p:sp>
      <p:sp>
        <p:nvSpPr>
          <p:cNvPr id="207" name="Text Placeholder 5">
            <a:extLst>
              <a:ext uri="{FF2B5EF4-FFF2-40B4-BE49-F238E27FC236}">
                <a16:creationId xmlns:a16="http://schemas.microsoft.com/office/drawing/2014/main" id="{E90EADE4-597A-8C59-D59C-21DE4011EC86}"/>
              </a:ext>
            </a:extLst>
          </p:cNvPr>
          <p:cNvSpPr>
            <a:spLocks noGrp="1"/>
          </p:cNvSpPr>
          <p:nvPr>
            <p:ph type="body" sz="quarter" idx="47"/>
          </p:nvPr>
        </p:nvSpPr>
        <p:spPr>
          <a:xfrm>
            <a:off x="4206875" y="4578050"/>
            <a:ext cx="4754563"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US"/>
              <a:t>Click to edit Master text styles</a:t>
            </a:r>
          </a:p>
        </p:txBody>
      </p:sp>
      <p:sp>
        <p:nvSpPr>
          <p:cNvPr id="208" name="Text Placeholder 5">
            <a:extLst>
              <a:ext uri="{FF2B5EF4-FFF2-40B4-BE49-F238E27FC236}">
                <a16:creationId xmlns:a16="http://schemas.microsoft.com/office/drawing/2014/main" id="{8988DD51-F3BF-BE97-FF13-DAAFB4A50B04}"/>
              </a:ext>
            </a:extLst>
          </p:cNvPr>
          <p:cNvSpPr>
            <a:spLocks noGrp="1"/>
          </p:cNvSpPr>
          <p:nvPr>
            <p:ph type="body" sz="quarter" idx="48" hasCustomPrompt="1"/>
          </p:nvPr>
        </p:nvSpPr>
        <p:spPr>
          <a:xfrm>
            <a:off x="9106463" y="4578050"/>
            <a:ext cx="2794059"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GB" err="1"/>
              <a:t>Firstname</a:t>
            </a:r>
            <a:r>
              <a:rPr lang="en-GB"/>
              <a:t> Surname</a:t>
            </a:r>
          </a:p>
        </p:txBody>
      </p:sp>
      <p:sp>
        <p:nvSpPr>
          <p:cNvPr id="209" name="Picture Placeholder 102">
            <a:extLst>
              <a:ext uri="{FF2B5EF4-FFF2-40B4-BE49-F238E27FC236}">
                <a16:creationId xmlns:a16="http://schemas.microsoft.com/office/drawing/2014/main" id="{5DAB147A-0351-E869-E2C9-849967B3E0CC}"/>
              </a:ext>
            </a:extLst>
          </p:cNvPr>
          <p:cNvSpPr>
            <a:spLocks noGrp="1"/>
          </p:cNvSpPr>
          <p:nvPr>
            <p:ph type="pic" sz="quarter" idx="66" hasCustomPrompt="1"/>
          </p:nvPr>
        </p:nvSpPr>
        <p:spPr>
          <a:xfrm>
            <a:off x="3225800" y="4890275"/>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b="0" i="0">
                <a:latin typeface="+mn-lt"/>
              </a:defRPr>
            </a:lvl1pPr>
          </a:lstStyle>
          <a:p>
            <a:r>
              <a:rPr lang="en-GB"/>
              <a:t> </a:t>
            </a:r>
          </a:p>
        </p:txBody>
      </p:sp>
      <p:sp>
        <p:nvSpPr>
          <p:cNvPr id="210" name="Text Placeholder 5">
            <a:extLst>
              <a:ext uri="{FF2B5EF4-FFF2-40B4-BE49-F238E27FC236}">
                <a16:creationId xmlns:a16="http://schemas.microsoft.com/office/drawing/2014/main" id="{3A1DC516-9D33-7E76-1881-D60014DC876A}"/>
              </a:ext>
            </a:extLst>
          </p:cNvPr>
          <p:cNvSpPr>
            <a:spLocks noGrp="1"/>
          </p:cNvSpPr>
          <p:nvPr>
            <p:ph type="body" sz="quarter" idx="49" hasCustomPrompt="1"/>
          </p:nvPr>
        </p:nvSpPr>
        <p:spPr>
          <a:xfrm>
            <a:off x="3225800" y="4969020"/>
            <a:ext cx="836613" cy="228909"/>
          </a:xfrm>
        </p:spPr>
        <p:txBody>
          <a:bodyPr wrap="square">
            <a:noAutofit/>
          </a:bodyPr>
          <a:lstStyle>
            <a:lvl1pPr marL="0" indent="0">
              <a:spcBef>
                <a:spcPts val="0"/>
              </a:spcBef>
              <a:spcAft>
                <a:spcPts val="0"/>
              </a:spcAft>
              <a:buFont typeface="+mj-lt"/>
              <a:buNone/>
              <a:tabLst/>
              <a:defRPr sz="1500" b="0" i="0">
                <a:latin typeface="+mn-lt"/>
              </a:defRPr>
            </a:lvl1pPr>
            <a:lvl2pPr>
              <a:defRPr sz="1500"/>
            </a:lvl2pPr>
            <a:lvl3pPr>
              <a:defRPr sz="1500"/>
            </a:lvl3pPr>
            <a:lvl4pPr>
              <a:defRPr sz="1500"/>
            </a:lvl4pPr>
            <a:lvl5pPr>
              <a:defRPr sz="1500"/>
            </a:lvl5pPr>
          </a:lstStyle>
          <a:p>
            <a:pPr lvl="0"/>
            <a:r>
              <a:rPr lang="en-GB"/>
              <a:t>00:00</a:t>
            </a:r>
          </a:p>
        </p:txBody>
      </p:sp>
      <p:sp>
        <p:nvSpPr>
          <p:cNvPr id="211" name="Text Placeholder 5">
            <a:extLst>
              <a:ext uri="{FF2B5EF4-FFF2-40B4-BE49-F238E27FC236}">
                <a16:creationId xmlns:a16="http://schemas.microsoft.com/office/drawing/2014/main" id="{50E9B1C4-B2F3-4C78-8518-39911DF5B99E}"/>
              </a:ext>
            </a:extLst>
          </p:cNvPr>
          <p:cNvSpPr>
            <a:spLocks noGrp="1"/>
          </p:cNvSpPr>
          <p:nvPr>
            <p:ph type="body" sz="quarter" idx="50"/>
          </p:nvPr>
        </p:nvSpPr>
        <p:spPr>
          <a:xfrm>
            <a:off x="4206875" y="4969020"/>
            <a:ext cx="4754563"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US"/>
              <a:t>Click to edit Master text styles</a:t>
            </a:r>
          </a:p>
        </p:txBody>
      </p:sp>
      <p:sp>
        <p:nvSpPr>
          <p:cNvPr id="212" name="Text Placeholder 5">
            <a:extLst>
              <a:ext uri="{FF2B5EF4-FFF2-40B4-BE49-F238E27FC236}">
                <a16:creationId xmlns:a16="http://schemas.microsoft.com/office/drawing/2014/main" id="{BE4B6B57-1237-7AB3-7574-6A37E89A9F5C}"/>
              </a:ext>
            </a:extLst>
          </p:cNvPr>
          <p:cNvSpPr>
            <a:spLocks noGrp="1"/>
          </p:cNvSpPr>
          <p:nvPr>
            <p:ph type="body" sz="quarter" idx="51" hasCustomPrompt="1"/>
          </p:nvPr>
        </p:nvSpPr>
        <p:spPr>
          <a:xfrm>
            <a:off x="9106463" y="4969020"/>
            <a:ext cx="2794059"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GB" err="1"/>
              <a:t>Firstname</a:t>
            </a:r>
            <a:r>
              <a:rPr lang="en-GB"/>
              <a:t> Surname</a:t>
            </a:r>
          </a:p>
        </p:txBody>
      </p:sp>
      <p:sp>
        <p:nvSpPr>
          <p:cNvPr id="213" name="Picture Placeholder 103">
            <a:extLst>
              <a:ext uri="{FF2B5EF4-FFF2-40B4-BE49-F238E27FC236}">
                <a16:creationId xmlns:a16="http://schemas.microsoft.com/office/drawing/2014/main" id="{469187E8-1DE2-B301-6DE0-4B9CEA368C43}"/>
              </a:ext>
            </a:extLst>
          </p:cNvPr>
          <p:cNvSpPr>
            <a:spLocks noGrp="1"/>
          </p:cNvSpPr>
          <p:nvPr>
            <p:ph type="pic" sz="quarter" idx="67" hasCustomPrompt="1"/>
          </p:nvPr>
        </p:nvSpPr>
        <p:spPr>
          <a:xfrm>
            <a:off x="3225800" y="5276530"/>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b="0" i="0">
                <a:latin typeface="+mn-lt"/>
              </a:defRPr>
            </a:lvl1pPr>
          </a:lstStyle>
          <a:p>
            <a:r>
              <a:rPr lang="en-GB"/>
              <a:t> </a:t>
            </a:r>
          </a:p>
        </p:txBody>
      </p:sp>
      <p:sp>
        <p:nvSpPr>
          <p:cNvPr id="214" name="Text Placeholder 5">
            <a:extLst>
              <a:ext uri="{FF2B5EF4-FFF2-40B4-BE49-F238E27FC236}">
                <a16:creationId xmlns:a16="http://schemas.microsoft.com/office/drawing/2014/main" id="{C07B97CB-6CF8-744C-72E9-403869FF62FA}"/>
              </a:ext>
            </a:extLst>
          </p:cNvPr>
          <p:cNvSpPr>
            <a:spLocks noGrp="1"/>
          </p:cNvSpPr>
          <p:nvPr>
            <p:ph type="body" sz="quarter" idx="52" hasCustomPrompt="1"/>
          </p:nvPr>
        </p:nvSpPr>
        <p:spPr>
          <a:xfrm>
            <a:off x="3225800" y="5359990"/>
            <a:ext cx="836613" cy="228909"/>
          </a:xfrm>
        </p:spPr>
        <p:txBody>
          <a:bodyPr wrap="square">
            <a:noAutofit/>
          </a:bodyPr>
          <a:lstStyle>
            <a:lvl1pPr marL="0" indent="0">
              <a:spcBef>
                <a:spcPts val="0"/>
              </a:spcBef>
              <a:spcAft>
                <a:spcPts val="0"/>
              </a:spcAft>
              <a:buFont typeface="+mj-lt"/>
              <a:buNone/>
              <a:tabLst/>
              <a:defRPr sz="1500" b="0" i="0">
                <a:latin typeface="+mn-lt"/>
              </a:defRPr>
            </a:lvl1pPr>
            <a:lvl2pPr>
              <a:defRPr sz="1500"/>
            </a:lvl2pPr>
            <a:lvl3pPr>
              <a:defRPr sz="1500"/>
            </a:lvl3pPr>
            <a:lvl4pPr>
              <a:defRPr sz="1500"/>
            </a:lvl4pPr>
            <a:lvl5pPr>
              <a:defRPr sz="1500"/>
            </a:lvl5pPr>
          </a:lstStyle>
          <a:p>
            <a:pPr lvl="0"/>
            <a:r>
              <a:rPr lang="en-GB"/>
              <a:t>00:00</a:t>
            </a:r>
          </a:p>
        </p:txBody>
      </p:sp>
      <p:sp>
        <p:nvSpPr>
          <p:cNvPr id="215" name="Text Placeholder 5">
            <a:extLst>
              <a:ext uri="{FF2B5EF4-FFF2-40B4-BE49-F238E27FC236}">
                <a16:creationId xmlns:a16="http://schemas.microsoft.com/office/drawing/2014/main" id="{D7694E3D-9EAE-7860-514C-D3E6A6066D79}"/>
              </a:ext>
            </a:extLst>
          </p:cNvPr>
          <p:cNvSpPr>
            <a:spLocks noGrp="1"/>
          </p:cNvSpPr>
          <p:nvPr>
            <p:ph type="body" sz="quarter" idx="53"/>
          </p:nvPr>
        </p:nvSpPr>
        <p:spPr>
          <a:xfrm>
            <a:off x="4206875" y="5359990"/>
            <a:ext cx="4754563"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US"/>
              <a:t>Click to edit Master text styles</a:t>
            </a:r>
          </a:p>
        </p:txBody>
      </p:sp>
      <p:sp>
        <p:nvSpPr>
          <p:cNvPr id="216" name="Text Placeholder 5">
            <a:extLst>
              <a:ext uri="{FF2B5EF4-FFF2-40B4-BE49-F238E27FC236}">
                <a16:creationId xmlns:a16="http://schemas.microsoft.com/office/drawing/2014/main" id="{673631ED-FCF1-AA91-EA4E-8BD53A7ED357}"/>
              </a:ext>
            </a:extLst>
          </p:cNvPr>
          <p:cNvSpPr>
            <a:spLocks noGrp="1"/>
          </p:cNvSpPr>
          <p:nvPr>
            <p:ph type="body" sz="quarter" idx="54" hasCustomPrompt="1"/>
          </p:nvPr>
        </p:nvSpPr>
        <p:spPr>
          <a:xfrm>
            <a:off x="9106463" y="5359990"/>
            <a:ext cx="2794059" cy="228909"/>
          </a:xfrm>
        </p:spPr>
        <p:txBody>
          <a:bodyPr wrap="square">
            <a:noAutofit/>
          </a:bodyPr>
          <a:lstStyle>
            <a:lvl1pPr marL="0" indent="0">
              <a:spcBef>
                <a:spcPts val="0"/>
              </a:spcBef>
              <a:spcAft>
                <a:spcPts val="0"/>
              </a:spcAft>
              <a:buFont typeface="+mj-lt"/>
              <a:buNone/>
              <a:tabLst/>
              <a:defRPr sz="1500" b="0" i="0">
                <a:latin typeface="+mn-lt"/>
              </a:defRPr>
            </a:lvl1pPr>
            <a:lvl2pPr marL="0" indent="0">
              <a:buNone/>
              <a:defRPr sz="1500"/>
            </a:lvl2pPr>
            <a:lvl3pPr>
              <a:defRPr sz="1500"/>
            </a:lvl3pPr>
            <a:lvl4pPr>
              <a:defRPr sz="1500"/>
            </a:lvl4pPr>
            <a:lvl5pPr>
              <a:defRPr sz="1500"/>
            </a:lvl5pPr>
          </a:lstStyle>
          <a:p>
            <a:pPr lvl="0"/>
            <a:r>
              <a:rPr lang="en-GB" err="1"/>
              <a:t>Firstname</a:t>
            </a:r>
            <a:r>
              <a:rPr lang="en-GB"/>
              <a:t> Surname</a:t>
            </a:r>
          </a:p>
        </p:txBody>
      </p:sp>
      <p:sp>
        <p:nvSpPr>
          <p:cNvPr id="4" name="Footer Placeholder 3">
            <a:extLst>
              <a:ext uri="{FF2B5EF4-FFF2-40B4-BE49-F238E27FC236}">
                <a16:creationId xmlns:a16="http://schemas.microsoft.com/office/drawing/2014/main" id="{4C3DE09C-0B1B-D45B-6ABB-863B5E0871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9119AF0-BAA0-31B4-998E-02AD3B07E859}"/>
              </a:ext>
            </a:extLst>
          </p:cNvPr>
          <p:cNvSpPr>
            <a:spLocks noGrp="1"/>
          </p:cNvSpPr>
          <p:nvPr>
            <p:ph type="sldNum" sz="quarter" idx="12"/>
          </p:nvPr>
        </p:nvSpPr>
        <p:spPr/>
        <p:txBody>
          <a:bodyPr/>
          <a:lstStyle/>
          <a:p>
            <a:fld id="{AEC8D767-5246-2244-A4A3-B8AFB218393C}" type="slidenum">
              <a:rPr lang="en-GB" smtClean="0"/>
              <a:t>‹#›</a:t>
            </a:fld>
            <a:endParaRPr lang="en-GB"/>
          </a:p>
        </p:txBody>
      </p:sp>
    </p:spTree>
    <p:extLst>
      <p:ext uri="{BB962C8B-B14F-4D97-AF65-F5344CB8AC3E}">
        <p14:creationId xmlns:p14="http://schemas.microsoft.com/office/powerpoint/2010/main" val="2959041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ey Statemen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C789E9C-6550-50F6-2FFD-F534146F3D6F}"/>
              </a:ext>
            </a:extLst>
          </p:cNvPr>
          <p:cNvSpPr>
            <a:spLocks noGrp="1"/>
          </p:cNvSpPr>
          <p:nvPr>
            <p:ph type="body" sz="quarter" idx="12"/>
          </p:nvPr>
        </p:nvSpPr>
        <p:spPr>
          <a:xfrm>
            <a:off x="287337" y="269882"/>
            <a:ext cx="11615278" cy="5002212"/>
          </a:xfrm>
        </p:spPr>
        <p:txBody>
          <a:bodyPr/>
          <a:lstStyle>
            <a:lvl1pPr>
              <a:lnSpc>
                <a:spcPct val="80000"/>
              </a:lnSpc>
              <a:defRPr sz="7400" b="0" i="0">
                <a:solidFill>
                  <a:schemeClr val="accent1"/>
                </a:solidFill>
                <a:latin typeface="+mj-lt"/>
              </a:defRPr>
            </a:lvl1pPr>
            <a:lvl2pPr>
              <a:lnSpc>
                <a:spcPct val="80000"/>
              </a:lnSpc>
              <a:defRPr lang="en-GB" dirty="0" smtClean="0"/>
            </a:lvl2pPr>
            <a:lvl3pPr>
              <a:lnSpc>
                <a:spcPct val="80000"/>
              </a:lnSpc>
              <a:defRPr lang="en-GB" dirty="0" smtClean="0"/>
            </a:lvl3pPr>
            <a:lvl4pPr>
              <a:lnSpc>
                <a:spcPct val="80000"/>
              </a:lnSpc>
              <a:defRPr lang="en-GB" dirty="0" smtClean="0"/>
            </a:lvl4pPr>
            <a:lvl5pPr>
              <a:lnSpc>
                <a:spcPct val="80000"/>
              </a:lnSpc>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1ED9562A-759F-B207-3B94-4C0D83136FDD}"/>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A7336B88-A821-CF31-A937-209EE62E0A19}"/>
              </a:ext>
            </a:extLst>
          </p:cNvPr>
          <p:cNvSpPr>
            <a:spLocks noGrp="1"/>
          </p:cNvSpPr>
          <p:nvPr>
            <p:ph type="sldNum" sz="quarter" idx="11"/>
          </p:nvPr>
        </p:nvSpPr>
        <p:spPr/>
        <p:txBody>
          <a:bodyPr/>
          <a:lstStyle/>
          <a:p>
            <a:fld id="{AEC8D767-5246-2244-A4A3-B8AFB218393C}" type="slidenum">
              <a:rPr lang="en-GB" smtClean="0"/>
              <a:pPr/>
              <a:t>‹#›</a:t>
            </a:fld>
            <a:endParaRPr lang="en-GB"/>
          </a:p>
        </p:txBody>
      </p:sp>
    </p:spTree>
    <p:extLst>
      <p:ext uri="{BB962C8B-B14F-4D97-AF65-F5344CB8AC3E}">
        <p14:creationId xmlns:p14="http://schemas.microsoft.com/office/powerpoint/2010/main" val="3474696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ey Numbers">
    <p:bg>
      <p:bgPr>
        <a:solidFill>
          <a:schemeClr val="tx2"/>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429BCB1-0FF2-B8E0-831A-4C2A0BEF189C}"/>
              </a:ext>
            </a:extLst>
          </p:cNvPr>
          <p:cNvSpPr>
            <a:spLocks noGrp="1"/>
          </p:cNvSpPr>
          <p:nvPr>
            <p:ph type="title"/>
          </p:nvPr>
        </p:nvSpPr>
        <p:spPr>
          <a:xfrm>
            <a:off x="288304" y="273601"/>
            <a:ext cx="1811959" cy="392415"/>
          </a:xfrm>
        </p:spPr>
        <p:txBody>
          <a:bodyPr/>
          <a:lstStyle>
            <a:lvl1pPr>
              <a:lnSpc>
                <a:spcPct val="85000"/>
              </a:lnSpc>
              <a:defRPr sz="1500" b="1" i="0">
                <a:solidFill>
                  <a:schemeClr val="bg1"/>
                </a:solidFill>
                <a:latin typeface="+mn-lt"/>
              </a:defRPr>
            </a:lvl1pPr>
          </a:lstStyle>
          <a:p>
            <a:r>
              <a:rPr lang="en-US"/>
              <a:t>Click to edit Master title style</a:t>
            </a:r>
            <a:endParaRPr lang="en-GB"/>
          </a:p>
        </p:txBody>
      </p:sp>
      <p:sp>
        <p:nvSpPr>
          <p:cNvPr id="8" name="Picture Placeholder 91">
            <a:extLst>
              <a:ext uri="{FF2B5EF4-FFF2-40B4-BE49-F238E27FC236}">
                <a16:creationId xmlns:a16="http://schemas.microsoft.com/office/drawing/2014/main" id="{1B8E6F68-BB92-3741-A271-A507454209A8}"/>
              </a:ext>
            </a:extLst>
          </p:cNvPr>
          <p:cNvSpPr>
            <a:spLocks noGrp="1"/>
          </p:cNvSpPr>
          <p:nvPr>
            <p:ph type="pic" sz="quarter" idx="55" hasCustomPrompt="1"/>
          </p:nvPr>
        </p:nvSpPr>
        <p:spPr>
          <a:xfrm>
            <a:off x="3225800" y="291038"/>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bg1"/>
            </a:solidFill>
          </a:ln>
        </p:spPr>
        <p:txBody>
          <a:bodyPr wrap="square">
            <a:noAutofit/>
          </a:bodyPr>
          <a:lstStyle>
            <a:lvl1pPr>
              <a:defRPr sz="400"/>
            </a:lvl1pPr>
          </a:lstStyle>
          <a:p>
            <a:pPr lvl="8"/>
            <a:r>
              <a:rPr lang="en-GB"/>
              <a:t> </a:t>
            </a:r>
          </a:p>
        </p:txBody>
      </p:sp>
      <p:sp>
        <p:nvSpPr>
          <p:cNvPr id="15" name="Text Placeholder 14">
            <a:extLst>
              <a:ext uri="{FF2B5EF4-FFF2-40B4-BE49-F238E27FC236}">
                <a16:creationId xmlns:a16="http://schemas.microsoft.com/office/drawing/2014/main" id="{63F40DC3-5F4F-C397-5C6A-8A62BC1F78B1}"/>
              </a:ext>
            </a:extLst>
          </p:cNvPr>
          <p:cNvSpPr>
            <a:spLocks noGrp="1"/>
          </p:cNvSpPr>
          <p:nvPr>
            <p:ph type="body" sz="quarter" idx="60"/>
          </p:nvPr>
        </p:nvSpPr>
        <p:spPr>
          <a:xfrm>
            <a:off x="8124824" y="527050"/>
            <a:ext cx="3775075" cy="1498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4" name="Footer Placeholder 3">
            <a:extLst>
              <a:ext uri="{FF2B5EF4-FFF2-40B4-BE49-F238E27FC236}">
                <a16:creationId xmlns:a16="http://schemas.microsoft.com/office/drawing/2014/main" id="{4C3DE09C-0B1B-D45B-6ABB-863B5E08717C}"/>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Slide Number Placeholder 4">
            <a:extLst>
              <a:ext uri="{FF2B5EF4-FFF2-40B4-BE49-F238E27FC236}">
                <a16:creationId xmlns:a16="http://schemas.microsoft.com/office/drawing/2014/main" id="{E9119AF0-BAA0-31B4-998E-02AD3B07E859}"/>
              </a:ext>
            </a:extLst>
          </p:cNvPr>
          <p:cNvSpPr>
            <a:spLocks noGrp="1"/>
          </p:cNvSpPr>
          <p:nvPr>
            <p:ph type="sldNum" sz="quarter" idx="12"/>
          </p:nvPr>
        </p:nvSpPr>
        <p:spPr/>
        <p:txBody>
          <a:bodyPr/>
          <a:lstStyle>
            <a:lvl1pPr>
              <a:defRPr>
                <a:solidFill>
                  <a:schemeClr val="bg1"/>
                </a:solidFill>
              </a:defRPr>
            </a:lvl1pPr>
          </a:lstStyle>
          <a:p>
            <a:fld id="{AEC8D767-5246-2244-A4A3-B8AFB218393C}" type="slidenum">
              <a:rPr lang="en-GB" smtClean="0"/>
              <a:pPr/>
              <a:t>‹#›</a:t>
            </a:fld>
            <a:endParaRPr lang="en-GB"/>
          </a:p>
        </p:txBody>
      </p:sp>
      <p:sp>
        <p:nvSpPr>
          <p:cNvPr id="14" name="Picture Placeholder 91">
            <a:extLst>
              <a:ext uri="{FF2B5EF4-FFF2-40B4-BE49-F238E27FC236}">
                <a16:creationId xmlns:a16="http://schemas.microsoft.com/office/drawing/2014/main" id="{A11547F3-AA53-B6CF-CC36-9B7EBC562F8C}"/>
              </a:ext>
            </a:extLst>
          </p:cNvPr>
          <p:cNvSpPr>
            <a:spLocks noGrp="1"/>
          </p:cNvSpPr>
          <p:nvPr>
            <p:ph type="pic" sz="quarter" idx="67" hasCustomPrompt="1"/>
          </p:nvPr>
        </p:nvSpPr>
        <p:spPr>
          <a:xfrm>
            <a:off x="3225800" y="2282398"/>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bg1"/>
            </a:solidFill>
          </a:ln>
        </p:spPr>
        <p:txBody>
          <a:bodyPr wrap="square">
            <a:noAutofit/>
          </a:bodyPr>
          <a:lstStyle>
            <a:lvl1pPr>
              <a:defRPr sz="400"/>
            </a:lvl1pPr>
          </a:lstStyle>
          <a:p>
            <a:pPr lvl="8"/>
            <a:r>
              <a:rPr lang="en-GB"/>
              <a:t> </a:t>
            </a:r>
          </a:p>
        </p:txBody>
      </p:sp>
      <p:sp>
        <p:nvSpPr>
          <p:cNvPr id="17" name="Text Placeholder 14">
            <a:extLst>
              <a:ext uri="{FF2B5EF4-FFF2-40B4-BE49-F238E27FC236}">
                <a16:creationId xmlns:a16="http://schemas.microsoft.com/office/drawing/2014/main" id="{BBE84450-4088-E9E0-0359-34BD23A3925E}"/>
              </a:ext>
            </a:extLst>
          </p:cNvPr>
          <p:cNvSpPr>
            <a:spLocks noGrp="1"/>
          </p:cNvSpPr>
          <p:nvPr>
            <p:ph type="body" sz="quarter" idx="69"/>
          </p:nvPr>
        </p:nvSpPr>
        <p:spPr>
          <a:xfrm>
            <a:off x="8124824" y="2518410"/>
            <a:ext cx="3775075" cy="1498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8" name="Picture Placeholder 91">
            <a:extLst>
              <a:ext uri="{FF2B5EF4-FFF2-40B4-BE49-F238E27FC236}">
                <a16:creationId xmlns:a16="http://schemas.microsoft.com/office/drawing/2014/main" id="{62C4BF17-AF9C-A4E5-F1BF-718B90E42E20}"/>
              </a:ext>
            </a:extLst>
          </p:cNvPr>
          <p:cNvSpPr>
            <a:spLocks noGrp="1"/>
          </p:cNvSpPr>
          <p:nvPr>
            <p:ph type="pic" sz="quarter" idx="70" hasCustomPrompt="1"/>
          </p:nvPr>
        </p:nvSpPr>
        <p:spPr>
          <a:xfrm>
            <a:off x="3225800" y="4286470"/>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bg1"/>
            </a:solidFill>
          </a:ln>
        </p:spPr>
        <p:txBody>
          <a:bodyPr wrap="square">
            <a:noAutofit/>
          </a:bodyPr>
          <a:lstStyle>
            <a:lvl1pPr>
              <a:defRPr sz="400"/>
            </a:lvl1pPr>
          </a:lstStyle>
          <a:p>
            <a:pPr lvl="8"/>
            <a:r>
              <a:rPr lang="en-GB"/>
              <a:t> </a:t>
            </a:r>
          </a:p>
        </p:txBody>
      </p:sp>
      <p:sp>
        <p:nvSpPr>
          <p:cNvPr id="22" name="Text Placeholder 14">
            <a:extLst>
              <a:ext uri="{FF2B5EF4-FFF2-40B4-BE49-F238E27FC236}">
                <a16:creationId xmlns:a16="http://schemas.microsoft.com/office/drawing/2014/main" id="{F33A7DDF-B16D-DE86-59A6-3E4EE10AF950}"/>
              </a:ext>
            </a:extLst>
          </p:cNvPr>
          <p:cNvSpPr>
            <a:spLocks noGrp="1"/>
          </p:cNvSpPr>
          <p:nvPr>
            <p:ph type="body" sz="quarter" idx="72"/>
          </p:nvPr>
        </p:nvSpPr>
        <p:spPr>
          <a:xfrm>
            <a:off x="8124824" y="4522482"/>
            <a:ext cx="3775075" cy="1498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23" name="Picture Placeholder 91">
            <a:extLst>
              <a:ext uri="{FF2B5EF4-FFF2-40B4-BE49-F238E27FC236}">
                <a16:creationId xmlns:a16="http://schemas.microsoft.com/office/drawing/2014/main" id="{485FA38D-16CA-1001-19BE-594DCF6B57AA}"/>
              </a:ext>
            </a:extLst>
          </p:cNvPr>
          <p:cNvSpPr>
            <a:spLocks noGrp="1"/>
          </p:cNvSpPr>
          <p:nvPr>
            <p:ph type="pic" sz="quarter" idx="73" hasCustomPrompt="1"/>
          </p:nvPr>
        </p:nvSpPr>
        <p:spPr>
          <a:xfrm>
            <a:off x="3225800" y="6287990"/>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bg1"/>
            </a:solidFill>
          </a:ln>
        </p:spPr>
        <p:txBody>
          <a:bodyPr wrap="square">
            <a:noAutofit/>
          </a:bodyPr>
          <a:lstStyle>
            <a:lvl1pPr>
              <a:defRPr sz="400"/>
            </a:lvl1pPr>
          </a:lstStyle>
          <a:p>
            <a:pPr lvl="8"/>
            <a:r>
              <a:rPr lang="en-GB"/>
              <a:t> </a:t>
            </a:r>
          </a:p>
        </p:txBody>
      </p:sp>
      <p:sp>
        <p:nvSpPr>
          <p:cNvPr id="27" name="Text Placeholder 26">
            <a:extLst>
              <a:ext uri="{FF2B5EF4-FFF2-40B4-BE49-F238E27FC236}">
                <a16:creationId xmlns:a16="http://schemas.microsoft.com/office/drawing/2014/main" id="{8A5E5282-C048-99E1-5F1B-6B9961066184}"/>
              </a:ext>
            </a:extLst>
          </p:cNvPr>
          <p:cNvSpPr>
            <a:spLocks noGrp="1"/>
          </p:cNvSpPr>
          <p:nvPr>
            <p:ph type="body" sz="quarter" idx="74" hasCustomPrompt="1"/>
          </p:nvPr>
        </p:nvSpPr>
        <p:spPr>
          <a:xfrm>
            <a:off x="3225800" y="111125"/>
            <a:ext cx="3776663" cy="1789113"/>
          </a:xfrm>
        </p:spPr>
        <p:txBody>
          <a:bodyPr/>
          <a:lstStyle>
            <a:lvl1pPr>
              <a:defRPr sz="11000">
                <a:solidFill>
                  <a:schemeClr val="bg1"/>
                </a:solidFill>
                <a:latin typeface="+mj-lt"/>
              </a:defRPr>
            </a:lvl1pPr>
          </a:lstStyle>
          <a:p>
            <a:pPr lvl="0"/>
            <a:r>
              <a:rPr lang="en-GB"/>
              <a:t>00</a:t>
            </a:r>
          </a:p>
        </p:txBody>
      </p:sp>
      <p:sp>
        <p:nvSpPr>
          <p:cNvPr id="28" name="Text Placeholder 26">
            <a:extLst>
              <a:ext uri="{FF2B5EF4-FFF2-40B4-BE49-F238E27FC236}">
                <a16:creationId xmlns:a16="http://schemas.microsoft.com/office/drawing/2014/main" id="{CBBE869E-D65F-3F80-8F9D-6DF327B97D4B}"/>
              </a:ext>
            </a:extLst>
          </p:cNvPr>
          <p:cNvSpPr>
            <a:spLocks noGrp="1"/>
          </p:cNvSpPr>
          <p:nvPr>
            <p:ph type="body" sz="quarter" idx="75" hasCustomPrompt="1"/>
          </p:nvPr>
        </p:nvSpPr>
        <p:spPr>
          <a:xfrm>
            <a:off x="3225800" y="2102617"/>
            <a:ext cx="3776663" cy="1789113"/>
          </a:xfrm>
        </p:spPr>
        <p:txBody>
          <a:bodyPr/>
          <a:lstStyle>
            <a:lvl1pPr>
              <a:defRPr sz="11000">
                <a:solidFill>
                  <a:schemeClr val="bg1"/>
                </a:solidFill>
                <a:latin typeface="+mj-lt"/>
              </a:defRPr>
            </a:lvl1pPr>
          </a:lstStyle>
          <a:p>
            <a:pPr lvl="0"/>
            <a:r>
              <a:rPr lang="en-GB"/>
              <a:t>00</a:t>
            </a:r>
          </a:p>
        </p:txBody>
      </p:sp>
      <p:sp>
        <p:nvSpPr>
          <p:cNvPr id="29" name="Text Placeholder 26">
            <a:extLst>
              <a:ext uri="{FF2B5EF4-FFF2-40B4-BE49-F238E27FC236}">
                <a16:creationId xmlns:a16="http://schemas.microsoft.com/office/drawing/2014/main" id="{BAA28741-F83E-3E15-A9FB-99668766D898}"/>
              </a:ext>
            </a:extLst>
          </p:cNvPr>
          <p:cNvSpPr>
            <a:spLocks noGrp="1"/>
          </p:cNvSpPr>
          <p:nvPr>
            <p:ph type="body" sz="quarter" idx="76" hasCustomPrompt="1"/>
          </p:nvPr>
        </p:nvSpPr>
        <p:spPr>
          <a:xfrm>
            <a:off x="3225800" y="4106129"/>
            <a:ext cx="3776663" cy="1789113"/>
          </a:xfrm>
        </p:spPr>
        <p:txBody>
          <a:bodyPr/>
          <a:lstStyle>
            <a:lvl1pPr>
              <a:defRPr sz="11000">
                <a:solidFill>
                  <a:schemeClr val="bg1"/>
                </a:solidFill>
                <a:latin typeface="+mj-lt"/>
              </a:defRPr>
            </a:lvl1pPr>
          </a:lstStyle>
          <a:p>
            <a:pPr lvl="0"/>
            <a:r>
              <a:rPr lang="en-GB"/>
              <a:t>00</a:t>
            </a:r>
          </a:p>
        </p:txBody>
      </p:sp>
      <p:sp>
        <p:nvSpPr>
          <p:cNvPr id="3" name="Graphic 6">
            <a:extLst>
              <a:ext uri="{FF2B5EF4-FFF2-40B4-BE49-F238E27FC236}">
                <a16:creationId xmlns:a16="http://schemas.microsoft.com/office/drawing/2014/main" id="{1DD8F082-A223-D042-3724-42EC4535F5C3}"/>
              </a:ext>
            </a:extLst>
          </p:cNvPr>
          <p:cNvSpPr>
            <a:spLocks noChangeAspect="1"/>
          </p:cNvSpPr>
          <p:nvPr userDrawn="1"/>
        </p:nvSpPr>
        <p:spPr>
          <a:xfrm>
            <a:off x="288303" y="6416713"/>
            <a:ext cx="2102687" cy="147600"/>
          </a:xfrm>
          <a:custGeom>
            <a:avLst/>
            <a:gdLst>
              <a:gd name="connsiteX0" fmla="*/ 4672481 w 11413077"/>
              <a:gd name="connsiteY0" fmla="*/ 236351 h 801151"/>
              <a:gd name="connsiteX1" fmla="*/ 4578324 w 11413077"/>
              <a:gd name="connsiteY1" fmla="*/ 236351 h 801151"/>
              <a:gd name="connsiteX2" fmla="*/ 4436614 w 11413077"/>
              <a:gd name="connsiteY2" fmla="*/ 678512 h 801151"/>
              <a:gd name="connsiteX3" fmla="*/ 4293794 w 11413077"/>
              <a:gd name="connsiteY3" fmla="*/ 236351 h 801151"/>
              <a:gd name="connsiteX4" fmla="*/ 4196308 w 11413077"/>
              <a:gd name="connsiteY4" fmla="*/ 236351 h 801151"/>
              <a:gd name="connsiteX5" fmla="*/ 4376855 w 11413077"/>
              <a:gd name="connsiteY5" fmla="*/ 783609 h 801151"/>
              <a:gd name="connsiteX6" fmla="*/ 4492093 w 11413077"/>
              <a:gd name="connsiteY6" fmla="*/ 783609 h 801151"/>
              <a:gd name="connsiteX7" fmla="*/ 4672481 w 11413077"/>
              <a:gd name="connsiteY7" fmla="*/ 236351 h 801151"/>
              <a:gd name="connsiteX8" fmla="*/ 5829624 w 11413077"/>
              <a:gd name="connsiteY8" fmla="*/ 236351 h 801151"/>
              <a:gd name="connsiteX9" fmla="*/ 5737687 w 11413077"/>
              <a:gd name="connsiteY9" fmla="*/ 236351 h 801151"/>
              <a:gd name="connsiteX10" fmla="*/ 5737687 w 11413077"/>
              <a:gd name="connsiteY10" fmla="*/ 783609 h 801151"/>
              <a:gd name="connsiteX11" fmla="*/ 5829624 w 11413077"/>
              <a:gd name="connsiteY11" fmla="*/ 783609 h 801151"/>
              <a:gd name="connsiteX12" fmla="*/ 5829624 w 11413077"/>
              <a:gd name="connsiteY12" fmla="*/ 236351 h 801151"/>
              <a:gd name="connsiteX13" fmla="*/ 6394405 w 11413077"/>
              <a:gd name="connsiteY13" fmla="*/ 236351 h 801151"/>
              <a:gd name="connsiteX14" fmla="*/ 6300249 w 11413077"/>
              <a:gd name="connsiteY14" fmla="*/ 236351 h 801151"/>
              <a:gd name="connsiteX15" fmla="*/ 6158538 w 11413077"/>
              <a:gd name="connsiteY15" fmla="*/ 678512 h 801151"/>
              <a:gd name="connsiteX16" fmla="*/ 6015718 w 11413077"/>
              <a:gd name="connsiteY16" fmla="*/ 236351 h 801151"/>
              <a:gd name="connsiteX17" fmla="*/ 5918233 w 11413077"/>
              <a:gd name="connsiteY17" fmla="*/ 236351 h 801151"/>
              <a:gd name="connsiteX18" fmla="*/ 6098779 w 11413077"/>
              <a:gd name="connsiteY18" fmla="*/ 783609 h 801151"/>
              <a:gd name="connsiteX19" fmla="*/ 6214018 w 11413077"/>
              <a:gd name="connsiteY19" fmla="*/ 783609 h 801151"/>
              <a:gd name="connsiteX20" fmla="*/ 6394405 w 11413077"/>
              <a:gd name="connsiteY20" fmla="*/ 236351 h 801151"/>
              <a:gd name="connsiteX21" fmla="*/ 9473991 w 11413077"/>
              <a:gd name="connsiteY21" fmla="*/ 236351 h 801151"/>
              <a:gd name="connsiteX22" fmla="*/ 9382053 w 11413077"/>
              <a:gd name="connsiteY22" fmla="*/ 236351 h 801151"/>
              <a:gd name="connsiteX23" fmla="*/ 9382053 w 11413077"/>
              <a:gd name="connsiteY23" fmla="*/ 783609 h 801151"/>
              <a:gd name="connsiteX24" fmla="*/ 9473991 w 11413077"/>
              <a:gd name="connsiteY24" fmla="*/ 783609 h 801151"/>
              <a:gd name="connsiteX25" fmla="*/ 9473991 w 11413077"/>
              <a:gd name="connsiteY25" fmla="*/ 236351 h 801151"/>
              <a:gd name="connsiteX26" fmla="*/ 10264494 w 11413077"/>
              <a:gd name="connsiteY26" fmla="*/ 236351 h 801151"/>
              <a:gd name="connsiteX27" fmla="*/ 10172556 w 11413077"/>
              <a:gd name="connsiteY27" fmla="*/ 236351 h 801151"/>
              <a:gd name="connsiteX28" fmla="*/ 10172556 w 11413077"/>
              <a:gd name="connsiteY28" fmla="*/ 783609 h 801151"/>
              <a:gd name="connsiteX29" fmla="*/ 10264494 w 11413077"/>
              <a:gd name="connsiteY29" fmla="*/ 783609 h 801151"/>
              <a:gd name="connsiteX30" fmla="*/ 10264494 w 11413077"/>
              <a:gd name="connsiteY30" fmla="*/ 236351 h 801151"/>
              <a:gd name="connsiteX31" fmla="*/ 2788874 w 11413077"/>
              <a:gd name="connsiteY31" fmla="*/ 225387 h 801151"/>
              <a:gd name="connsiteX32" fmla="*/ 2633848 w 11413077"/>
              <a:gd name="connsiteY32" fmla="*/ 320617 h 801151"/>
              <a:gd name="connsiteX33" fmla="*/ 2633848 w 11413077"/>
              <a:gd name="connsiteY33" fmla="*/ 236351 h 801151"/>
              <a:gd name="connsiteX34" fmla="*/ 2541911 w 11413077"/>
              <a:gd name="connsiteY34" fmla="*/ 236351 h 801151"/>
              <a:gd name="connsiteX35" fmla="*/ 2541911 w 11413077"/>
              <a:gd name="connsiteY35" fmla="*/ 783609 h 801151"/>
              <a:gd name="connsiteX36" fmla="*/ 2633848 w 11413077"/>
              <a:gd name="connsiteY36" fmla="*/ 783609 h 801151"/>
              <a:gd name="connsiteX37" fmla="*/ 2633848 w 11413077"/>
              <a:gd name="connsiteY37" fmla="*/ 423522 h 801151"/>
              <a:gd name="connsiteX38" fmla="*/ 2754635 w 11413077"/>
              <a:gd name="connsiteY38" fmla="*/ 295557 h 801151"/>
              <a:gd name="connsiteX39" fmla="*/ 2874312 w 11413077"/>
              <a:gd name="connsiteY39" fmla="*/ 423522 h 801151"/>
              <a:gd name="connsiteX40" fmla="*/ 2874312 w 11413077"/>
              <a:gd name="connsiteY40" fmla="*/ 783609 h 801151"/>
              <a:gd name="connsiteX41" fmla="*/ 2966249 w 11413077"/>
              <a:gd name="connsiteY41" fmla="*/ 783609 h 801151"/>
              <a:gd name="connsiteX42" fmla="*/ 2966249 w 11413077"/>
              <a:gd name="connsiteY42" fmla="*/ 404883 h 801151"/>
              <a:gd name="connsiteX43" fmla="*/ 2788874 w 11413077"/>
              <a:gd name="connsiteY43" fmla="*/ 225387 h 801151"/>
              <a:gd name="connsiteX44" fmla="*/ 3345887 w 11413077"/>
              <a:gd name="connsiteY44" fmla="*/ 225387 h 801151"/>
              <a:gd name="connsiteX45" fmla="*/ 3190862 w 11413077"/>
              <a:gd name="connsiteY45" fmla="*/ 320617 h 801151"/>
              <a:gd name="connsiteX46" fmla="*/ 3190862 w 11413077"/>
              <a:gd name="connsiteY46" fmla="*/ 236351 h 801151"/>
              <a:gd name="connsiteX47" fmla="*/ 3098925 w 11413077"/>
              <a:gd name="connsiteY47" fmla="*/ 236351 h 801151"/>
              <a:gd name="connsiteX48" fmla="*/ 3098925 w 11413077"/>
              <a:gd name="connsiteY48" fmla="*/ 783609 h 801151"/>
              <a:gd name="connsiteX49" fmla="*/ 3190862 w 11413077"/>
              <a:gd name="connsiteY49" fmla="*/ 783609 h 801151"/>
              <a:gd name="connsiteX50" fmla="*/ 3190862 w 11413077"/>
              <a:gd name="connsiteY50" fmla="*/ 423522 h 801151"/>
              <a:gd name="connsiteX51" fmla="*/ 3311649 w 11413077"/>
              <a:gd name="connsiteY51" fmla="*/ 295557 h 801151"/>
              <a:gd name="connsiteX52" fmla="*/ 3431326 w 11413077"/>
              <a:gd name="connsiteY52" fmla="*/ 423522 h 801151"/>
              <a:gd name="connsiteX53" fmla="*/ 3431326 w 11413077"/>
              <a:gd name="connsiteY53" fmla="*/ 783609 h 801151"/>
              <a:gd name="connsiteX54" fmla="*/ 3523263 w 11413077"/>
              <a:gd name="connsiteY54" fmla="*/ 783609 h 801151"/>
              <a:gd name="connsiteX55" fmla="*/ 3523263 w 11413077"/>
              <a:gd name="connsiteY55" fmla="*/ 404883 h 801151"/>
              <a:gd name="connsiteX56" fmla="*/ 3345887 w 11413077"/>
              <a:gd name="connsiteY56" fmla="*/ 225387 h 801151"/>
              <a:gd name="connsiteX57" fmla="*/ 3892915 w 11413077"/>
              <a:gd name="connsiteY57" fmla="*/ 716729 h 801151"/>
              <a:gd name="connsiteX58" fmla="*/ 3735671 w 11413077"/>
              <a:gd name="connsiteY58" fmla="*/ 509823 h 801151"/>
              <a:gd name="connsiteX59" fmla="*/ 3892915 w 11413077"/>
              <a:gd name="connsiteY59" fmla="*/ 302918 h 801151"/>
              <a:gd name="connsiteX60" fmla="*/ 4050160 w 11413077"/>
              <a:gd name="connsiteY60" fmla="*/ 509823 h 801151"/>
              <a:gd name="connsiteX61" fmla="*/ 3892915 w 11413077"/>
              <a:gd name="connsiteY61" fmla="*/ 716729 h 801151"/>
              <a:gd name="connsiteX62" fmla="*/ 3897195 w 11413077"/>
              <a:gd name="connsiteY62" fmla="*/ 225387 h 801151"/>
              <a:gd name="connsiteX63" fmla="*/ 3639136 w 11413077"/>
              <a:gd name="connsiteY63" fmla="*/ 516558 h 801151"/>
              <a:gd name="connsiteX64" fmla="*/ 3888318 w 11413077"/>
              <a:gd name="connsiteY64" fmla="*/ 794573 h 801151"/>
              <a:gd name="connsiteX65" fmla="*/ 4146377 w 11413077"/>
              <a:gd name="connsiteY65" fmla="*/ 503402 h 801151"/>
              <a:gd name="connsiteX66" fmla="*/ 3897195 w 11413077"/>
              <a:gd name="connsiteY66" fmla="*/ 225387 h 801151"/>
              <a:gd name="connsiteX67" fmla="*/ 4953682 w 11413077"/>
              <a:gd name="connsiteY67" fmla="*/ 728789 h 801151"/>
              <a:gd name="connsiteX68" fmla="*/ 4847321 w 11413077"/>
              <a:gd name="connsiteY68" fmla="*/ 632463 h 801151"/>
              <a:gd name="connsiteX69" fmla="*/ 4940367 w 11413077"/>
              <a:gd name="connsiteY69" fmla="*/ 540522 h 801151"/>
              <a:gd name="connsiteX70" fmla="*/ 5007894 w 11413077"/>
              <a:gd name="connsiteY70" fmla="*/ 524077 h 801151"/>
              <a:gd name="connsiteX71" fmla="*/ 5082078 w 11413077"/>
              <a:gd name="connsiteY71" fmla="*/ 499956 h 801151"/>
              <a:gd name="connsiteX72" fmla="*/ 5082078 w 11413077"/>
              <a:gd name="connsiteY72" fmla="*/ 606150 h 801151"/>
              <a:gd name="connsiteX73" fmla="*/ 4953682 w 11413077"/>
              <a:gd name="connsiteY73" fmla="*/ 728789 h 801151"/>
              <a:gd name="connsiteX74" fmla="*/ 4982532 w 11413077"/>
              <a:gd name="connsiteY74" fmla="*/ 225387 h 801151"/>
              <a:gd name="connsiteX75" fmla="*/ 4758871 w 11413077"/>
              <a:gd name="connsiteY75" fmla="*/ 400497 h 801151"/>
              <a:gd name="connsiteX76" fmla="*/ 4844151 w 11413077"/>
              <a:gd name="connsiteY76" fmla="*/ 418040 h 801151"/>
              <a:gd name="connsiteX77" fmla="*/ 4975875 w 11413077"/>
              <a:gd name="connsiteY77" fmla="*/ 295400 h 801151"/>
              <a:gd name="connsiteX78" fmla="*/ 5082237 w 11413077"/>
              <a:gd name="connsiteY78" fmla="*/ 397208 h 801151"/>
              <a:gd name="connsiteX79" fmla="*/ 5082237 w 11413077"/>
              <a:gd name="connsiteY79" fmla="*/ 400497 h 801151"/>
              <a:gd name="connsiteX80" fmla="*/ 5050058 w 11413077"/>
              <a:gd name="connsiteY80" fmla="*/ 444196 h 801151"/>
              <a:gd name="connsiteX81" fmla="*/ 4890595 w 11413077"/>
              <a:gd name="connsiteY81" fmla="*/ 483667 h 801151"/>
              <a:gd name="connsiteX82" fmla="*/ 4755541 w 11413077"/>
              <a:gd name="connsiteY82" fmla="*/ 639041 h 801151"/>
              <a:gd name="connsiteX83" fmla="*/ 4928321 w 11413077"/>
              <a:gd name="connsiteY83" fmla="*/ 794416 h 801151"/>
              <a:gd name="connsiteX84" fmla="*/ 5082237 w 11413077"/>
              <a:gd name="connsiteY84" fmla="*/ 700283 h 801151"/>
              <a:gd name="connsiteX85" fmla="*/ 5093333 w 11413077"/>
              <a:gd name="connsiteY85" fmla="*/ 783452 h 801151"/>
              <a:gd name="connsiteX86" fmla="*/ 5187489 w 11413077"/>
              <a:gd name="connsiteY86" fmla="*/ 783452 h 801151"/>
              <a:gd name="connsiteX87" fmla="*/ 5173065 w 11413077"/>
              <a:gd name="connsiteY87" fmla="*/ 669584 h 801151"/>
              <a:gd name="connsiteX88" fmla="*/ 5173065 w 11413077"/>
              <a:gd name="connsiteY88" fmla="*/ 391726 h 801151"/>
              <a:gd name="connsiteX89" fmla="*/ 4982532 w 11413077"/>
              <a:gd name="connsiteY89" fmla="*/ 225387 h 801151"/>
              <a:gd name="connsiteX90" fmla="*/ 6542773 w 11413077"/>
              <a:gd name="connsiteY90" fmla="*/ 450775 h 801151"/>
              <a:gd name="connsiteX91" fmla="*/ 6692251 w 11413077"/>
              <a:gd name="connsiteY91" fmla="*/ 299786 h 801151"/>
              <a:gd name="connsiteX92" fmla="*/ 6826194 w 11413077"/>
              <a:gd name="connsiteY92" fmla="*/ 450775 h 801151"/>
              <a:gd name="connsiteX93" fmla="*/ 6542773 w 11413077"/>
              <a:gd name="connsiteY93" fmla="*/ 450775 h 801151"/>
              <a:gd name="connsiteX94" fmla="*/ 6692251 w 11413077"/>
              <a:gd name="connsiteY94" fmla="*/ 225387 h 801151"/>
              <a:gd name="connsiteX95" fmla="*/ 6444178 w 11413077"/>
              <a:gd name="connsiteY95" fmla="*/ 514366 h 801151"/>
              <a:gd name="connsiteX96" fmla="*/ 6692251 w 11413077"/>
              <a:gd name="connsiteY96" fmla="*/ 794573 h 801151"/>
              <a:gd name="connsiteX97" fmla="*/ 6918131 w 11413077"/>
              <a:gd name="connsiteY97" fmla="*/ 616174 h 801151"/>
              <a:gd name="connsiteX98" fmla="*/ 6833961 w 11413077"/>
              <a:gd name="connsiteY98" fmla="*/ 594246 h 801151"/>
              <a:gd name="connsiteX99" fmla="*/ 6701127 w 11413077"/>
              <a:gd name="connsiteY99" fmla="*/ 717825 h 801151"/>
              <a:gd name="connsiteX100" fmla="*/ 6539444 w 11413077"/>
              <a:gd name="connsiteY100" fmla="*/ 515305 h 801151"/>
              <a:gd name="connsiteX101" fmla="*/ 6919399 w 11413077"/>
              <a:gd name="connsiteY101" fmla="*/ 515305 h 801151"/>
              <a:gd name="connsiteX102" fmla="*/ 6919399 w 11413077"/>
              <a:gd name="connsiteY102" fmla="*/ 484606 h 801151"/>
              <a:gd name="connsiteX103" fmla="*/ 6692251 w 11413077"/>
              <a:gd name="connsiteY103" fmla="*/ 225387 h 801151"/>
              <a:gd name="connsiteX104" fmla="*/ 8290217 w 11413077"/>
              <a:gd name="connsiteY104" fmla="*/ 450775 h 801151"/>
              <a:gd name="connsiteX105" fmla="*/ 8439696 w 11413077"/>
              <a:gd name="connsiteY105" fmla="*/ 299786 h 801151"/>
              <a:gd name="connsiteX106" fmla="*/ 8573638 w 11413077"/>
              <a:gd name="connsiteY106" fmla="*/ 450775 h 801151"/>
              <a:gd name="connsiteX107" fmla="*/ 8290217 w 11413077"/>
              <a:gd name="connsiteY107" fmla="*/ 450775 h 801151"/>
              <a:gd name="connsiteX108" fmla="*/ 8439696 w 11413077"/>
              <a:gd name="connsiteY108" fmla="*/ 225387 h 801151"/>
              <a:gd name="connsiteX109" fmla="*/ 8191623 w 11413077"/>
              <a:gd name="connsiteY109" fmla="*/ 514366 h 801151"/>
              <a:gd name="connsiteX110" fmla="*/ 8439696 w 11413077"/>
              <a:gd name="connsiteY110" fmla="*/ 794573 h 801151"/>
              <a:gd name="connsiteX111" fmla="*/ 8665576 w 11413077"/>
              <a:gd name="connsiteY111" fmla="*/ 616174 h 801151"/>
              <a:gd name="connsiteX112" fmla="*/ 8581405 w 11413077"/>
              <a:gd name="connsiteY112" fmla="*/ 594246 h 801151"/>
              <a:gd name="connsiteX113" fmla="*/ 8448572 w 11413077"/>
              <a:gd name="connsiteY113" fmla="*/ 717825 h 801151"/>
              <a:gd name="connsiteX114" fmla="*/ 8286889 w 11413077"/>
              <a:gd name="connsiteY114" fmla="*/ 515305 h 801151"/>
              <a:gd name="connsiteX115" fmla="*/ 8666844 w 11413077"/>
              <a:gd name="connsiteY115" fmla="*/ 515305 h 801151"/>
              <a:gd name="connsiteX116" fmla="*/ 8666844 w 11413077"/>
              <a:gd name="connsiteY116" fmla="*/ 484606 h 801151"/>
              <a:gd name="connsiteX117" fmla="*/ 8439696 w 11413077"/>
              <a:gd name="connsiteY117" fmla="*/ 225387 h 801151"/>
              <a:gd name="connsiteX118" fmla="*/ 9844911 w 11413077"/>
              <a:gd name="connsiteY118" fmla="*/ 225387 h 801151"/>
              <a:gd name="connsiteX119" fmla="*/ 9590181 w 11413077"/>
              <a:gd name="connsiteY119" fmla="*/ 515462 h 801151"/>
              <a:gd name="connsiteX120" fmla="*/ 9840473 w 11413077"/>
              <a:gd name="connsiteY120" fmla="*/ 794573 h 801151"/>
              <a:gd name="connsiteX121" fmla="*/ 10067462 w 11413077"/>
              <a:gd name="connsiteY121" fmla="*/ 599728 h 801151"/>
              <a:gd name="connsiteX122" fmla="*/ 9979964 w 11413077"/>
              <a:gd name="connsiteY122" fmla="*/ 578896 h 801151"/>
              <a:gd name="connsiteX123" fmla="*/ 9847130 w 11413077"/>
              <a:gd name="connsiteY123" fmla="*/ 716729 h 801151"/>
              <a:gd name="connsiteX124" fmla="*/ 9686557 w 11413077"/>
              <a:gd name="connsiteY124" fmla="*/ 508727 h 801151"/>
              <a:gd name="connsiteX125" fmla="*/ 9842691 w 11413077"/>
              <a:gd name="connsiteY125" fmla="*/ 302918 h 801151"/>
              <a:gd name="connsiteX126" fmla="*/ 9979964 w 11413077"/>
              <a:gd name="connsiteY126" fmla="*/ 434172 h 801151"/>
              <a:gd name="connsiteX127" fmla="*/ 10067462 w 11413077"/>
              <a:gd name="connsiteY127" fmla="*/ 413341 h 801151"/>
              <a:gd name="connsiteX128" fmla="*/ 9844911 w 11413077"/>
              <a:gd name="connsiteY128" fmla="*/ 225387 h 801151"/>
              <a:gd name="connsiteX129" fmla="*/ 10644449 w 11413077"/>
              <a:gd name="connsiteY129" fmla="*/ 225387 h 801151"/>
              <a:gd name="connsiteX130" fmla="*/ 10489424 w 11413077"/>
              <a:gd name="connsiteY130" fmla="*/ 320617 h 801151"/>
              <a:gd name="connsiteX131" fmla="*/ 10489424 w 11413077"/>
              <a:gd name="connsiteY131" fmla="*/ 236351 h 801151"/>
              <a:gd name="connsiteX132" fmla="*/ 10397486 w 11413077"/>
              <a:gd name="connsiteY132" fmla="*/ 236351 h 801151"/>
              <a:gd name="connsiteX133" fmla="*/ 10397486 w 11413077"/>
              <a:gd name="connsiteY133" fmla="*/ 783609 h 801151"/>
              <a:gd name="connsiteX134" fmla="*/ 10489424 w 11413077"/>
              <a:gd name="connsiteY134" fmla="*/ 783609 h 801151"/>
              <a:gd name="connsiteX135" fmla="*/ 10489424 w 11413077"/>
              <a:gd name="connsiteY135" fmla="*/ 423522 h 801151"/>
              <a:gd name="connsiteX136" fmla="*/ 10610211 w 11413077"/>
              <a:gd name="connsiteY136" fmla="*/ 295557 h 801151"/>
              <a:gd name="connsiteX137" fmla="*/ 10729888 w 11413077"/>
              <a:gd name="connsiteY137" fmla="*/ 423522 h 801151"/>
              <a:gd name="connsiteX138" fmla="*/ 10729888 w 11413077"/>
              <a:gd name="connsiteY138" fmla="*/ 783609 h 801151"/>
              <a:gd name="connsiteX139" fmla="*/ 10821825 w 11413077"/>
              <a:gd name="connsiteY139" fmla="*/ 783609 h 801151"/>
              <a:gd name="connsiteX140" fmla="*/ 10821825 w 11413077"/>
              <a:gd name="connsiteY140" fmla="*/ 404883 h 801151"/>
              <a:gd name="connsiteX141" fmla="*/ 10644449 w 11413077"/>
              <a:gd name="connsiteY141" fmla="*/ 225387 h 801151"/>
              <a:gd name="connsiteX142" fmla="*/ 11036293 w 11413077"/>
              <a:gd name="connsiteY142" fmla="*/ 450775 h 801151"/>
              <a:gd name="connsiteX143" fmla="*/ 11185771 w 11413077"/>
              <a:gd name="connsiteY143" fmla="*/ 299786 h 801151"/>
              <a:gd name="connsiteX144" fmla="*/ 11319713 w 11413077"/>
              <a:gd name="connsiteY144" fmla="*/ 450775 h 801151"/>
              <a:gd name="connsiteX145" fmla="*/ 11036293 w 11413077"/>
              <a:gd name="connsiteY145" fmla="*/ 450775 h 801151"/>
              <a:gd name="connsiteX146" fmla="*/ 11185929 w 11413077"/>
              <a:gd name="connsiteY146" fmla="*/ 225387 h 801151"/>
              <a:gd name="connsiteX147" fmla="*/ 10937856 w 11413077"/>
              <a:gd name="connsiteY147" fmla="*/ 514366 h 801151"/>
              <a:gd name="connsiteX148" fmla="*/ 11185929 w 11413077"/>
              <a:gd name="connsiteY148" fmla="*/ 794573 h 801151"/>
              <a:gd name="connsiteX149" fmla="*/ 11411810 w 11413077"/>
              <a:gd name="connsiteY149" fmla="*/ 616174 h 801151"/>
              <a:gd name="connsiteX150" fmla="*/ 11327639 w 11413077"/>
              <a:gd name="connsiteY150" fmla="*/ 594246 h 801151"/>
              <a:gd name="connsiteX151" fmla="*/ 11194806 w 11413077"/>
              <a:gd name="connsiteY151" fmla="*/ 717825 h 801151"/>
              <a:gd name="connsiteX152" fmla="*/ 11033123 w 11413077"/>
              <a:gd name="connsiteY152" fmla="*/ 515305 h 801151"/>
              <a:gd name="connsiteX153" fmla="*/ 11413077 w 11413077"/>
              <a:gd name="connsiteY153" fmla="*/ 515305 h 801151"/>
              <a:gd name="connsiteX154" fmla="*/ 11413077 w 11413077"/>
              <a:gd name="connsiteY154" fmla="*/ 484606 h 801151"/>
              <a:gd name="connsiteX155" fmla="*/ 11185929 w 11413077"/>
              <a:gd name="connsiteY155" fmla="*/ 225387 h 801151"/>
              <a:gd name="connsiteX156" fmla="*/ 5470751 w 11413077"/>
              <a:gd name="connsiteY156" fmla="*/ 83169 h 801151"/>
              <a:gd name="connsiteX157" fmla="*/ 5378814 w 11413077"/>
              <a:gd name="connsiteY157" fmla="*/ 105097 h 801151"/>
              <a:gd name="connsiteX158" fmla="*/ 5378814 w 11413077"/>
              <a:gd name="connsiteY158" fmla="*/ 236351 h 801151"/>
              <a:gd name="connsiteX159" fmla="*/ 5272452 w 11413077"/>
              <a:gd name="connsiteY159" fmla="*/ 236351 h 801151"/>
              <a:gd name="connsiteX160" fmla="*/ 5272452 w 11413077"/>
              <a:gd name="connsiteY160" fmla="*/ 306364 h 801151"/>
              <a:gd name="connsiteX161" fmla="*/ 5378814 w 11413077"/>
              <a:gd name="connsiteY161" fmla="*/ 306364 h 801151"/>
              <a:gd name="connsiteX162" fmla="*/ 5378814 w 11413077"/>
              <a:gd name="connsiteY162" fmla="*/ 641234 h 801151"/>
              <a:gd name="connsiteX163" fmla="*/ 5530511 w 11413077"/>
              <a:gd name="connsiteY163" fmla="*/ 794416 h 801151"/>
              <a:gd name="connsiteX164" fmla="*/ 5649078 w 11413077"/>
              <a:gd name="connsiteY164" fmla="*/ 760428 h 801151"/>
              <a:gd name="connsiteX165" fmla="*/ 5623558 w 11413077"/>
              <a:gd name="connsiteY165" fmla="*/ 694801 h 801151"/>
              <a:gd name="connsiteX166" fmla="*/ 5542716 w 11413077"/>
              <a:gd name="connsiteY166" fmla="*/ 717825 h 801151"/>
              <a:gd name="connsiteX167" fmla="*/ 5470751 w 11413077"/>
              <a:gd name="connsiteY167" fmla="*/ 626981 h 801151"/>
              <a:gd name="connsiteX168" fmla="*/ 5470751 w 11413077"/>
              <a:gd name="connsiteY168" fmla="*/ 306364 h 801151"/>
              <a:gd name="connsiteX169" fmla="*/ 5634654 w 11413077"/>
              <a:gd name="connsiteY169" fmla="*/ 306364 h 801151"/>
              <a:gd name="connsiteX170" fmla="*/ 5634654 w 11413077"/>
              <a:gd name="connsiteY170" fmla="*/ 236351 h 801151"/>
              <a:gd name="connsiteX171" fmla="*/ 5470751 w 11413077"/>
              <a:gd name="connsiteY171" fmla="*/ 236351 h 801151"/>
              <a:gd name="connsiteX172" fmla="*/ 5470751 w 11413077"/>
              <a:gd name="connsiteY172" fmla="*/ 83169 h 801151"/>
              <a:gd name="connsiteX173" fmla="*/ 2397823 w 11413077"/>
              <a:gd name="connsiteY173" fmla="*/ 17386 h 801151"/>
              <a:gd name="connsiteX174" fmla="*/ 2301447 w 11413077"/>
              <a:gd name="connsiteY174" fmla="*/ 17386 h 801151"/>
              <a:gd name="connsiteX175" fmla="*/ 2301447 w 11413077"/>
              <a:gd name="connsiteY175" fmla="*/ 783452 h 801151"/>
              <a:gd name="connsiteX176" fmla="*/ 2397823 w 11413077"/>
              <a:gd name="connsiteY176" fmla="*/ 783452 h 801151"/>
              <a:gd name="connsiteX177" fmla="*/ 2397823 w 11413077"/>
              <a:gd name="connsiteY177" fmla="*/ 17386 h 801151"/>
              <a:gd name="connsiteX178" fmla="*/ 8064337 w 11413077"/>
              <a:gd name="connsiteY178" fmla="*/ 17386 h 801151"/>
              <a:gd name="connsiteX179" fmla="*/ 7918188 w 11413077"/>
              <a:gd name="connsiteY179" fmla="*/ 17386 h 801151"/>
              <a:gd name="connsiteX180" fmla="*/ 7688979 w 11413077"/>
              <a:gd name="connsiteY180" fmla="*/ 634656 h 801151"/>
              <a:gd name="connsiteX181" fmla="*/ 7458501 w 11413077"/>
              <a:gd name="connsiteY181" fmla="*/ 17386 h 801151"/>
              <a:gd name="connsiteX182" fmla="*/ 7305695 w 11413077"/>
              <a:gd name="connsiteY182" fmla="*/ 17386 h 801151"/>
              <a:gd name="connsiteX183" fmla="*/ 7305695 w 11413077"/>
              <a:gd name="connsiteY183" fmla="*/ 783452 h 801151"/>
              <a:gd name="connsiteX184" fmla="*/ 7402071 w 11413077"/>
              <a:gd name="connsiteY184" fmla="*/ 783452 h 801151"/>
              <a:gd name="connsiteX185" fmla="*/ 7402071 w 11413077"/>
              <a:gd name="connsiteY185" fmla="*/ 123579 h 801151"/>
              <a:gd name="connsiteX186" fmla="*/ 7649034 w 11413077"/>
              <a:gd name="connsiteY186" fmla="*/ 783452 h 801151"/>
              <a:gd name="connsiteX187" fmla="*/ 7723217 w 11413077"/>
              <a:gd name="connsiteY187" fmla="*/ 783452 h 801151"/>
              <a:gd name="connsiteX188" fmla="*/ 7967961 w 11413077"/>
              <a:gd name="connsiteY188" fmla="*/ 122483 h 801151"/>
              <a:gd name="connsiteX189" fmla="*/ 7967961 w 11413077"/>
              <a:gd name="connsiteY189" fmla="*/ 783452 h 801151"/>
              <a:gd name="connsiteX190" fmla="*/ 8064337 w 11413077"/>
              <a:gd name="connsiteY190" fmla="*/ 783452 h 801151"/>
              <a:gd name="connsiteX191" fmla="*/ 8064337 w 11413077"/>
              <a:gd name="connsiteY191" fmla="*/ 17386 h 801151"/>
              <a:gd name="connsiteX192" fmla="*/ 9007646 w 11413077"/>
              <a:gd name="connsiteY192" fmla="*/ 716729 h 801151"/>
              <a:gd name="connsiteX193" fmla="*/ 8855949 w 11413077"/>
              <a:gd name="connsiteY193" fmla="*/ 509823 h 801151"/>
              <a:gd name="connsiteX194" fmla="*/ 9007646 w 11413077"/>
              <a:gd name="connsiteY194" fmla="*/ 302918 h 801151"/>
              <a:gd name="connsiteX195" fmla="*/ 9159343 w 11413077"/>
              <a:gd name="connsiteY195" fmla="*/ 509823 h 801151"/>
              <a:gd name="connsiteX196" fmla="*/ 9007646 w 11413077"/>
              <a:gd name="connsiteY196" fmla="*/ 716729 h 801151"/>
              <a:gd name="connsiteX197" fmla="*/ 9249219 w 11413077"/>
              <a:gd name="connsiteY197" fmla="*/ 17386 h 801151"/>
              <a:gd name="connsiteX198" fmla="*/ 9157282 w 11413077"/>
              <a:gd name="connsiteY198" fmla="*/ 17386 h 801151"/>
              <a:gd name="connsiteX199" fmla="*/ 9157282 w 11413077"/>
              <a:gd name="connsiteY199" fmla="*/ 341292 h 801151"/>
              <a:gd name="connsiteX200" fmla="*/ 8992271 w 11413077"/>
              <a:gd name="connsiteY200" fmla="*/ 225231 h 801151"/>
              <a:gd name="connsiteX201" fmla="*/ 8759732 w 11413077"/>
              <a:gd name="connsiteY201" fmla="*/ 513113 h 801151"/>
              <a:gd name="connsiteX202" fmla="*/ 8984504 w 11413077"/>
              <a:gd name="connsiteY202" fmla="*/ 794416 h 801151"/>
              <a:gd name="connsiteX203" fmla="*/ 9157282 w 11413077"/>
              <a:gd name="connsiteY203" fmla="*/ 672873 h 801151"/>
              <a:gd name="connsiteX204" fmla="*/ 9157282 w 11413077"/>
              <a:gd name="connsiteY204" fmla="*/ 714536 h 801151"/>
              <a:gd name="connsiteX205" fmla="*/ 9162831 w 11413077"/>
              <a:gd name="connsiteY205" fmla="*/ 783452 h 801151"/>
              <a:gd name="connsiteX206" fmla="*/ 9255878 w 11413077"/>
              <a:gd name="connsiteY206" fmla="*/ 783452 h 801151"/>
              <a:gd name="connsiteX207" fmla="*/ 9249219 w 11413077"/>
              <a:gd name="connsiteY207" fmla="*/ 669584 h 801151"/>
              <a:gd name="connsiteX208" fmla="*/ 9249219 w 11413077"/>
              <a:gd name="connsiteY208" fmla="*/ 17386 h 801151"/>
              <a:gd name="connsiteX209" fmla="*/ 5784131 w 11413077"/>
              <a:gd name="connsiteY209" fmla="*/ 1096 h 801151"/>
              <a:gd name="connsiteX210" fmla="*/ 5718824 w 11413077"/>
              <a:gd name="connsiteY210" fmla="*/ 65627 h 801151"/>
              <a:gd name="connsiteX211" fmla="*/ 5784131 w 11413077"/>
              <a:gd name="connsiteY211" fmla="*/ 129061 h 801151"/>
              <a:gd name="connsiteX212" fmla="*/ 5848329 w 11413077"/>
              <a:gd name="connsiteY212" fmla="*/ 65627 h 801151"/>
              <a:gd name="connsiteX213" fmla="*/ 5784131 w 11413077"/>
              <a:gd name="connsiteY213" fmla="*/ 1096 h 801151"/>
              <a:gd name="connsiteX214" fmla="*/ 9428497 w 11413077"/>
              <a:gd name="connsiteY214" fmla="*/ 1096 h 801151"/>
              <a:gd name="connsiteX215" fmla="*/ 9363190 w 11413077"/>
              <a:gd name="connsiteY215" fmla="*/ 65627 h 801151"/>
              <a:gd name="connsiteX216" fmla="*/ 9428497 w 11413077"/>
              <a:gd name="connsiteY216" fmla="*/ 129061 h 801151"/>
              <a:gd name="connsiteX217" fmla="*/ 9492696 w 11413077"/>
              <a:gd name="connsiteY217" fmla="*/ 65627 h 801151"/>
              <a:gd name="connsiteX218" fmla="*/ 9428497 w 11413077"/>
              <a:gd name="connsiteY218" fmla="*/ 1096 h 801151"/>
              <a:gd name="connsiteX219" fmla="*/ 10219159 w 11413077"/>
              <a:gd name="connsiteY219" fmla="*/ 1096 h 801151"/>
              <a:gd name="connsiteX220" fmla="*/ 10153852 w 11413077"/>
              <a:gd name="connsiteY220" fmla="*/ 65627 h 801151"/>
              <a:gd name="connsiteX221" fmla="*/ 10219159 w 11413077"/>
              <a:gd name="connsiteY221" fmla="*/ 129061 h 801151"/>
              <a:gd name="connsiteX222" fmla="*/ 10283358 w 11413077"/>
              <a:gd name="connsiteY222" fmla="*/ 65627 h 801151"/>
              <a:gd name="connsiteX223" fmla="*/ 10219159 w 11413077"/>
              <a:gd name="connsiteY223" fmla="*/ 1096 h 801151"/>
              <a:gd name="connsiteX224" fmla="*/ 1651545 w 11413077"/>
              <a:gd name="connsiteY224" fmla="*/ 800994 h 801151"/>
              <a:gd name="connsiteX225" fmla="*/ 1908494 w 11413077"/>
              <a:gd name="connsiteY225" fmla="*/ 548197 h 801151"/>
              <a:gd name="connsiteX226" fmla="*/ 1908494 w 11413077"/>
              <a:gd name="connsiteY226" fmla="*/ 17542 h 801151"/>
              <a:gd name="connsiteX227" fmla="*/ 1771222 w 11413077"/>
              <a:gd name="connsiteY227" fmla="*/ 17542 h 801151"/>
              <a:gd name="connsiteX228" fmla="*/ 1771222 w 11413077"/>
              <a:gd name="connsiteY228" fmla="*/ 583282 h 801151"/>
              <a:gd name="connsiteX229" fmla="*/ 1651545 w 11413077"/>
              <a:gd name="connsiteY229" fmla="*/ 729885 h 801151"/>
              <a:gd name="connsiteX230" fmla="*/ 1531867 w 11413077"/>
              <a:gd name="connsiteY230" fmla="*/ 572318 h 801151"/>
              <a:gd name="connsiteX231" fmla="*/ 1531867 w 11413077"/>
              <a:gd name="connsiteY231" fmla="*/ 467221 h 801151"/>
              <a:gd name="connsiteX232" fmla="*/ 1394595 w 11413077"/>
              <a:gd name="connsiteY232" fmla="*/ 501209 h 801151"/>
              <a:gd name="connsiteX233" fmla="*/ 1394595 w 11413077"/>
              <a:gd name="connsiteY233" fmla="*/ 548197 h 801151"/>
              <a:gd name="connsiteX234" fmla="*/ 1651545 w 11413077"/>
              <a:gd name="connsiteY234" fmla="*/ 800994 h 801151"/>
              <a:gd name="connsiteX235" fmla="*/ 920642 w 11413077"/>
              <a:gd name="connsiteY235" fmla="*/ 721114 h 801151"/>
              <a:gd name="connsiteX236" fmla="*/ 748973 w 11413077"/>
              <a:gd name="connsiteY236" fmla="*/ 544908 h 801151"/>
              <a:gd name="connsiteX237" fmla="*/ 816499 w 11413077"/>
              <a:gd name="connsiteY237" fmla="*/ 405979 h 801151"/>
              <a:gd name="connsiteX238" fmla="*/ 1066791 w 11413077"/>
              <a:gd name="connsiteY238" fmla="*/ 676319 h 801151"/>
              <a:gd name="connsiteX239" fmla="*/ 920642 w 11413077"/>
              <a:gd name="connsiteY239" fmla="*/ 721114 h 801151"/>
              <a:gd name="connsiteX240" fmla="*/ 1054585 w 11413077"/>
              <a:gd name="connsiteY240" fmla="*/ 329388 h 801151"/>
              <a:gd name="connsiteX241" fmla="*/ 1199625 w 11413077"/>
              <a:gd name="connsiteY241" fmla="*/ 469413 h 801151"/>
              <a:gd name="connsiteX242" fmla="*/ 1164118 w 11413077"/>
              <a:gd name="connsiteY242" fmla="*/ 586571 h 801151"/>
              <a:gd name="connsiteX243" fmla="*/ 947114 w 11413077"/>
              <a:gd name="connsiteY243" fmla="*/ 350220 h 801151"/>
              <a:gd name="connsiteX244" fmla="*/ 1054585 w 11413077"/>
              <a:gd name="connsiteY244" fmla="*/ 329388 h 801151"/>
              <a:gd name="connsiteX245" fmla="*/ 920642 w 11413077"/>
              <a:gd name="connsiteY245" fmla="*/ 57952 h 801151"/>
              <a:gd name="connsiteX246" fmla="*/ 1024785 w 11413077"/>
              <a:gd name="connsiteY246" fmla="*/ 163050 h 801151"/>
              <a:gd name="connsiteX247" fmla="*/ 917313 w 11413077"/>
              <a:gd name="connsiteY247" fmla="*/ 318424 h 801151"/>
              <a:gd name="connsiteX248" fmla="*/ 869760 w 11413077"/>
              <a:gd name="connsiteY248" fmla="*/ 265954 h 801151"/>
              <a:gd name="connsiteX249" fmla="*/ 815548 w 11413077"/>
              <a:gd name="connsiteY249" fmla="*/ 157568 h 801151"/>
              <a:gd name="connsiteX250" fmla="*/ 920642 w 11413077"/>
              <a:gd name="connsiteY250" fmla="*/ 57952 h 801151"/>
              <a:gd name="connsiteX251" fmla="*/ 1198515 w 11413077"/>
              <a:gd name="connsiteY251" fmla="*/ 623692 h 801151"/>
              <a:gd name="connsiteX252" fmla="*/ 1292672 w 11413077"/>
              <a:gd name="connsiteY252" fmla="*/ 410208 h 801151"/>
              <a:gd name="connsiteX253" fmla="*/ 1147632 w 11413077"/>
              <a:gd name="connsiteY253" fmla="*/ 271279 h 801151"/>
              <a:gd name="connsiteX254" fmla="*/ 1014799 w 11413077"/>
              <a:gd name="connsiteY254" fmla="*/ 297593 h 801151"/>
              <a:gd name="connsiteX255" fmla="*/ 1012580 w 11413077"/>
              <a:gd name="connsiteY255" fmla="*/ 293207 h 801151"/>
              <a:gd name="connsiteX256" fmla="*/ 1132257 w 11413077"/>
              <a:gd name="connsiteY256" fmla="*/ 148796 h 801151"/>
              <a:gd name="connsiteX257" fmla="*/ 923971 w 11413077"/>
              <a:gd name="connsiteY257" fmla="*/ 0 h 801151"/>
              <a:gd name="connsiteX258" fmla="*/ 695871 w 11413077"/>
              <a:gd name="connsiteY258" fmla="*/ 189363 h 801151"/>
              <a:gd name="connsiteX259" fmla="*/ 784480 w 11413077"/>
              <a:gd name="connsiteY259" fmla="*/ 372148 h 801151"/>
              <a:gd name="connsiteX260" fmla="*/ 785589 w 11413077"/>
              <a:gd name="connsiteY260" fmla="*/ 374340 h 801151"/>
              <a:gd name="connsiteX261" fmla="*/ 627235 w 11413077"/>
              <a:gd name="connsiteY261" fmla="*/ 594246 h 801151"/>
              <a:gd name="connsiteX262" fmla="*/ 849787 w 11413077"/>
              <a:gd name="connsiteY262" fmla="*/ 801151 h 801151"/>
              <a:gd name="connsiteX263" fmla="*/ 1100079 w 11413077"/>
              <a:gd name="connsiteY263" fmla="*/ 712500 h 801151"/>
              <a:gd name="connsiteX264" fmla="*/ 1166496 w 11413077"/>
              <a:gd name="connsiteY264" fmla="*/ 783609 h 801151"/>
              <a:gd name="connsiteX265" fmla="*/ 1340384 w 11413077"/>
              <a:gd name="connsiteY265" fmla="*/ 783609 h 801151"/>
              <a:gd name="connsiteX266" fmla="*/ 1340384 w 11413077"/>
              <a:gd name="connsiteY266" fmla="*/ 778127 h 801151"/>
              <a:gd name="connsiteX267" fmla="*/ 1198515 w 11413077"/>
              <a:gd name="connsiteY267" fmla="*/ 623692 h 801151"/>
              <a:gd name="connsiteX268" fmla="*/ 256949 w 11413077"/>
              <a:gd name="connsiteY268" fmla="*/ 800994 h 801151"/>
              <a:gd name="connsiteX269" fmla="*/ 513898 w 11413077"/>
              <a:gd name="connsiteY269" fmla="*/ 548197 h 801151"/>
              <a:gd name="connsiteX270" fmla="*/ 513898 w 11413077"/>
              <a:gd name="connsiteY270" fmla="*/ 17542 h 801151"/>
              <a:gd name="connsiteX271" fmla="*/ 376626 w 11413077"/>
              <a:gd name="connsiteY271" fmla="*/ 17542 h 801151"/>
              <a:gd name="connsiteX272" fmla="*/ 376626 w 11413077"/>
              <a:gd name="connsiteY272" fmla="*/ 583282 h 801151"/>
              <a:gd name="connsiteX273" fmla="*/ 256949 w 11413077"/>
              <a:gd name="connsiteY273" fmla="*/ 729885 h 801151"/>
              <a:gd name="connsiteX274" fmla="*/ 137272 w 11413077"/>
              <a:gd name="connsiteY274" fmla="*/ 572318 h 801151"/>
              <a:gd name="connsiteX275" fmla="*/ 137272 w 11413077"/>
              <a:gd name="connsiteY275" fmla="*/ 467221 h 801151"/>
              <a:gd name="connsiteX276" fmla="*/ 0 w 11413077"/>
              <a:gd name="connsiteY276" fmla="*/ 501209 h 801151"/>
              <a:gd name="connsiteX277" fmla="*/ 0 w 11413077"/>
              <a:gd name="connsiteY277" fmla="*/ 548197 h 801151"/>
              <a:gd name="connsiteX278" fmla="*/ 256949 w 11413077"/>
              <a:gd name="connsiteY278" fmla="*/ 800994 h 80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Lst>
            <a:rect l="l" t="t" r="r" b="b"/>
            <a:pathLst>
              <a:path w="11413077" h="801151">
                <a:moveTo>
                  <a:pt x="4672481" y="236351"/>
                </a:moveTo>
                <a:lnTo>
                  <a:pt x="4578324" y="236351"/>
                </a:lnTo>
                <a:lnTo>
                  <a:pt x="4436614" y="678512"/>
                </a:lnTo>
                <a:lnTo>
                  <a:pt x="4293794" y="236351"/>
                </a:lnTo>
                <a:lnTo>
                  <a:pt x="4196308" y="236351"/>
                </a:lnTo>
                <a:lnTo>
                  <a:pt x="4376855" y="783609"/>
                </a:lnTo>
                <a:lnTo>
                  <a:pt x="4492093" y="783609"/>
                </a:lnTo>
                <a:lnTo>
                  <a:pt x="4672481" y="236351"/>
                </a:lnTo>
                <a:moveTo>
                  <a:pt x="5829624" y="236351"/>
                </a:moveTo>
                <a:lnTo>
                  <a:pt x="5737687" y="236351"/>
                </a:lnTo>
                <a:lnTo>
                  <a:pt x="5737687" y="783609"/>
                </a:lnTo>
                <a:lnTo>
                  <a:pt x="5829624" y="783609"/>
                </a:lnTo>
                <a:lnTo>
                  <a:pt x="5829624" y="236351"/>
                </a:lnTo>
                <a:close/>
                <a:moveTo>
                  <a:pt x="6394405" y="236351"/>
                </a:moveTo>
                <a:lnTo>
                  <a:pt x="6300249" y="236351"/>
                </a:lnTo>
                <a:lnTo>
                  <a:pt x="6158538" y="678512"/>
                </a:lnTo>
                <a:lnTo>
                  <a:pt x="6015718" y="236351"/>
                </a:lnTo>
                <a:lnTo>
                  <a:pt x="5918233" y="236351"/>
                </a:lnTo>
                <a:lnTo>
                  <a:pt x="6098779" y="783609"/>
                </a:lnTo>
                <a:lnTo>
                  <a:pt x="6214018" y="783609"/>
                </a:lnTo>
                <a:lnTo>
                  <a:pt x="6394405" y="236351"/>
                </a:lnTo>
                <a:moveTo>
                  <a:pt x="9473991" y="236351"/>
                </a:moveTo>
                <a:lnTo>
                  <a:pt x="9382053" y="236351"/>
                </a:lnTo>
                <a:lnTo>
                  <a:pt x="9382053" y="783609"/>
                </a:lnTo>
                <a:lnTo>
                  <a:pt x="9473991" y="783609"/>
                </a:lnTo>
                <a:lnTo>
                  <a:pt x="9473991" y="236351"/>
                </a:lnTo>
                <a:close/>
                <a:moveTo>
                  <a:pt x="10264494" y="236351"/>
                </a:moveTo>
                <a:lnTo>
                  <a:pt x="10172556" y="236351"/>
                </a:lnTo>
                <a:lnTo>
                  <a:pt x="10172556" y="783609"/>
                </a:lnTo>
                <a:lnTo>
                  <a:pt x="10264494" y="783609"/>
                </a:lnTo>
                <a:lnTo>
                  <a:pt x="10264494" y="236351"/>
                </a:lnTo>
                <a:close/>
                <a:moveTo>
                  <a:pt x="2788874" y="225387"/>
                </a:moveTo>
                <a:cubicBezTo>
                  <a:pt x="2710251" y="225387"/>
                  <a:pt x="2656040" y="262665"/>
                  <a:pt x="2633848" y="320617"/>
                </a:cubicBezTo>
                <a:lnTo>
                  <a:pt x="2633848" y="236351"/>
                </a:lnTo>
                <a:lnTo>
                  <a:pt x="2541911" y="236351"/>
                </a:lnTo>
                <a:lnTo>
                  <a:pt x="2541911" y="783609"/>
                </a:lnTo>
                <a:lnTo>
                  <a:pt x="2633848" y="783609"/>
                </a:lnTo>
                <a:lnTo>
                  <a:pt x="2633848" y="423522"/>
                </a:lnTo>
                <a:cubicBezTo>
                  <a:pt x="2633848" y="346931"/>
                  <a:pt x="2672684" y="295557"/>
                  <a:pt x="2754635" y="295557"/>
                </a:cubicBezTo>
                <a:cubicBezTo>
                  <a:pt x="2835476" y="295557"/>
                  <a:pt x="2874312" y="346931"/>
                  <a:pt x="2874312" y="423522"/>
                </a:cubicBezTo>
                <a:lnTo>
                  <a:pt x="2874312" y="783609"/>
                </a:lnTo>
                <a:lnTo>
                  <a:pt x="2966249" y="783609"/>
                </a:lnTo>
                <a:lnTo>
                  <a:pt x="2966249" y="404883"/>
                </a:lnTo>
                <a:cubicBezTo>
                  <a:pt x="2966091" y="301978"/>
                  <a:pt x="2900625" y="225387"/>
                  <a:pt x="2788874" y="225387"/>
                </a:cubicBezTo>
                <a:moveTo>
                  <a:pt x="3345887" y="225387"/>
                </a:moveTo>
                <a:cubicBezTo>
                  <a:pt x="3267265" y="225387"/>
                  <a:pt x="3213054" y="262665"/>
                  <a:pt x="3190862" y="320617"/>
                </a:cubicBezTo>
                <a:lnTo>
                  <a:pt x="3190862" y="236351"/>
                </a:lnTo>
                <a:lnTo>
                  <a:pt x="3098925" y="236351"/>
                </a:lnTo>
                <a:lnTo>
                  <a:pt x="3098925" y="783609"/>
                </a:lnTo>
                <a:lnTo>
                  <a:pt x="3190862" y="783609"/>
                </a:lnTo>
                <a:lnTo>
                  <a:pt x="3190862" y="423522"/>
                </a:lnTo>
                <a:cubicBezTo>
                  <a:pt x="3190862" y="346931"/>
                  <a:pt x="3229698" y="295557"/>
                  <a:pt x="3311649" y="295557"/>
                </a:cubicBezTo>
                <a:cubicBezTo>
                  <a:pt x="3392490" y="295557"/>
                  <a:pt x="3431326" y="346931"/>
                  <a:pt x="3431326" y="423522"/>
                </a:cubicBezTo>
                <a:lnTo>
                  <a:pt x="3431326" y="783609"/>
                </a:lnTo>
                <a:lnTo>
                  <a:pt x="3523263" y="783609"/>
                </a:lnTo>
                <a:lnTo>
                  <a:pt x="3523263" y="404883"/>
                </a:lnTo>
                <a:cubicBezTo>
                  <a:pt x="3523105" y="301978"/>
                  <a:pt x="3457639" y="225387"/>
                  <a:pt x="3345887" y="225387"/>
                </a:cubicBezTo>
                <a:moveTo>
                  <a:pt x="3892915" y="716729"/>
                </a:moveTo>
                <a:cubicBezTo>
                  <a:pt x="3799868" y="716729"/>
                  <a:pt x="3735671" y="651102"/>
                  <a:pt x="3735671" y="509823"/>
                </a:cubicBezTo>
                <a:cubicBezTo>
                  <a:pt x="3735671" y="367605"/>
                  <a:pt x="3798759" y="302918"/>
                  <a:pt x="3892915" y="302918"/>
                </a:cubicBezTo>
                <a:cubicBezTo>
                  <a:pt x="3985962" y="302918"/>
                  <a:pt x="4050160" y="367449"/>
                  <a:pt x="4050160" y="509823"/>
                </a:cubicBezTo>
                <a:cubicBezTo>
                  <a:pt x="4050160" y="651102"/>
                  <a:pt x="3988023" y="716729"/>
                  <a:pt x="3892915" y="716729"/>
                </a:cubicBezTo>
                <a:moveTo>
                  <a:pt x="3897195" y="225387"/>
                </a:moveTo>
                <a:cubicBezTo>
                  <a:pt x="3731074" y="225387"/>
                  <a:pt x="3639136" y="345834"/>
                  <a:pt x="3639136" y="516558"/>
                </a:cubicBezTo>
                <a:cubicBezTo>
                  <a:pt x="3639136" y="689476"/>
                  <a:pt x="3733293" y="794573"/>
                  <a:pt x="3888318" y="794573"/>
                </a:cubicBezTo>
                <a:cubicBezTo>
                  <a:pt x="4055549" y="794573"/>
                  <a:pt x="4146377" y="674126"/>
                  <a:pt x="4146377" y="503402"/>
                </a:cubicBezTo>
                <a:cubicBezTo>
                  <a:pt x="4146536" y="330485"/>
                  <a:pt x="4053489" y="225387"/>
                  <a:pt x="3897195" y="225387"/>
                </a:cubicBezTo>
                <a:moveTo>
                  <a:pt x="4953682" y="728789"/>
                </a:moveTo>
                <a:cubicBezTo>
                  <a:pt x="4890595" y="728789"/>
                  <a:pt x="4847321" y="693704"/>
                  <a:pt x="4847321" y="632463"/>
                </a:cubicBezTo>
                <a:cubicBezTo>
                  <a:pt x="4847321" y="581089"/>
                  <a:pt x="4877280" y="555872"/>
                  <a:pt x="4940367" y="540522"/>
                </a:cubicBezTo>
                <a:lnTo>
                  <a:pt x="5007894" y="524077"/>
                </a:lnTo>
                <a:cubicBezTo>
                  <a:pt x="5050058" y="514209"/>
                  <a:pt x="5073201" y="507631"/>
                  <a:pt x="5082078" y="499956"/>
                </a:cubicBezTo>
                <a:lnTo>
                  <a:pt x="5082078" y="606150"/>
                </a:lnTo>
                <a:cubicBezTo>
                  <a:pt x="5082237" y="687283"/>
                  <a:pt x="5025647" y="728789"/>
                  <a:pt x="4953682" y="728789"/>
                </a:cubicBezTo>
                <a:moveTo>
                  <a:pt x="4982532" y="225387"/>
                </a:moveTo>
                <a:cubicBezTo>
                  <a:pt x="4848589" y="225387"/>
                  <a:pt x="4765528" y="305268"/>
                  <a:pt x="4758871" y="400497"/>
                </a:cubicBezTo>
                <a:lnTo>
                  <a:pt x="4844151" y="418040"/>
                </a:lnTo>
                <a:cubicBezTo>
                  <a:pt x="4848589" y="348027"/>
                  <a:pt x="4891704" y="295400"/>
                  <a:pt x="4975875" y="295400"/>
                </a:cubicBezTo>
                <a:cubicBezTo>
                  <a:pt x="5046730" y="295400"/>
                  <a:pt x="5082237" y="333774"/>
                  <a:pt x="5082237" y="397208"/>
                </a:cubicBezTo>
                <a:lnTo>
                  <a:pt x="5082237" y="400497"/>
                </a:lnTo>
                <a:cubicBezTo>
                  <a:pt x="5082237" y="426811"/>
                  <a:pt x="5074470" y="437775"/>
                  <a:pt x="5050058" y="444196"/>
                </a:cubicBezTo>
                <a:lnTo>
                  <a:pt x="4890595" y="483667"/>
                </a:lnTo>
                <a:cubicBezTo>
                  <a:pt x="4805315" y="505594"/>
                  <a:pt x="4755541" y="561354"/>
                  <a:pt x="4755541" y="639041"/>
                </a:cubicBezTo>
                <a:cubicBezTo>
                  <a:pt x="4755541" y="737560"/>
                  <a:pt x="4829726" y="794416"/>
                  <a:pt x="4928321" y="794416"/>
                </a:cubicBezTo>
                <a:cubicBezTo>
                  <a:pt x="5011381" y="794416"/>
                  <a:pt x="5066702" y="754946"/>
                  <a:pt x="5082237" y="700283"/>
                </a:cubicBezTo>
                <a:cubicBezTo>
                  <a:pt x="5084455" y="751657"/>
                  <a:pt x="5088894" y="773585"/>
                  <a:pt x="5093333" y="783452"/>
                </a:cubicBezTo>
                <a:lnTo>
                  <a:pt x="5187489" y="783452"/>
                </a:lnTo>
                <a:cubicBezTo>
                  <a:pt x="5177503" y="754946"/>
                  <a:pt x="5173065" y="715632"/>
                  <a:pt x="5173065" y="669584"/>
                </a:cubicBezTo>
                <a:lnTo>
                  <a:pt x="5173065" y="391726"/>
                </a:lnTo>
                <a:cubicBezTo>
                  <a:pt x="5173065" y="288822"/>
                  <a:pt x="5100941" y="225387"/>
                  <a:pt x="4982532" y="225387"/>
                </a:cubicBezTo>
                <a:moveTo>
                  <a:pt x="6542773" y="450775"/>
                </a:moveTo>
                <a:cubicBezTo>
                  <a:pt x="6554979" y="354449"/>
                  <a:pt x="6604751" y="299786"/>
                  <a:pt x="6692251" y="299786"/>
                </a:cubicBezTo>
                <a:cubicBezTo>
                  <a:pt x="6775311" y="299786"/>
                  <a:pt x="6823975" y="349123"/>
                  <a:pt x="6826194" y="450775"/>
                </a:cubicBezTo>
                <a:lnTo>
                  <a:pt x="6542773" y="450775"/>
                </a:lnTo>
                <a:moveTo>
                  <a:pt x="6692251" y="225387"/>
                </a:moveTo>
                <a:cubicBezTo>
                  <a:pt x="6546102" y="225387"/>
                  <a:pt x="6444178" y="327195"/>
                  <a:pt x="6444178" y="514366"/>
                </a:cubicBezTo>
                <a:cubicBezTo>
                  <a:pt x="6444178" y="693861"/>
                  <a:pt x="6538335" y="794573"/>
                  <a:pt x="6692251" y="794573"/>
                </a:cubicBezTo>
                <a:cubicBezTo>
                  <a:pt x="6818585" y="794573"/>
                  <a:pt x="6898317" y="723464"/>
                  <a:pt x="6918131" y="616174"/>
                </a:cubicBezTo>
                <a:lnTo>
                  <a:pt x="6833961" y="594246"/>
                </a:lnTo>
                <a:cubicBezTo>
                  <a:pt x="6819537" y="686186"/>
                  <a:pt x="6769763" y="717825"/>
                  <a:pt x="6701127" y="717825"/>
                </a:cubicBezTo>
                <a:cubicBezTo>
                  <a:pt x="6591436" y="717825"/>
                  <a:pt x="6542773" y="637945"/>
                  <a:pt x="6539444" y="515305"/>
                </a:cubicBezTo>
                <a:lnTo>
                  <a:pt x="6919399" y="515305"/>
                </a:lnTo>
                <a:lnTo>
                  <a:pt x="6919399" y="484606"/>
                </a:lnTo>
                <a:cubicBezTo>
                  <a:pt x="6919241" y="293207"/>
                  <a:pt x="6814147" y="225387"/>
                  <a:pt x="6692251" y="225387"/>
                </a:cubicBezTo>
                <a:moveTo>
                  <a:pt x="8290217" y="450775"/>
                </a:moveTo>
                <a:cubicBezTo>
                  <a:pt x="8302423" y="354449"/>
                  <a:pt x="8352196" y="299786"/>
                  <a:pt x="8439696" y="299786"/>
                </a:cubicBezTo>
                <a:cubicBezTo>
                  <a:pt x="8522756" y="299786"/>
                  <a:pt x="8571420" y="349123"/>
                  <a:pt x="8573638" y="450775"/>
                </a:cubicBezTo>
                <a:lnTo>
                  <a:pt x="8290217" y="450775"/>
                </a:lnTo>
                <a:moveTo>
                  <a:pt x="8439696" y="225387"/>
                </a:moveTo>
                <a:cubicBezTo>
                  <a:pt x="8293547" y="225387"/>
                  <a:pt x="8191623" y="327195"/>
                  <a:pt x="8191623" y="514366"/>
                </a:cubicBezTo>
                <a:cubicBezTo>
                  <a:pt x="8191623" y="693861"/>
                  <a:pt x="8285780" y="794573"/>
                  <a:pt x="8439696" y="794573"/>
                </a:cubicBezTo>
                <a:cubicBezTo>
                  <a:pt x="8566030" y="794573"/>
                  <a:pt x="8645762" y="723464"/>
                  <a:pt x="8665576" y="616174"/>
                </a:cubicBezTo>
                <a:lnTo>
                  <a:pt x="8581405" y="594246"/>
                </a:lnTo>
                <a:cubicBezTo>
                  <a:pt x="8566981" y="686186"/>
                  <a:pt x="8517208" y="717825"/>
                  <a:pt x="8448572" y="717825"/>
                </a:cubicBezTo>
                <a:cubicBezTo>
                  <a:pt x="8338881" y="717825"/>
                  <a:pt x="8290217" y="637945"/>
                  <a:pt x="8286889" y="515305"/>
                </a:cubicBezTo>
                <a:lnTo>
                  <a:pt x="8666844" y="515305"/>
                </a:lnTo>
                <a:lnTo>
                  <a:pt x="8666844" y="484606"/>
                </a:lnTo>
                <a:cubicBezTo>
                  <a:pt x="8666685" y="293207"/>
                  <a:pt x="8561433" y="225387"/>
                  <a:pt x="8439696" y="225387"/>
                </a:cubicBezTo>
                <a:moveTo>
                  <a:pt x="9844911" y="225387"/>
                </a:moveTo>
                <a:cubicBezTo>
                  <a:pt x="9693214" y="225387"/>
                  <a:pt x="9590181" y="330485"/>
                  <a:pt x="9590181" y="515462"/>
                </a:cubicBezTo>
                <a:cubicBezTo>
                  <a:pt x="9590181" y="697150"/>
                  <a:pt x="9690994" y="794573"/>
                  <a:pt x="9840473" y="794573"/>
                </a:cubicBezTo>
                <a:cubicBezTo>
                  <a:pt x="9975525" y="794573"/>
                  <a:pt x="10052087" y="712500"/>
                  <a:pt x="10067462" y="599728"/>
                </a:cubicBezTo>
                <a:lnTo>
                  <a:pt x="9979964" y="578896"/>
                </a:lnTo>
                <a:cubicBezTo>
                  <a:pt x="9964429" y="681801"/>
                  <a:pt x="9920204" y="716729"/>
                  <a:pt x="9847130" y="716729"/>
                </a:cubicBezTo>
                <a:cubicBezTo>
                  <a:pt x="9740768" y="716729"/>
                  <a:pt x="9686557" y="640138"/>
                  <a:pt x="9686557" y="508727"/>
                </a:cubicBezTo>
                <a:cubicBezTo>
                  <a:pt x="9686557" y="371991"/>
                  <a:pt x="9744097" y="302918"/>
                  <a:pt x="9842691" y="302918"/>
                </a:cubicBezTo>
                <a:cubicBezTo>
                  <a:pt x="9912437" y="302918"/>
                  <a:pt x="9963478" y="336906"/>
                  <a:pt x="9979964" y="434172"/>
                </a:cubicBezTo>
                <a:lnTo>
                  <a:pt x="10067462" y="413341"/>
                </a:lnTo>
                <a:cubicBezTo>
                  <a:pt x="10051928" y="301978"/>
                  <a:pt x="9975525" y="225387"/>
                  <a:pt x="9844911" y="225387"/>
                </a:cubicBezTo>
                <a:moveTo>
                  <a:pt x="10644449" y="225387"/>
                </a:moveTo>
                <a:cubicBezTo>
                  <a:pt x="10565826" y="225387"/>
                  <a:pt x="10511615" y="262665"/>
                  <a:pt x="10489424" y="320617"/>
                </a:cubicBezTo>
                <a:lnTo>
                  <a:pt x="10489424" y="236351"/>
                </a:lnTo>
                <a:lnTo>
                  <a:pt x="10397486" y="236351"/>
                </a:lnTo>
                <a:lnTo>
                  <a:pt x="10397486" y="783609"/>
                </a:lnTo>
                <a:lnTo>
                  <a:pt x="10489424" y="783609"/>
                </a:lnTo>
                <a:lnTo>
                  <a:pt x="10489424" y="423522"/>
                </a:lnTo>
                <a:cubicBezTo>
                  <a:pt x="10489424" y="346931"/>
                  <a:pt x="10528259" y="295557"/>
                  <a:pt x="10610211" y="295557"/>
                </a:cubicBezTo>
                <a:cubicBezTo>
                  <a:pt x="10691052" y="295557"/>
                  <a:pt x="10729888" y="346931"/>
                  <a:pt x="10729888" y="423522"/>
                </a:cubicBezTo>
                <a:lnTo>
                  <a:pt x="10729888" y="783609"/>
                </a:lnTo>
                <a:lnTo>
                  <a:pt x="10821825" y="783609"/>
                </a:lnTo>
                <a:lnTo>
                  <a:pt x="10821825" y="404883"/>
                </a:lnTo>
                <a:cubicBezTo>
                  <a:pt x="10821666" y="301978"/>
                  <a:pt x="10756200" y="225387"/>
                  <a:pt x="10644449" y="225387"/>
                </a:cubicBezTo>
                <a:moveTo>
                  <a:pt x="11036293" y="450775"/>
                </a:moveTo>
                <a:cubicBezTo>
                  <a:pt x="11048498" y="354449"/>
                  <a:pt x="11098271" y="299786"/>
                  <a:pt x="11185771" y="299786"/>
                </a:cubicBezTo>
                <a:cubicBezTo>
                  <a:pt x="11268831" y="299786"/>
                  <a:pt x="11317495" y="349123"/>
                  <a:pt x="11319713" y="450775"/>
                </a:cubicBezTo>
                <a:lnTo>
                  <a:pt x="11036293" y="450775"/>
                </a:lnTo>
                <a:moveTo>
                  <a:pt x="11185929" y="225387"/>
                </a:moveTo>
                <a:cubicBezTo>
                  <a:pt x="11039780" y="225387"/>
                  <a:pt x="10937856" y="327195"/>
                  <a:pt x="10937856" y="514366"/>
                </a:cubicBezTo>
                <a:cubicBezTo>
                  <a:pt x="10937856" y="693861"/>
                  <a:pt x="11032013" y="794573"/>
                  <a:pt x="11185929" y="794573"/>
                </a:cubicBezTo>
                <a:cubicBezTo>
                  <a:pt x="11312263" y="794573"/>
                  <a:pt x="11391996" y="723464"/>
                  <a:pt x="11411810" y="616174"/>
                </a:cubicBezTo>
                <a:lnTo>
                  <a:pt x="11327639" y="594246"/>
                </a:lnTo>
                <a:cubicBezTo>
                  <a:pt x="11313214" y="686186"/>
                  <a:pt x="11263441" y="717825"/>
                  <a:pt x="11194806" y="717825"/>
                </a:cubicBezTo>
                <a:cubicBezTo>
                  <a:pt x="11085114" y="717825"/>
                  <a:pt x="11036451" y="637945"/>
                  <a:pt x="11033123" y="515305"/>
                </a:cubicBezTo>
                <a:lnTo>
                  <a:pt x="11413077" y="515305"/>
                </a:lnTo>
                <a:lnTo>
                  <a:pt x="11413077" y="484606"/>
                </a:lnTo>
                <a:cubicBezTo>
                  <a:pt x="11412919" y="293207"/>
                  <a:pt x="11307667" y="225387"/>
                  <a:pt x="11185929" y="225387"/>
                </a:cubicBezTo>
                <a:moveTo>
                  <a:pt x="5470751" y="83169"/>
                </a:moveTo>
                <a:lnTo>
                  <a:pt x="5378814" y="105097"/>
                </a:lnTo>
                <a:lnTo>
                  <a:pt x="5378814" y="236351"/>
                </a:lnTo>
                <a:lnTo>
                  <a:pt x="5272452" y="236351"/>
                </a:lnTo>
                <a:lnTo>
                  <a:pt x="5272452" y="306364"/>
                </a:lnTo>
                <a:lnTo>
                  <a:pt x="5378814" y="306364"/>
                </a:lnTo>
                <a:lnTo>
                  <a:pt x="5378814" y="641234"/>
                </a:lnTo>
                <a:cubicBezTo>
                  <a:pt x="5378814" y="730982"/>
                  <a:pt x="5421929" y="794416"/>
                  <a:pt x="5530511" y="794416"/>
                </a:cubicBezTo>
                <a:cubicBezTo>
                  <a:pt x="5584722" y="794416"/>
                  <a:pt x="5631325" y="776874"/>
                  <a:pt x="5649078" y="760428"/>
                </a:cubicBezTo>
                <a:lnTo>
                  <a:pt x="5623558" y="694801"/>
                </a:lnTo>
                <a:cubicBezTo>
                  <a:pt x="5623558" y="694801"/>
                  <a:pt x="5590270" y="717825"/>
                  <a:pt x="5542716" y="717825"/>
                </a:cubicBezTo>
                <a:cubicBezTo>
                  <a:pt x="5492784" y="717825"/>
                  <a:pt x="5470751" y="688222"/>
                  <a:pt x="5470751" y="626981"/>
                </a:cubicBezTo>
                <a:lnTo>
                  <a:pt x="5470751" y="306364"/>
                </a:lnTo>
                <a:lnTo>
                  <a:pt x="5634654" y="306364"/>
                </a:lnTo>
                <a:lnTo>
                  <a:pt x="5634654" y="236351"/>
                </a:lnTo>
                <a:lnTo>
                  <a:pt x="5470751" y="236351"/>
                </a:lnTo>
                <a:lnTo>
                  <a:pt x="5470751" y="83169"/>
                </a:lnTo>
                <a:moveTo>
                  <a:pt x="2397823" y="17386"/>
                </a:moveTo>
                <a:lnTo>
                  <a:pt x="2301447" y="17386"/>
                </a:lnTo>
                <a:lnTo>
                  <a:pt x="2301447" y="783452"/>
                </a:lnTo>
                <a:lnTo>
                  <a:pt x="2397823" y="783452"/>
                </a:lnTo>
                <a:lnTo>
                  <a:pt x="2397823" y="17386"/>
                </a:lnTo>
                <a:close/>
                <a:moveTo>
                  <a:pt x="8064337" y="17386"/>
                </a:moveTo>
                <a:lnTo>
                  <a:pt x="7918188" y="17386"/>
                </a:lnTo>
                <a:lnTo>
                  <a:pt x="7688979" y="634656"/>
                </a:lnTo>
                <a:lnTo>
                  <a:pt x="7458501" y="17386"/>
                </a:lnTo>
                <a:lnTo>
                  <a:pt x="7305695" y="17386"/>
                </a:lnTo>
                <a:lnTo>
                  <a:pt x="7305695" y="783452"/>
                </a:lnTo>
                <a:lnTo>
                  <a:pt x="7402071" y="783452"/>
                </a:lnTo>
                <a:lnTo>
                  <a:pt x="7402071" y="123579"/>
                </a:lnTo>
                <a:lnTo>
                  <a:pt x="7649034" y="783452"/>
                </a:lnTo>
                <a:lnTo>
                  <a:pt x="7723217" y="783452"/>
                </a:lnTo>
                <a:lnTo>
                  <a:pt x="7967961" y="122483"/>
                </a:lnTo>
                <a:lnTo>
                  <a:pt x="7967961" y="783452"/>
                </a:lnTo>
                <a:lnTo>
                  <a:pt x="8064337" y="783452"/>
                </a:lnTo>
                <a:lnTo>
                  <a:pt x="8064337" y="17386"/>
                </a:lnTo>
                <a:moveTo>
                  <a:pt x="9007646" y="716729"/>
                </a:moveTo>
                <a:cubicBezTo>
                  <a:pt x="8916819" y="716729"/>
                  <a:pt x="8855949" y="652198"/>
                  <a:pt x="8855949" y="509823"/>
                </a:cubicBezTo>
                <a:cubicBezTo>
                  <a:pt x="8855949" y="366509"/>
                  <a:pt x="8916819" y="302918"/>
                  <a:pt x="9007646" y="302918"/>
                </a:cubicBezTo>
                <a:cubicBezTo>
                  <a:pt x="9098475" y="302918"/>
                  <a:pt x="9159343" y="366352"/>
                  <a:pt x="9159343" y="509823"/>
                </a:cubicBezTo>
                <a:cubicBezTo>
                  <a:pt x="9159502" y="652198"/>
                  <a:pt x="9098475" y="716729"/>
                  <a:pt x="9007646" y="716729"/>
                </a:cubicBezTo>
                <a:moveTo>
                  <a:pt x="9249219" y="17386"/>
                </a:moveTo>
                <a:lnTo>
                  <a:pt x="9157282" y="17386"/>
                </a:lnTo>
                <a:lnTo>
                  <a:pt x="9157282" y="341292"/>
                </a:lnTo>
                <a:cubicBezTo>
                  <a:pt x="9137309" y="281147"/>
                  <a:pt x="9088646" y="225231"/>
                  <a:pt x="8992271" y="225231"/>
                </a:cubicBezTo>
                <a:cubicBezTo>
                  <a:pt x="8868155" y="225231"/>
                  <a:pt x="8759732" y="321557"/>
                  <a:pt x="8759732" y="513113"/>
                </a:cubicBezTo>
                <a:cubicBezTo>
                  <a:pt x="8759732" y="706861"/>
                  <a:pt x="8868314" y="794416"/>
                  <a:pt x="8984504" y="794416"/>
                </a:cubicBezTo>
                <a:cubicBezTo>
                  <a:pt x="9072002" y="794416"/>
                  <a:pt x="9136200" y="744139"/>
                  <a:pt x="9157282" y="672873"/>
                </a:cubicBezTo>
                <a:lnTo>
                  <a:pt x="9157282" y="714536"/>
                </a:lnTo>
                <a:cubicBezTo>
                  <a:pt x="9157282" y="739753"/>
                  <a:pt x="9159502" y="767006"/>
                  <a:pt x="9162831" y="783452"/>
                </a:cubicBezTo>
                <a:lnTo>
                  <a:pt x="9255878" y="783452"/>
                </a:lnTo>
                <a:cubicBezTo>
                  <a:pt x="9251439" y="757139"/>
                  <a:pt x="9249219" y="718922"/>
                  <a:pt x="9249219" y="669584"/>
                </a:cubicBezTo>
                <a:lnTo>
                  <a:pt x="9249219" y="17386"/>
                </a:lnTo>
                <a:moveTo>
                  <a:pt x="5784131" y="1096"/>
                </a:moveTo>
                <a:cubicBezTo>
                  <a:pt x="5747515" y="1096"/>
                  <a:pt x="5718824" y="29603"/>
                  <a:pt x="5718824" y="65627"/>
                </a:cubicBezTo>
                <a:cubicBezTo>
                  <a:pt x="5718824" y="101808"/>
                  <a:pt x="5747673" y="129061"/>
                  <a:pt x="5784131" y="129061"/>
                </a:cubicBezTo>
                <a:cubicBezTo>
                  <a:pt x="5820747" y="129061"/>
                  <a:pt x="5848329" y="101651"/>
                  <a:pt x="5848329" y="65627"/>
                </a:cubicBezTo>
                <a:cubicBezTo>
                  <a:pt x="5848487" y="29446"/>
                  <a:pt x="5820747" y="1096"/>
                  <a:pt x="5784131" y="1096"/>
                </a:cubicBezTo>
                <a:moveTo>
                  <a:pt x="9428497" y="1096"/>
                </a:moveTo>
                <a:cubicBezTo>
                  <a:pt x="9391881" y="1096"/>
                  <a:pt x="9363190" y="29603"/>
                  <a:pt x="9363190" y="65627"/>
                </a:cubicBezTo>
                <a:cubicBezTo>
                  <a:pt x="9363190" y="101808"/>
                  <a:pt x="9392040" y="129061"/>
                  <a:pt x="9428497" y="129061"/>
                </a:cubicBezTo>
                <a:cubicBezTo>
                  <a:pt x="9465114" y="129061"/>
                  <a:pt x="9492696" y="101651"/>
                  <a:pt x="9492696" y="65627"/>
                </a:cubicBezTo>
                <a:cubicBezTo>
                  <a:pt x="9492696" y="29446"/>
                  <a:pt x="9465114" y="1096"/>
                  <a:pt x="9428497" y="1096"/>
                </a:cubicBezTo>
                <a:moveTo>
                  <a:pt x="10219159" y="1096"/>
                </a:moveTo>
                <a:cubicBezTo>
                  <a:pt x="10182543" y="1096"/>
                  <a:pt x="10153852" y="29603"/>
                  <a:pt x="10153852" y="65627"/>
                </a:cubicBezTo>
                <a:cubicBezTo>
                  <a:pt x="10153852" y="101808"/>
                  <a:pt x="10182701" y="129061"/>
                  <a:pt x="10219159" y="129061"/>
                </a:cubicBezTo>
                <a:cubicBezTo>
                  <a:pt x="10255775" y="129061"/>
                  <a:pt x="10283358" y="101651"/>
                  <a:pt x="10283358" y="65627"/>
                </a:cubicBezTo>
                <a:cubicBezTo>
                  <a:pt x="10283358" y="29446"/>
                  <a:pt x="10255618" y="1096"/>
                  <a:pt x="10219159" y="1096"/>
                </a:cubicBezTo>
                <a:moveTo>
                  <a:pt x="1651545" y="800994"/>
                </a:moveTo>
                <a:cubicBezTo>
                  <a:pt x="1836529" y="800994"/>
                  <a:pt x="1908494" y="691512"/>
                  <a:pt x="1908494" y="548197"/>
                </a:cubicBezTo>
                <a:lnTo>
                  <a:pt x="1908494" y="17542"/>
                </a:lnTo>
                <a:lnTo>
                  <a:pt x="1771222" y="17542"/>
                </a:lnTo>
                <a:lnTo>
                  <a:pt x="1771222" y="583282"/>
                </a:lnTo>
                <a:cubicBezTo>
                  <a:pt x="1771222" y="675222"/>
                  <a:pt x="1735715" y="729885"/>
                  <a:pt x="1651545" y="729885"/>
                </a:cubicBezTo>
                <a:cubicBezTo>
                  <a:pt x="1568484" y="729885"/>
                  <a:pt x="1531867" y="671933"/>
                  <a:pt x="1531867" y="572318"/>
                </a:cubicBezTo>
                <a:lnTo>
                  <a:pt x="1531867" y="467221"/>
                </a:lnTo>
                <a:lnTo>
                  <a:pt x="1394595" y="501209"/>
                </a:lnTo>
                <a:lnTo>
                  <a:pt x="1394595" y="548197"/>
                </a:lnTo>
                <a:cubicBezTo>
                  <a:pt x="1394595" y="691668"/>
                  <a:pt x="1466560" y="800994"/>
                  <a:pt x="1651545" y="800994"/>
                </a:cubicBezTo>
                <a:moveTo>
                  <a:pt x="920642" y="721114"/>
                </a:moveTo>
                <a:cubicBezTo>
                  <a:pt x="814280" y="721114"/>
                  <a:pt x="748973" y="635752"/>
                  <a:pt x="748973" y="544908"/>
                </a:cubicBezTo>
                <a:cubicBezTo>
                  <a:pt x="748973" y="488052"/>
                  <a:pt x="774493" y="435425"/>
                  <a:pt x="816499" y="405979"/>
                </a:cubicBezTo>
                <a:lnTo>
                  <a:pt x="1066791" y="676319"/>
                </a:lnTo>
                <a:cubicBezTo>
                  <a:pt x="1020188" y="703572"/>
                  <a:pt x="968196" y="721114"/>
                  <a:pt x="920642" y="721114"/>
                </a:cubicBezTo>
                <a:moveTo>
                  <a:pt x="1054585" y="329388"/>
                </a:moveTo>
                <a:cubicBezTo>
                  <a:pt x="1144304" y="329388"/>
                  <a:pt x="1199625" y="380762"/>
                  <a:pt x="1199625" y="469413"/>
                </a:cubicBezTo>
                <a:cubicBezTo>
                  <a:pt x="1199625" y="508884"/>
                  <a:pt x="1188529" y="549294"/>
                  <a:pt x="1164118" y="586571"/>
                </a:cubicBezTo>
                <a:lnTo>
                  <a:pt x="947114" y="350220"/>
                </a:lnTo>
                <a:cubicBezTo>
                  <a:pt x="985949" y="334870"/>
                  <a:pt x="1023517" y="329388"/>
                  <a:pt x="1054585" y="329388"/>
                </a:cubicBezTo>
                <a:moveTo>
                  <a:pt x="920642" y="57952"/>
                </a:moveTo>
                <a:cubicBezTo>
                  <a:pt x="985949" y="57952"/>
                  <a:pt x="1024785" y="95230"/>
                  <a:pt x="1024785" y="163050"/>
                </a:cubicBezTo>
                <a:cubicBezTo>
                  <a:pt x="1024785" y="225387"/>
                  <a:pt x="993717" y="284593"/>
                  <a:pt x="917313" y="318424"/>
                </a:cubicBezTo>
                <a:lnTo>
                  <a:pt x="869760" y="265954"/>
                </a:lnTo>
                <a:cubicBezTo>
                  <a:pt x="827595" y="220062"/>
                  <a:pt x="815548" y="191556"/>
                  <a:pt x="815548" y="157568"/>
                </a:cubicBezTo>
                <a:cubicBezTo>
                  <a:pt x="815390" y="94133"/>
                  <a:pt x="856286" y="57952"/>
                  <a:pt x="920642" y="57952"/>
                </a:cubicBezTo>
                <a:moveTo>
                  <a:pt x="1198515" y="623692"/>
                </a:moveTo>
                <a:cubicBezTo>
                  <a:pt x="1258274" y="553679"/>
                  <a:pt x="1292672" y="477088"/>
                  <a:pt x="1292672" y="410208"/>
                </a:cubicBezTo>
                <a:cubicBezTo>
                  <a:pt x="1292672" y="327039"/>
                  <a:pt x="1236241" y="271279"/>
                  <a:pt x="1147632" y="271279"/>
                </a:cubicBezTo>
                <a:cubicBezTo>
                  <a:pt x="1101188" y="271279"/>
                  <a:pt x="1049038" y="284436"/>
                  <a:pt x="1014799" y="297593"/>
                </a:cubicBezTo>
                <a:lnTo>
                  <a:pt x="1012580" y="293207"/>
                </a:lnTo>
                <a:cubicBezTo>
                  <a:pt x="1096750" y="248412"/>
                  <a:pt x="1132257" y="206749"/>
                  <a:pt x="1132257" y="148796"/>
                </a:cubicBezTo>
                <a:cubicBezTo>
                  <a:pt x="1132257" y="65627"/>
                  <a:pt x="1056963" y="0"/>
                  <a:pt x="923971" y="0"/>
                </a:cubicBezTo>
                <a:cubicBezTo>
                  <a:pt x="771165" y="0"/>
                  <a:pt x="695871" y="84266"/>
                  <a:pt x="695871" y="189363"/>
                </a:cubicBezTo>
                <a:cubicBezTo>
                  <a:pt x="695871" y="246219"/>
                  <a:pt x="720282" y="303231"/>
                  <a:pt x="784480" y="372148"/>
                </a:cubicBezTo>
                <a:lnTo>
                  <a:pt x="785589" y="374340"/>
                </a:lnTo>
                <a:cubicBezTo>
                  <a:pt x="677008" y="425714"/>
                  <a:pt x="627235" y="508884"/>
                  <a:pt x="627235" y="594246"/>
                </a:cubicBezTo>
                <a:cubicBezTo>
                  <a:pt x="627235" y="707018"/>
                  <a:pt x="714734" y="801151"/>
                  <a:pt x="849787" y="801151"/>
                </a:cubicBezTo>
                <a:cubicBezTo>
                  <a:pt x="927300" y="801151"/>
                  <a:pt x="1018128" y="769356"/>
                  <a:pt x="1100079" y="712500"/>
                </a:cubicBezTo>
                <a:lnTo>
                  <a:pt x="1166496" y="783609"/>
                </a:lnTo>
                <a:lnTo>
                  <a:pt x="1340384" y="783609"/>
                </a:lnTo>
                <a:lnTo>
                  <a:pt x="1340384" y="778127"/>
                </a:lnTo>
                <a:lnTo>
                  <a:pt x="1198515" y="623692"/>
                </a:lnTo>
                <a:close/>
                <a:moveTo>
                  <a:pt x="256949" y="800994"/>
                </a:moveTo>
                <a:cubicBezTo>
                  <a:pt x="441934" y="800994"/>
                  <a:pt x="513898" y="691512"/>
                  <a:pt x="513898" y="548197"/>
                </a:cubicBezTo>
                <a:lnTo>
                  <a:pt x="513898" y="17542"/>
                </a:lnTo>
                <a:lnTo>
                  <a:pt x="376626" y="17542"/>
                </a:lnTo>
                <a:lnTo>
                  <a:pt x="376626" y="583282"/>
                </a:lnTo>
                <a:cubicBezTo>
                  <a:pt x="376626" y="675222"/>
                  <a:pt x="341120" y="729885"/>
                  <a:pt x="256949" y="729885"/>
                </a:cubicBezTo>
                <a:cubicBezTo>
                  <a:pt x="173889" y="729885"/>
                  <a:pt x="137272" y="671933"/>
                  <a:pt x="137272" y="572318"/>
                </a:cubicBezTo>
                <a:lnTo>
                  <a:pt x="137272" y="467221"/>
                </a:lnTo>
                <a:lnTo>
                  <a:pt x="0" y="501209"/>
                </a:lnTo>
                <a:lnTo>
                  <a:pt x="0" y="548197"/>
                </a:lnTo>
                <a:cubicBezTo>
                  <a:pt x="0" y="691668"/>
                  <a:pt x="71965" y="800994"/>
                  <a:pt x="256949" y="800994"/>
                </a:cubicBezTo>
              </a:path>
            </a:pathLst>
          </a:custGeom>
          <a:solidFill>
            <a:schemeClr val="bg1"/>
          </a:solidFill>
          <a:ln w="15840" cap="flat">
            <a:noFill/>
            <a:prstDash val="solid"/>
            <a:miter/>
          </a:ln>
        </p:spPr>
        <p:txBody>
          <a:bodyPr rtlCol="0" anchor="ctr"/>
          <a:lstStyle/>
          <a:p>
            <a:endParaRPr lang="en-GB" sz="3000"/>
          </a:p>
        </p:txBody>
      </p:sp>
    </p:spTree>
    <p:extLst>
      <p:ext uri="{BB962C8B-B14F-4D97-AF65-F5344CB8AC3E}">
        <p14:creationId xmlns:p14="http://schemas.microsoft.com/office/powerpoint/2010/main" val="3767208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ey Numbers [Accessible Version]">
    <p:bg>
      <p:bgPr>
        <a:solidFill>
          <a:srgbClr val="F6F3F2"/>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429BCB1-0FF2-B8E0-831A-4C2A0BEF189C}"/>
              </a:ext>
            </a:extLst>
          </p:cNvPr>
          <p:cNvSpPr>
            <a:spLocks noGrp="1"/>
          </p:cNvSpPr>
          <p:nvPr>
            <p:ph type="title"/>
          </p:nvPr>
        </p:nvSpPr>
        <p:spPr>
          <a:xfrm>
            <a:off x="288304" y="273600"/>
            <a:ext cx="1811959" cy="397032"/>
          </a:xfrm>
        </p:spPr>
        <p:txBody>
          <a:bodyPr/>
          <a:lstStyle>
            <a:lvl1pPr>
              <a:lnSpc>
                <a:spcPct val="85000"/>
              </a:lnSpc>
              <a:defRPr sz="1500" b="1" i="0">
                <a:solidFill>
                  <a:schemeClr val="tx1"/>
                </a:solidFill>
                <a:latin typeface="Johnson Text" pitchFamily="2" charset="77"/>
              </a:defRPr>
            </a:lvl1pPr>
          </a:lstStyle>
          <a:p>
            <a:r>
              <a:rPr lang="en-US"/>
              <a:t>Click to edit Master title style</a:t>
            </a:r>
            <a:endParaRPr lang="en-GB"/>
          </a:p>
        </p:txBody>
      </p:sp>
      <p:sp>
        <p:nvSpPr>
          <p:cNvPr id="4" name="Footer Placeholder 3">
            <a:extLst>
              <a:ext uri="{FF2B5EF4-FFF2-40B4-BE49-F238E27FC236}">
                <a16:creationId xmlns:a16="http://schemas.microsoft.com/office/drawing/2014/main" id="{4C3DE09C-0B1B-D45B-6ABB-863B5E08717C}"/>
              </a:ext>
            </a:extLst>
          </p:cNvPr>
          <p:cNvSpPr>
            <a:spLocks noGrp="1"/>
          </p:cNvSpPr>
          <p:nvPr>
            <p:ph type="ftr" sz="quarter" idx="11"/>
          </p:nvPr>
        </p:nvSpPr>
        <p:spPr/>
        <p:txBody>
          <a:bodyPr/>
          <a:lstStyle>
            <a:lvl1pPr>
              <a:defRPr>
                <a:solidFill>
                  <a:schemeClr val="tx1"/>
                </a:solidFill>
              </a:defRPr>
            </a:lvl1pPr>
          </a:lstStyle>
          <a:p>
            <a:endParaRPr lang="en-GB"/>
          </a:p>
        </p:txBody>
      </p:sp>
      <p:sp>
        <p:nvSpPr>
          <p:cNvPr id="5" name="Slide Number Placeholder 4">
            <a:extLst>
              <a:ext uri="{FF2B5EF4-FFF2-40B4-BE49-F238E27FC236}">
                <a16:creationId xmlns:a16="http://schemas.microsoft.com/office/drawing/2014/main" id="{E9119AF0-BAA0-31B4-998E-02AD3B07E859}"/>
              </a:ext>
            </a:extLst>
          </p:cNvPr>
          <p:cNvSpPr>
            <a:spLocks noGrp="1"/>
          </p:cNvSpPr>
          <p:nvPr>
            <p:ph type="sldNum" sz="quarter" idx="12"/>
          </p:nvPr>
        </p:nvSpPr>
        <p:spPr/>
        <p:txBody>
          <a:bodyPr/>
          <a:lstStyle>
            <a:lvl1pPr>
              <a:defRPr>
                <a:solidFill>
                  <a:schemeClr val="tx1"/>
                </a:solidFill>
              </a:defRPr>
            </a:lvl1pPr>
          </a:lstStyle>
          <a:p>
            <a:fld id="{AEC8D767-5246-2244-A4A3-B8AFB218393C}" type="slidenum">
              <a:rPr lang="en-GB" smtClean="0"/>
              <a:pPr/>
              <a:t>‹#›</a:t>
            </a:fld>
            <a:endParaRPr lang="en-GB"/>
          </a:p>
        </p:txBody>
      </p:sp>
      <p:sp>
        <p:nvSpPr>
          <p:cNvPr id="2" name="Picture Placeholder 91">
            <a:extLst>
              <a:ext uri="{FF2B5EF4-FFF2-40B4-BE49-F238E27FC236}">
                <a16:creationId xmlns:a16="http://schemas.microsoft.com/office/drawing/2014/main" id="{26B4C449-2487-DF2A-7645-8218B023E592}"/>
              </a:ext>
            </a:extLst>
          </p:cNvPr>
          <p:cNvSpPr>
            <a:spLocks noGrp="1"/>
          </p:cNvSpPr>
          <p:nvPr>
            <p:ph type="pic" sz="quarter" idx="55" hasCustomPrompt="1"/>
          </p:nvPr>
        </p:nvSpPr>
        <p:spPr>
          <a:xfrm>
            <a:off x="3225800" y="291038"/>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a:lvl1pPr>
            <a:lvl9pPr>
              <a:defRPr>
                <a:solidFill>
                  <a:schemeClr val="tx1"/>
                </a:solidFill>
              </a:defRPr>
            </a:lvl9pPr>
          </a:lstStyle>
          <a:p>
            <a:pPr lvl="8"/>
            <a:r>
              <a:rPr lang="en-GB"/>
              <a:t> </a:t>
            </a:r>
          </a:p>
        </p:txBody>
      </p:sp>
      <p:sp>
        <p:nvSpPr>
          <p:cNvPr id="6" name="Text Placeholder 14">
            <a:extLst>
              <a:ext uri="{FF2B5EF4-FFF2-40B4-BE49-F238E27FC236}">
                <a16:creationId xmlns:a16="http://schemas.microsoft.com/office/drawing/2014/main" id="{D7090765-328D-D615-6AFB-B0F523075373}"/>
              </a:ext>
            </a:extLst>
          </p:cNvPr>
          <p:cNvSpPr>
            <a:spLocks noGrp="1"/>
          </p:cNvSpPr>
          <p:nvPr>
            <p:ph type="body" sz="quarter" idx="60"/>
          </p:nvPr>
        </p:nvSpPr>
        <p:spPr>
          <a:xfrm>
            <a:off x="8124824" y="527050"/>
            <a:ext cx="3775075" cy="14986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2" name="Picture Placeholder 91">
            <a:extLst>
              <a:ext uri="{FF2B5EF4-FFF2-40B4-BE49-F238E27FC236}">
                <a16:creationId xmlns:a16="http://schemas.microsoft.com/office/drawing/2014/main" id="{04E11CE5-CC63-4DF3-91BC-7D123FA2380B}"/>
              </a:ext>
            </a:extLst>
          </p:cNvPr>
          <p:cNvSpPr>
            <a:spLocks noGrp="1"/>
          </p:cNvSpPr>
          <p:nvPr>
            <p:ph type="pic" sz="quarter" idx="67" hasCustomPrompt="1"/>
          </p:nvPr>
        </p:nvSpPr>
        <p:spPr>
          <a:xfrm>
            <a:off x="3225800" y="2282398"/>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a:lvl1pPr>
            <a:lvl9pPr>
              <a:defRPr>
                <a:solidFill>
                  <a:schemeClr val="tx1"/>
                </a:solidFill>
              </a:defRPr>
            </a:lvl9pPr>
          </a:lstStyle>
          <a:p>
            <a:pPr lvl="8"/>
            <a:r>
              <a:rPr lang="en-GB"/>
              <a:t> </a:t>
            </a:r>
          </a:p>
        </p:txBody>
      </p:sp>
      <p:sp>
        <p:nvSpPr>
          <p:cNvPr id="16" name="Text Placeholder 14">
            <a:extLst>
              <a:ext uri="{FF2B5EF4-FFF2-40B4-BE49-F238E27FC236}">
                <a16:creationId xmlns:a16="http://schemas.microsoft.com/office/drawing/2014/main" id="{89F6050B-0591-0406-0A2B-C58DB12244B1}"/>
              </a:ext>
            </a:extLst>
          </p:cNvPr>
          <p:cNvSpPr>
            <a:spLocks noGrp="1"/>
          </p:cNvSpPr>
          <p:nvPr>
            <p:ph type="body" sz="quarter" idx="69"/>
          </p:nvPr>
        </p:nvSpPr>
        <p:spPr>
          <a:xfrm>
            <a:off x="8124824" y="2518410"/>
            <a:ext cx="3775075" cy="14986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7" name="Picture Placeholder 91">
            <a:extLst>
              <a:ext uri="{FF2B5EF4-FFF2-40B4-BE49-F238E27FC236}">
                <a16:creationId xmlns:a16="http://schemas.microsoft.com/office/drawing/2014/main" id="{95D4FFE4-0D64-5F30-AD0F-100BD6D65389}"/>
              </a:ext>
            </a:extLst>
          </p:cNvPr>
          <p:cNvSpPr>
            <a:spLocks noGrp="1"/>
          </p:cNvSpPr>
          <p:nvPr>
            <p:ph type="pic" sz="quarter" idx="70" hasCustomPrompt="1"/>
          </p:nvPr>
        </p:nvSpPr>
        <p:spPr>
          <a:xfrm>
            <a:off x="3225800" y="4286470"/>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a:lvl1pPr>
            <a:lvl9pPr>
              <a:defRPr>
                <a:solidFill>
                  <a:schemeClr val="tx1"/>
                </a:solidFill>
              </a:defRPr>
            </a:lvl9pPr>
          </a:lstStyle>
          <a:p>
            <a:pPr lvl="8"/>
            <a:r>
              <a:rPr lang="en-GB"/>
              <a:t> </a:t>
            </a:r>
          </a:p>
        </p:txBody>
      </p:sp>
      <p:sp>
        <p:nvSpPr>
          <p:cNvPr id="21" name="Text Placeholder 14">
            <a:extLst>
              <a:ext uri="{FF2B5EF4-FFF2-40B4-BE49-F238E27FC236}">
                <a16:creationId xmlns:a16="http://schemas.microsoft.com/office/drawing/2014/main" id="{C4F52E6D-F9EF-905D-6975-963F7D958ED5}"/>
              </a:ext>
            </a:extLst>
          </p:cNvPr>
          <p:cNvSpPr>
            <a:spLocks noGrp="1"/>
          </p:cNvSpPr>
          <p:nvPr>
            <p:ph type="body" sz="quarter" idx="72"/>
          </p:nvPr>
        </p:nvSpPr>
        <p:spPr>
          <a:xfrm>
            <a:off x="8124824" y="4522482"/>
            <a:ext cx="3775075" cy="14986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22" name="Picture Placeholder 91">
            <a:extLst>
              <a:ext uri="{FF2B5EF4-FFF2-40B4-BE49-F238E27FC236}">
                <a16:creationId xmlns:a16="http://schemas.microsoft.com/office/drawing/2014/main" id="{02D2CE40-9732-D3AB-4F10-762299122CE1}"/>
              </a:ext>
            </a:extLst>
          </p:cNvPr>
          <p:cNvSpPr>
            <a:spLocks noGrp="1"/>
          </p:cNvSpPr>
          <p:nvPr>
            <p:ph type="pic" sz="quarter" idx="73" hasCustomPrompt="1"/>
          </p:nvPr>
        </p:nvSpPr>
        <p:spPr>
          <a:xfrm>
            <a:off x="3225800" y="6287990"/>
            <a:ext cx="8674099" cy="45719"/>
          </a:xfrm>
          <a:custGeom>
            <a:avLst/>
            <a:gdLst>
              <a:gd name="connsiteX0" fmla="*/ 0 w 827088"/>
              <a:gd name="connsiteY0" fmla="*/ 0 h 476063"/>
              <a:gd name="connsiteX1" fmla="*/ 827088 w 827088"/>
              <a:gd name="connsiteY1" fmla="*/ 0 h 476063"/>
              <a:gd name="connsiteX2" fmla="*/ 827088 w 827088"/>
              <a:gd name="connsiteY2" fmla="*/ 476063 h 476063"/>
              <a:gd name="connsiteX3" fmla="*/ 0 w 827088"/>
              <a:gd name="connsiteY3" fmla="*/ 476063 h 476063"/>
              <a:gd name="connsiteX0" fmla="*/ 0 w 827088"/>
              <a:gd name="connsiteY0" fmla="*/ 476063 h 567503"/>
              <a:gd name="connsiteX1" fmla="*/ 0 w 827088"/>
              <a:gd name="connsiteY1" fmla="*/ 0 h 567503"/>
              <a:gd name="connsiteX2" fmla="*/ 827088 w 827088"/>
              <a:gd name="connsiteY2" fmla="*/ 0 h 567503"/>
              <a:gd name="connsiteX3" fmla="*/ 827088 w 827088"/>
              <a:gd name="connsiteY3" fmla="*/ 476063 h 567503"/>
              <a:gd name="connsiteX4" fmla="*/ 91440 w 827088"/>
              <a:gd name="connsiteY4" fmla="*/ 567503 h 567503"/>
              <a:gd name="connsiteX0" fmla="*/ 0 w 827088"/>
              <a:gd name="connsiteY0" fmla="*/ 476063 h 476063"/>
              <a:gd name="connsiteX1" fmla="*/ 0 w 827088"/>
              <a:gd name="connsiteY1" fmla="*/ 0 h 476063"/>
              <a:gd name="connsiteX2" fmla="*/ 827088 w 827088"/>
              <a:gd name="connsiteY2" fmla="*/ 0 h 476063"/>
              <a:gd name="connsiteX3" fmla="*/ 827088 w 827088"/>
              <a:gd name="connsiteY3" fmla="*/ 476063 h 476063"/>
              <a:gd name="connsiteX0" fmla="*/ 0 w 827088"/>
              <a:gd name="connsiteY0" fmla="*/ 476063 h 476063"/>
              <a:gd name="connsiteX1" fmla="*/ 0 w 827088"/>
              <a:gd name="connsiteY1" fmla="*/ 0 h 476063"/>
              <a:gd name="connsiteX2" fmla="*/ 827088 w 827088"/>
              <a:gd name="connsiteY2" fmla="*/ 0 h 476063"/>
              <a:gd name="connsiteX0" fmla="*/ 0 w 827088"/>
              <a:gd name="connsiteY0" fmla="*/ 0 h 0"/>
              <a:gd name="connsiteX1" fmla="*/ 827088 w 827088"/>
              <a:gd name="connsiteY1" fmla="*/ 0 h 0"/>
            </a:gdLst>
            <a:ahLst/>
            <a:cxnLst>
              <a:cxn ang="0">
                <a:pos x="connsiteX0" y="connsiteY0"/>
              </a:cxn>
              <a:cxn ang="0">
                <a:pos x="connsiteX1" y="connsiteY1"/>
              </a:cxn>
            </a:cxnLst>
            <a:rect l="l" t="t" r="r" b="b"/>
            <a:pathLst>
              <a:path w="827088">
                <a:moveTo>
                  <a:pt x="0" y="0"/>
                </a:moveTo>
                <a:lnTo>
                  <a:pt x="827088" y="0"/>
                </a:lnTo>
              </a:path>
            </a:pathLst>
          </a:custGeom>
          <a:ln>
            <a:solidFill>
              <a:schemeClr val="tx1"/>
            </a:solidFill>
          </a:ln>
        </p:spPr>
        <p:txBody>
          <a:bodyPr wrap="square">
            <a:noAutofit/>
          </a:bodyPr>
          <a:lstStyle>
            <a:lvl1pPr>
              <a:defRPr sz="400"/>
            </a:lvl1pPr>
            <a:lvl9pPr>
              <a:defRPr>
                <a:solidFill>
                  <a:schemeClr val="tx1"/>
                </a:solidFill>
              </a:defRPr>
            </a:lvl9pPr>
          </a:lstStyle>
          <a:p>
            <a:pPr lvl="8"/>
            <a:r>
              <a:rPr lang="en-GB"/>
              <a:t> </a:t>
            </a:r>
          </a:p>
        </p:txBody>
      </p:sp>
      <p:sp>
        <p:nvSpPr>
          <p:cNvPr id="23" name="Text Placeholder 26">
            <a:extLst>
              <a:ext uri="{FF2B5EF4-FFF2-40B4-BE49-F238E27FC236}">
                <a16:creationId xmlns:a16="http://schemas.microsoft.com/office/drawing/2014/main" id="{C4A7D748-90AF-308A-44E9-BE56492932EB}"/>
              </a:ext>
            </a:extLst>
          </p:cNvPr>
          <p:cNvSpPr>
            <a:spLocks noGrp="1"/>
          </p:cNvSpPr>
          <p:nvPr>
            <p:ph type="body" sz="quarter" idx="74" hasCustomPrompt="1"/>
          </p:nvPr>
        </p:nvSpPr>
        <p:spPr>
          <a:xfrm>
            <a:off x="3225800" y="111125"/>
            <a:ext cx="3776663" cy="1789113"/>
          </a:xfrm>
        </p:spPr>
        <p:txBody>
          <a:bodyPr/>
          <a:lstStyle>
            <a:lvl1pPr>
              <a:defRPr sz="11000">
                <a:solidFill>
                  <a:schemeClr val="tx2"/>
                </a:solidFill>
                <a:latin typeface="+mj-lt"/>
              </a:defRPr>
            </a:lvl1pPr>
          </a:lstStyle>
          <a:p>
            <a:pPr lvl="0"/>
            <a:r>
              <a:rPr lang="en-GB"/>
              <a:t>00</a:t>
            </a:r>
          </a:p>
        </p:txBody>
      </p:sp>
      <p:sp>
        <p:nvSpPr>
          <p:cNvPr id="26" name="Text Placeholder 26">
            <a:extLst>
              <a:ext uri="{FF2B5EF4-FFF2-40B4-BE49-F238E27FC236}">
                <a16:creationId xmlns:a16="http://schemas.microsoft.com/office/drawing/2014/main" id="{ED360C76-27A8-44D1-6730-F7FA8D1EC543}"/>
              </a:ext>
            </a:extLst>
          </p:cNvPr>
          <p:cNvSpPr>
            <a:spLocks noGrp="1"/>
          </p:cNvSpPr>
          <p:nvPr>
            <p:ph type="body" sz="quarter" idx="75" hasCustomPrompt="1"/>
          </p:nvPr>
        </p:nvSpPr>
        <p:spPr>
          <a:xfrm>
            <a:off x="3225800" y="2102617"/>
            <a:ext cx="3776663" cy="1789113"/>
          </a:xfrm>
        </p:spPr>
        <p:txBody>
          <a:bodyPr/>
          <a:lstStyle>
            <a:lvl1pPr>
              <a:defRPr sz="11000">
                <a:solidFill>
                  <a:schemeClr val="tx2"/>
                </a:solidFill>
                <a:latin typeface="+mj-lt"/>
              </a:defRPr>
            </a:lvl1pPr>
          </a:lstStyle>
          <a:p>
            <a:pPr lvl="0"/>
            <a:r>
              <a:rPr lang="en-GB"/>
              <a:t>00</a:t>
            </a:r>
          </a:p>
        </p:txBody>
      </p:sp>
      <p:sp>
        <p:nvSpPr>
          <p:cNvPr id="27" name="Text Placeholder 26">
            <a:extLst>
              <a:ext uri="{FF2B5EF4-FFF2-40B4-BE49-F238E27FC236}">
                <a16:creationId xmlns:a16="http://schemas.microsoft.com/office/drawing/2014/main" id="{28863499-99BA-9382-A790-8823B96ABCDE}"/>
              </a:ext>
            </a:extLst>
          </p:cNvPr>
          <p:cNvSpPr>
            <a:spLocks noGrp="1"/>
          </p:cNvSpPr>
          <p:nvPr>
            <p:ph type="body" sz="quarter" idx="76" hasCustomPrompt="1"/>
          </p:nvPr>
        </p:nvSpPr>
        <p:spPr>
          <a:xfrm>
            <a:off x="3225800" y="4106129"/>
            <a:ext cx="3776663" cy="1789113"/>
          </a:xfrm>
        </p:spPr>
        <p:txBody>
          <a:bodyPr/>
          <a:lstStyle>
            <a:lvl1pPr>
              <a:defRPr sz="11000">
                <a:solidFill>
                  <a:schemeClr val="tx2"/>
                </a:solidFill>
                <a:latin typeface="+mj-lt"/>
              </a:defRPr>
            </a:lvl1pPr>
          </a:lstStyle>
          <a:p>
            <a:pPr lvl="0"/>
            <a:r>
              <a:rPr lang="en-GB"/>
              <a:t>00</a:t>
            </a:r>
          </a:p>
        </p:txBody>
      </p:sp>
    </p:spTree>
    <p:extLst>
      <p:ext uri="{BB962C8B-B14F-4D97-AF65-F5344CB8AC3E}">
        <p14:creationId xmlns:p14="http://schemas.microsoft.com/office/powerpoint/2010/main" val="11397732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Right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6F6140-34D9-F6B3-6BCD-3A50DD37FE45}"/>
              </a:ext>
            </a:extLst>
          </p:cNvPr>
          <p:cNvSpPr>
            <a:spLocks noGrp="1"/>
          </p:cNvSpPr>
          <p:nvPr>
            <p:ph type="title" hasCustomPrompt="1"/>
          </p:nvPr>
        </p:nvSpPr>
        <p:spPr>
          <a:xfrm>
            <a:off x="288304" y="262267"/>
            <a:ext cx="5733084" cy="468590"/>
          </a:xfrm>
        </p:spPr>
        <p:txBody>
          <a:bodyPr/>
          <a:lstStyle/>
          <a:p>
            <a:r>
              <a:rPr lang="en-GB"/>
              <a:t>Master title style</a:t>
            </a:r>
          </a:p>
        </p:txBody>
      </p:sp>
      <p:sp>
        <p:nvSpPr>
          <p:cNvPr id="7" name="Content Placeholder 6">
            <a:extLst>
              <a:ext uri="{FF2B5EF4-FFF2-40B4-BE49-F238E27FC236}">
                <a16:creationId xmlns:a16="http://schemas.microsoft.com/office/drawing/2014/main" id="{BA7EE611-EA9F-2CB5-2ACF-EF4D756FF28C}"/>
              </a:ext>
            </a:extLst>
          </p:cNvPr>
          <p:cNvSpPr>
            <a:spLocks noGrp="1"/>
          </p:cNvSpPr>
          <p:nvPr>
            <p:ph sz="quarter" idx="14"/>
          </p:nvPr>
        </p:nvSpPr>
        <p:spPr>
          <a:xfrm>
            <a:off x="6166801" y="270000"/>
            <a:ext cx="5737225" cy="6008358"/>
          </a:xfrm>
        </p:spPr>
        <p:txBody>
          <a:bodyPr/>
          <a:lstStyle>
            <a:lvl1pPr>
              <a:defRPr sz="1800"/>
            </a:lvl1pPr>
            <a:lvl2pPr>
              <a:defRPr sz="1800"/>
            </a:lvl2pPr>
            <a:lvl3pPr>
              <a:defRPr sz="16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7">
            <a:extLst>
              <a:ext uri="{FF2B5EF4-FFF2-40B4-BE49-F238E27FC236}">
                <a16:creationId xmlns:a16="http://schemas.microsoft.com/office/drawing/2014/main" id="{9781BB63-AF6A-9F70-47D8-BF333C16188A}"/>
              </a:ext>
            </a:extLst>
          </p:cNvPr>
          <p:cNvSpPr>
            <a:spLocks noGrp="1"/>
          </p:cNvSpPr>
          <p:nvPr>
            <p:ph type="body" sz="quarter" idx="15"/>
          </p:nvPr>
        </p:nvSpPr>
        <p:spPr>
          <a:xfrm>
            <a:off x="288925" y="4416523"/>
            <a:ext cx="3778250" cy="1816002"/>
          </a:xfrm>
        </p:spPr>
        <p:txBody>
          <a:body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A9E0D3F3-D407-76CD-22B7-F520459708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B68AB9-3222-3CF5-BF4D-DB291E974D21}"/>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8" name="Subtitle 2">
            <a:extLst>
              <a:ext uri="{FF2B5EF4-FFF2-40B4-BE49-F238E27FC236}">
                <a16:creationId xmlns:a16="http://schemas.microsoft.com/office/drawing/2014/main" id="{7093E36D-AA36-08D5-DD80-6469123BEA1A}"/>
              </a:ext>
            </a:extLst>
          </p:cNvPr>
          <p:cNvSpPr>
            <a:spLocks noGrp="1"/>
          </p:cNvSpPr>
          <p:nvPr>
            <p:ph type="subTitle" idx="1" hasCustomPrompt="1"/>
          </p:nvPr>
        </p:nvSpPr>
        <p:spPr>
          <a:xfrm>
            <a:off x="288303" y="713621"/>
            <a:ext cx="5733083" cy="289438"/>
          </a:xfrm>
        </p:spPr>
        <p:txBody>
          <a:bodyPr wrap="square" anchor="t">
            <a:spAutoFit/>
          </a:bodyPr>
          <a:lstStyle>
            <a:lvl1pPr marL="0" indent="0" algn="l">
              <a:lnSpc>
                <a:spcPct val="110000"/>
              </a:lnSpc>
              <a:spcBef>
                <a:spcPts val="0"/>
              </a:spcBef>
              <a:spcAft>
                <a:spcPts val="0"/>
              </a:spcAft>
              <a:buNone/>
              <a:tabLst/>
              <a:defRPr lang="en-GB" sz="1800" b="1" dirty="0" smtClean="0">
                <a:solidFill>
                  <a:schemeClr val="tx1"/>
                </a:solidFill>
                <a:latin typeface="+mn-lt"/>
              </a:defRPr>
            </a:lvl1pPr>
            <a:lvl2pPr marL="0" indent="0" algn="l">
              <a:lnSpc>
                <a:spcPct val="110000"/>
              </a:lnSpc>
              <a:spcBef>
                <a:spcPts val="0"/>
              </a:spcBef>
              <a:spcAft>
                <a:spcPts val="0"/>
              </a:spcAft>
              <a:buNone/>
              <a:tabLst/>
              <a:defRPr lang="en-GB" sz="1800" dirty="0" smtClean="0">
                <a:solidFill>
                  <a:schemeClr val="tx1"/>
                </a:solidFill>
                <a:latin typeface="+mn-lt"/>
              </a:defRPr>
            </a:lvl2pPr>
            <a:lvl3pPr marL="0" indent="0" algn="l">
              <a:lnSpc>
                <a:spcPct val="110000"/>
              </a:lnSpc>
              <a:spcBef>
                <a:spcPts val="0"/>
              </a:spcBef>
              <a:spcAft>
                <a:spcPts val="0"/>
              </a:spcAft>
              <a:buNone/>
              <a:tabLst/>
              <a:defRPr lang="en-GB" sz="1800" dirty="0" smtClean="0">
                <a:solidFill>
                  <a:schemeClr val="tx1"/>
                </a:solidFill>
                <a:latin typeface="+mn-lt"/>
              </a:defRPr>
            </a:lvl3pPr>
            <a:lvl4pPr marL="0" indent="0" algn="l">
              <a:lnSpc>
                <a:spcPct val="110000"/>
              </a:lnSpc>
              <a:spcBef>
                <a:spcPts val="0"/>
              </a:spcBef>
              <a:spcAft>
                <a:spcPts val="0"/>
              </a:spcAft>
              <a:buNone/>
              <a:tabLst/>
              <a:defRPr lang="en-GB" sz="1800" dirty="0" smtClean="0">
                <a:solidFill>
                  <a:schemeClr val="tx1"/>
                </a:solidFill>
                <a:latin typeface="+mn-lt"/>
              </a:defRPr>
            </a:lvl4pPr>
            <a:lvl5pPr marL="0" indent="0" algn="l">
              <a:lnSpc>
                <a:spcPct val="110000"/>
              </a:lnSpc>
              <a:spcBef>
                <a:spcPts val="0"/>
              </a:spcBef>
              <a:spcAft>
                <a:spcPts val="0"/>
              </a:spcAft>
              <a:buNone/>
              <a:tabLst/>
              <a:defRPr lang="en-GB" sz="1800" dirty="0" smtClean="0">
                <a:solidFill>
                  <a:schemeClr val="tx1"/>
                </a:solidFill>
                <a:latin typeface="+mn-lt"/>
              </a:defRPr>
            </a:lvl5pPr>
            <a:lvl6pPr marL="0" indent="0" algn="l">
              <a:lnSpc>
                <a:spcPct val="110000"/>
              </a:lnSpc>
              <a:spcBef>
                <a:spcPts val="0"/>
              </a:spcBef>
              <a:spcAft>
                <a:spcPts val="0"/>
              </a:spcAft>
              <a:buNone/>
              <a:tabLst/>
              <a:defRPr lang="en-GB" sz="1800" dirty="0" smtClean="0">
                <a:solidFill>
                  <a:schemeClr val="tx1"/>
                </a:solidFill>
                <a:latin typeface="+mn-lt"/>
              </a:defRPr>
            </a:lvl6pPr>
            <a:lvl7pPr marL="0" indent="0" algn="l">
              <a:lnSpc>
                <a:spcPct val="110000"/>
              </a:lnSpc>
              <a:spcBef>
                <a:spcPts val="0"/>
              </a:spcBef>
              <a:spcAft>
                <a:spcPts val="0"/>
              </a:spcAft>
              <a:buNone/>
              <a:tabLst/>
              <a:defRPr lang="en-GB" sz="1800" dirty="0" smtClean="0">
                <a:solidFill>
                  <a:schemeClr val="tx1"/>
                </a:solidFill>
                <a:latin typeface="+mn-lt"/>
              </a:defRPr>
            </a:lvl7pPr>
            <a:lvl8pPr marL="0" indent="0" algn="l">
              <a:lnSpc>
                <a:spcPct val="110000"/>
              </a:lnSpc>
              <a:spcBef>
                <a:spcPts val="0"/>
              </a:spcBef>
              <a:spcAft>
                <a:spcPts val="0"/>
              </a:spcAft>
              <a:buNone/>
              <a:tabLst/>
              <a:defRPr lang="en-GB" sz="1800" dirty="0" smtClean="0">
                <a:solidFill>
                  <a:schemeClr val="tx1"/>
                </a:solidFill>
                <a:latin typeface="+mn-lt"/>
              </a:defRPr>
            </a:lvl8pPr>
            <a:lvl9pPr marL="0" indent="0" algn="l">
              <a:lnSpc>
                <a:spcPct val="110000"/>
              </a:lnSpc>
              <a:spcBef>
                <a:spcPts val="0"/>
              </a:spcBef>
              <a:spcAft>
                <a:spcPts val="0"/>
              </a:spcAft>
              <a:buNone/>
              <a:tabLst/>
              <a:defRPr lang="en-GB" sz="1800" dirty="0">
                <a:solidFill>
                  <a:schemeClr val="tx1"/>
                </a:solidFill>
                <a:latin typeface="+mn-lt"/>
              </a:defRPr>
            </a:lvl9pPr>
          </a:lstStyle>
          <a:p>
            <a:pPr lvl="0"/>
            <a:r>
              <a:rPr lang="en-GB"/>
              <a:t>Subtitle goes here if required</a:t>
            </a:r>
          </a:p>
        </p:txBody>
      </p:sp>
    </p:spTree>
    <p:extLst>
      <p:ext uri="{BB962C8B-B14F-4D97-AF65-F5344CB8AC3E}">
        <p14:creationId xmlns:p14="http://schemas.microsoft.com/office/powerpoint/2010/main" val="30950071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AC08568-CB34-FA3A-354B-5E34EE1B1FD2}"/>
              </a:ext>
            </a:extLst>
          </p:cNvPr>
          <p:cNvSpPr>
            <a:spLocks noGrp="1"/>
          </p:cNvSpPr>
          <p:nvPr>
            <p:ph type="title"/>
          </p:nvPr>
        </p:nvSpPr>
        <p:spPr>
          <a:xfrm>
            <a:off x="288303" y="262267"/>
            <a:ext cx="6713538" cy="457818"/>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80450DE-2BB5-2901-3769-3BBFA07946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7">
            <a:extLst>
              <a:ext uri="{FF2B5EF4-FFF2-40B4-BE49-F238E27FC236}">
                <a16:creationId xmlns:a16="http://schemas.microsoft.com/office/drawing/2014/main" id="{65B587F7-0E47-48EC-A5BC-5623F62D615C}"/>
              </a:ext>
            </a:extLst>
          </p:cNvPr>
          <p:cNvSpPr>
            <a:spLocks noGrp="1"/>
          </p:cNvSpPr>
          <p:nvPr>
            <p:ph type="body" sz="quarter" idx="14"/>
          </p:nvPr>
        </p:nvSpPr>
        <p:spPr>
          <a:xfrm>
            <a:off x="8124825" y="295201"/>
            <a:ext cx="3778250" cy="876375"/>
          </a:xfrm>
        </p:spPr>
        <p:txBody>
          <a:bodyPr/>
          <a:lstStyle>
            <a:lvl1pPr>
              <a:defRPr sz="1400"/>
            </a:lvl1pPr>
            <a:lvl2pPr>
              <a:defRPr sz="1400"/>
            </a:lvl2pPr>
            <a:lvl3pPr>
              <a:defRPr sz="1200"/>
            </a:lvl3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A9E0D3F3-D407-76CD-22B7-F520459708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B68AB9-3222-3CF5-BF4D-DB291E974D21}"/>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4" name="Subtitle 2">
            <a:extLst>
              <a:ext uri="{FF2B5EF4-FFF2-40B4-BE49-F238E27FC236}">
                <a16:creationId xmlns:a16="http://schemas.microsoft.com/office/drawing/2014/main" id="{443DEE11-107C-6B66-46B9-BE5E88B65B71}"/>
              </a:ext>
            </a:extLst>
          </p:cNvPr>
          <p:cNvSpPr>
            <a:spLocks noGrp="1"/>
          </p:cNvSpPr>
          <p:nvPr>
            <p:ph type="subTitle" idx="15" hasCustomPrompt="1"/>
          </p:nvPr>
        </p:nvSpPr>
        <p:spPr>
          <a:xfrm>
            <a:off x="288303" y="713621"/>
            <a:ext cx="5733083" cy="289438"/>
          </a:xfrm>
        </p:spPr>
        <p:txBody>
          <a:bodyPr wrap="square" anchor="t">
            <a:spAutoFit/>
          </a:bodyPr>
          <a:lstStyle>
            <a:lvl1pPr marL="0" indent="0" algn="l">
              <a:lnSpc>
                <a:spcPct val="110000"/>
              </a:lnSpc>
              <a:spcBef>
                <a:spcPts val="0"/>
              </a:spcBef>
              <a:spcAft>
                <a:spcPts val="0"/>
              </a:spcAft>
              <a:buNone/>
              <a:tabLst/>
              <a:defRPr lang="en-GB" sz="1800" b="1" dirty="0" smtClean="0">
                <a:solidFill>
                  <a:schemeClr val="tx1"/>
                </a:solidFill>
                <a:latin typeface="+mn-lt"/>
              </a:defRPr>
            </a:lvl1pPr>
            <a:lvl2pPr marL="0" indent="0" algn="l">
              <a:lnSpc>
                <a:spcPct val="110000"/>
              </a:lnSpc>
              <a:spcBef>
                <a:spcPts val="0"/>
              </a:spcBef>
              <a:spcAft>
                <a:spcPts val="0"/>
              </a:spcAft>
              <a:buNone/>
              <a:tabLst/>
              <a:defRPr lang="en-GB" sz="1800" dirty="0" smtClean="0">
                <a:solidFill>
                  <a:schemeClr val="tx1"/>
                </a:solidFill>
                <a:latin typeface="+mn-lt"/>
              </a:defRPr>
            </a:lvl2pPr>
            <a:lvl3pPr marL="0" indent="0" algn="l">
              <a:lnSpc>
                <a:spcPct val="110000"/>
              </a:lnSpc>
              <a:spcBef>
                <a:spcPts val="0"/>
              </a:spcBef>
              <a:spcAft>
                <a:spcPts val="0"/>
              </a:spcAft>
              <a:buNone/>
              <a:tabLst/>
              <a:defRPr lang="en-GB" sz="1800" dirty="0" smtClean="0">
                <a:solidFill>
                  <a:schemeClr val="tx1"/>
                </a:solidFill>
                <a:latin typeface="+mn-lt"/>
              </a:defRPr>
            </a:lvl3pPr>
            <a:lvl4pPr marL="0" indent="0" algn="l">
              <a:lnSpc>
                <a:spcPct val="110000"/>
              </a:lnSpc>
              <a:spcBef>
                <a:spcPts val="0"/>
              </a:spcBef>
              <a:spcAft>
                <a:spcPts val="0"/>
              </a:spcAft>
              <a:buNone/>
              <a:tabLst/>
              <a:defRPr lang="en-GB" sz="1800" dirty="0" smtClean="0">
                <a:solidFill>
                  <a:schemeClr val="tx1"/>
                </a:solidFill>
                <a:latin typeface="+mn-lt"/>
              </a:defRPr>
            </a:lvl4pPr>
            <a:lvl5pPr marL="0" indent="0" algn="l">
              <a:lnSpc>
                <a:spcPct val="110000"/>
              </a:lnSpc>
              <a:spcBef>
                <a:spcPts val="0"/>
              </a:spcBef>
              <a:spcAft>
                <a:spcPts val="0"/>
              </a:spcAft>
              <a:buNone/>
              <a:tabLst/>
              <a:defRPr lang="en-GB" sz="1800" dirty="0" smtClean="0">
                <a:solidFill>
                  <a:schemeClr val="tx1"/>
                </a:solidFill>
                <a:latin typeface="+mn-lt"/>
              </a:defRPr>
            </a:lvl5pPr>
            <a:lvl6pPr marL="0" indent="0" algn="l">
              <a:lnSpc>
                <a:spcPct val="110000"/>
              </a:lnSpc>
              <a:spcBef>
                <a:spcPts val="0"/>
              </a:spcBef>
              <a:spcAft>
                <a:spcPts val="0"/>
              </a:spcAft>
              <a:buNone/>
              <a:tabLst/>
              <a:defRPr lang="en-GB" sz="1800" dirty="0" smtClean="0">
                <a:solidFill>
                  <a:schemeClr val="tx1"/>
                </a:solidFill>
                <a:latin typeface="+mn-lt"/>
              </a:defRPr>
            </a:lvl6pPr>
            <a:lvl7pPr marL="0" indent="0" algn="l">
              <a:lnSpc>
                <a:spcPct val="110000"/>
              </a:lnSpc>
              <a:spcBef>
                <a:spcPts val="0"/>
              </a:spcBef>
              <a:spcAft>
                <a:spcPts val="0"/>
              </a:spcAft>
              <a:buNone/>
              <a:tabLst/>
              <a:defRPr lang="en-GB" sz="1800" dirty="0" smtClean="0">
                <a:solidFill>
                  <a:schemeClr val="tx1"/>
                </a:solidFill>
                <a:latin typeface="+mn-lt"/>
              </a:defRPr>
            </a:lvl7pPr>
            <a:lvl8pPr marL="0" indent="0" algn="l">
              <a:lnSpc>
                <a:spcPct val="110000"/>
              </a:lnSpc>
              <a:spcBef>
                <a:spcPts val="0"/>
              </a:spcBef>
              <a:spcAft>
                <a:spcPts val="0"/>
              </a:spcAft>
              <a:buNone/>
              <a:tabLst/>
              <a:defRPr lang="en-GB" sz="1800" dirty="0" smtClean="0">
                <a:solidFill>
                  <a:schemeClr val="tx1"/>
                </a:solidFill>
                <a:latin typeface="+mn-lt"/>
              </a:defRPr>
            </a:lvl8pPr>
            <a:lvl9pPr marL="0" indent="0" algn="l">
              <a:lnSpc>
                <a:spcPct val="110000"/>
              </a:lnSpc>
              <a:spcBef>
                <a:spcPts val="0"/>
              </a:spcBef>
              <a:spcAft>
                <a:spcPts val="0"/>
              </a:spcAft>
              <a:buNone/>
              <a:tabLst/>
              <a:defRPr lang="en-GB" sz="1800" dirty="0">
                <a:solidFill>
                  <a:schemeClr val="tx1"/>
                </a:solidFill>
                <a:latin typeface="+mn-lt"/>
              </a:defRPr>
            </a:lvl9pPr>
          </a:lstStyle>
          <a:p>
            <a:pPr lvl="0"/>
            <a:r>
              <a:rPr lang="en-GB"/>
              <a:t>Subtitle goes here if required</a:t>
            </a:r>
          </a:p>
        </p:txBody>
      </p:sp>
    </p:spTree>
    <p:extLst>
      <p:ext uri="{BB962C8B-B14F-4D97-AF65-F5344CB8AC3E}">
        <p14:creationId xmlns:p14="http://schemas.microsoft.com/office/powerpoint/2010/main" val="1760291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4D7FB2-B0CA-4C96-0E9E-CB4BA9057AF8}"/>
              </a:ext>
            </a:extLst>
          </p:cNvPr>
          <p:cNvSpPr>
            <a:spLocks noGrp="1"/>
          </p:cNvSpPr>
          <p:nvPr>
            <p:ph type="title"/>
          </p:nvPr>
        </p:nvSpPr>
        <p:spPr>
          <a:xfrm>
            <a:off x="288303" y="262267"/>
            <a:ext cx="6713538" cy="457818"/>
          </a:xfrm>
        </p:spPr>
        <p:txBody>
          <a:bodyPr/>
          <a:lstStyle/>
          <a:p>
            <a:r>
              <a:rPr lang="en-US"/>
              <a:t>Click to edit Master title style</a:t>
            </a:r>
            <a:endParaRPr lang="en-GB"/>
          </a:p>
        </p:txBody>
      </p:sp>
      <p:sp>
        <p:nvSpPr>
          <p:cNvPr id="8" name="Content Placeholder 2">
            <a:extLst>
              <a:ext uri="{FF2B5EF4-FFF2-40B4-BE49-F238E27FC236}">
                <a16:creationId xmlns:a16="http://schemas.microsoft.com/office/drawing/2014/main" id="{56A9A479-5865-E7E2-91F8-228379565FE9}"/>
              </a:ext>
            </a:extLst>
          </p:cNvPr>
          <p:cNvSpPr>
            <a:spLocks noGrp="1"/>
          </p:cNvSpPr>
          <p:nvPr>
            <p:ph idx="1"/>
          </p:nvPr>
        </p:nvSpPr>
        <p:spPr>
          <a:xfrm>
            <a:off x="289384" y="1822449"/>
            <a:ext cx="5732003" cy="4448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C843A736-3CCC-0374-4B82-29356E6E54DC}"/>
              </a:ext>
            </a:extLst>
          </p:cNvPr>
          <p:cNvSpPr>
            <a:spLocks noGrp="1"/>
          </p:cNvSpPr>
          <p:nvPr>
            <p:ph idx="13"/>
          </p:nvPr>
        </p:nvSpPr>
        <p:spPr>
          <a:xfrm>
            <a:off x="6165852" y="1822451"/>
            <a:ext cx="5734049" cy="4448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a:extLst>
              <a:ext uri="{FF2B5EF4-FFF2-40B4-BE49-F238E27FC236}">
                <a16:creationId xmlns:a16="http://schemas.microsoft.com/office/drawing/2014/main" id="{F80BC13B-177D-A0D3-7A97-8F3C3A8E7391}"/>
              </a:ext>
            </a:extLst>
          </p:cNvPr>
          <p:cNvSpPr>
            <a:spLocks noGrp="1"/>
          </p:cNvSpPr>
          <p:nvPr>
            <p:ph type="body" sz="quarter" idx="14"/>
          </p:nvPr>
        </p:nvSpPr>
        <p:spPr>
          <a:xfrm>
            <a:off x="8124825" y="295201"/>
            <a:ext cx="3778250" cy="876375"/>
          </a:xfrm>
        </p:spPr>
        <p:txBody>
          <a:bodyPr/>
          <a:lstStyle>
            <a:lvl1pPr>
              <a:defRPr sz="1400"/>
            </a:lvl1pPr>
            <a:lvl2pPr>
              <a:defRPr sz="1400"/>
            </a:lvl2pPr>
            <a:lvl3pPr>
              <a:defRPr sz="1200"/>
            </a:lvl3pPr>
          </a:lstStyle>
          <a:p>
            <a:pPr lvl="0"/>
            <a:r>
              <a:rPr lang="en-US"/>
              <a:t>Click to edit Master text styles</a:t>
            </a:r>
          </a:p>
          <a:p>
            <a:pPr lvl="1"/>
            <a:r>
              <a:rPr lang="en-US"/>
              <a:t>Second level</a:t>
            </a:r>
          </a:p>
          <a:p>
            <a:pPr lvl="2"/>
            <a:r>
              <a:rPr lang="en-US"/>
              <a:t>Third level</a:t>
            </a:r>
          </a:p>
        </p:txBody>
      </p:sp>
      <p:sp>
        <p:nvSpPr>
          <p:cNvPr id="6" name="Footer Placeholder 5">
            <a:extLst>
              <a:ext uri="{FF2B5EF4-FFF2-40B4-BE49-F238E27FC236}">
                <a16:creationId xmlns:a16="http://schemas.microsoft.com/office/drawing/2014/main" id="{D76EA39B-2942-9741-8948-C5E41AE57E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2" name="Subtitle 2">
            <a:extLst>
              <a:ext uri="{FF2B5EF4-FFF2-40B4-BE49-F238E27FC236}">
                <a16:creationId xmlns:a16="http://schemas.microsoft.com/office/drawing/2014/main" id="{56361D27-85D4-45EB-31D3-6D805D2E106E}"/>
              </a:ext>
            </a:extLst>
          </p:cNvPr>
          <p:cNvSpPr>
            <a:spLocks noGrp="1"/>
          </p:cNvSpPr>
          <p:nvPr>
            <p:ph type="subTitle" idx="15" hasCustomPrompt="1"/>
          </p:nvPr>
        </p:nvSpPr>
        <p:spPr>
          <a:xfrm>
            <a:off x="288302" y="713620"/>
            <a:ext cx="6713538"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11045983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BC8828CA-7D5C-3E61-D35B-06A376A834B0}"/>
              </a:ext>
            </a:extLst>
          </p:cNvPr>
          <p:cNvSpPr>
            <a:spLocks noGrp="1"/>
          </p:cNvSpPr>
          <p:nvPr>
            <p:ph type="title"/>
          </p:nvPr>
        </p:nvSpPr>
        <p:spPr>
          <a:xfrm>
            <a:off x="288303" y="262267"/>
            <a:ext cx="6713538" cy="457818"/>
          </a:xfrm>
        </p:spPr>
        <p:txBody>
          <a:bodyPr/>
          <a:lstStyle/>
          <a:p>
            <a:r>
              <a:rPr lang="en-US"/>
              <a:t>Click to edit Master title style</a:t>
            </a:r>
            <a:endParaRPr lang="en-GB"/>
          </a:p>
        </p:txBody>
      </p:sp>
      <p:sp>
        <p:nvSpPr>
          <p:cNvPr id="8" name="Content Placeholder 2">
            <a:extLst>
              <a:ext uri="{FF2B5EF4-FFF2-40B4-BE49-F238E27FC236}">
                <a16:creationId xmlns:a16="http://schemas.microsoft.com/office/drawing/2014/main" id="{56A9A479-5865-E7E2-91F8-228379565FE9}"/>
              </a:ext>
            </a:extLst>
          </p:cNvPr>
          <p:cNvSpPr>
            <a:spLocks noGrp="1"/>
          </p:cNvSpPr>
          <p:nvPr>
            <p:ph idx="1"/>
          </p:nvPr>
        </p:nvSpPr>
        <p:spPr>
          <a:xfrm>
            <a:off x="289385" y="1822451"/>
            <a:ext cx="3773029" cy="4448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C843A736-3CCC-0374-4B82-29356E6E54DC}"/>
              </a:ext>
            </a:extLst>
          </p:cNvPr>
          <p:cNvSpPr>
            <a:spLocks noGrp="1"/>
          </p:cNvSpPr>
          <p:nvPr>
            <p:ph idx="13"/>
          </p:nvPr>
        </p:nvSpPr>
        <p:spPr>
          <a:xfrm>
            <a:off x="4208923" y="1822451"/>
            <a:ext cx="3773028" cy="4448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2">
            <a:extLst>
              <a:ext uri="{FF2B5EF4-FFF2-40B4-BE49-F238E27FC236}">
                <a16:creationId xmlns:a16="http://schemas.microsoft.com/office/drawing/2014/main" id="{2D07DFA4-9148-416B-352F-29E5676A6A00}"/>
              </a:ext>
            </a:extLst>
          </p:cNvPr>
          <p:cNvSpPr>
            <a:spLocks noGrp="1"/>
          </p:cNvSpPr>
          <p:nvPr>
            <p:ph idx="14"/>
          </p:nvPr>
        </p:nvSpPr>
        <p:spPr>
          <a:xfrm>
            <a:off x="8129587" y="1822451"/>
            <a:ext cx="3773028" cy="4448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D76EA39B-2942-9741-8948-C5E41AE57E5D}"/>
              </a:ext>
            </a:extLst>
          </p:cNvPr>
          <p:cNvSpPr>
            <a:spLocks noGrp="1"/>
          </p:cNvSpPr>
          <p:nvPr>
            <p:ph type="ftr" sz="quarter" idx="11"/>
          </p:nvPr>
        </p:nvSpPr>
        <p:spPr/>
        <p:txBody>
          <a:bodyPr/>
          <a:lstStyle/>
          <a:p>
            <a:endParaRPr lang="en-GB"/>
          </a:p>
        </p:txBody>
      </p:sp>
      <p:sp>
        <p:nvSpPr>
          <p:cNvPr id="4" name="Text Placeholder 7">
            <a:extLst>
              <a:ext uri="{FF2B5EF4-FFF2-40B4-BE49-F238E27FC236}">
                <a16:creationId xmlns:a16="http://schemas.microsoft.com/office/drawing/2014/main" id="{66A26018-CD47-11D0-838D-A1A2D71C4DE9}"/>
              </a:ext>
            </a:extLst>
          </p:cNvPr>
          <p:cNvSpPr>
            <a:spLocks noGrp="1"/>
          </p:cNvSpPr>
          <p:nvPr>
            <p:ph type="body" sz="quarter" idx="15"/>
          </p:nvPr>
        </p:nvSpPr>
        <p:spPr>
          <a:xfrm>
            <a:off x="8125200" y="295201"/>
            <a:ext cx="3773488" cy="876375"/>
          </a:xfrm>
        </p:spPr>
        <p:txBody>
          <a:bodyPr/>
          <a:lstStyle>
            <a:lvl1pPr>
              <a:defRPr sz="1400"/>
            </a:lvl1pPr>
            <a:lvl2pPr>
              <a:defRPr sz="1400"/>
            </a:lvl2pPr>
            <a:lvl3pPr>
              <a:defRPr sz="1200"/>
            </a:lvl3pPr>
          </a:lstStyle>
          <a:p>
            <a:pPr lvl="0"/>
            <a:r>
              <a:rPr lang="en-US"/>
              <a:t>Click to edit Master text styles</a:t>
            </a:r>
          </a:p>
          <a:p>
            <a:pPr lvl="1"/>
            <a:r>
              <a:rPr lang="en-US"/>
              <a:t>Second level</a:t>
            </a:r>
          </a:p>
          <a:p>
            <a:pPr lvl="2"/>
            <a:r>
              <a:rPr lang="en-US"/>
              <a:t>Third level</a:t>
            </a:r>
          </a:p>
        </p:txBody>
      </p:sp>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5" name="Subtitle 2">
            <a:extLst>
              <a:ext uri="{FF2B5EF4-FFF2-40B4-BE49-F238E27FC236}">
                <a16:creationId xmlns:a16="http://schemas.microsoft.com/office/drawing/2014/main" id="{D960C6BF-F9C7-01C8-7601-5B209FAE017D}"/>
              </a:ext>
            </a:extLst>
          </p:cNvPr>
          <p:cNvSpPr>
            <a:spLocks noGrp="1"/>
          </p:cNvSpPr>
          <p:nvPr>
            <p:ph type="subTitle" idx="16" hasCustomPrompt="1"/>
          </p:nvPr>
        </p:nvSpPr>
        <p:spPr>
          <a:xfrm>
            <a:off x="288302" y="713620"/>
            <a:ext cx="6713538"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3990301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Images and Text">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D914B4A-06B9-EB7A-743E-14A6560485EF}"/>
              </a:ext>
            </a:extLst>
          </p:cNvPr>
          <p:cNvSpPr>
            <a:spLocks noGrp="1"/>
          </p:cNvSpPr>
          <p:nvPr>
            <p:ph type="title"/>
          </p:nvPr>
        </p:nvSpPr>
        <p:spPr>
          <a:xfrm>
            <a:off x="288303" y="262267"/>
            <a:ext cx="6713538" cy="457818"/>
          </a:xfrm>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A2903A13-6903-3CAB-953B-86997724B440}"/>
              </a:ext>
            </a:extLst>
          </p:cNvPr>
          <p:cNvSpPr>
            <a:spLocks noGrp="1"/>
          </p:cNvSpPr>
          <p:nvPr>
            <p:ph type="pic" sz="quarter" idx="15" hasCustomPrompt="1"/>
          </p:nvPr>
        </p:nvSpPr>
        <p:spPr>
          <a:xfrm>
            <a:off x="292100" y="1306515"/>
            <a:ext cx="3770314" cy="1908174"/>
          </a:xfrm>
          <a:solidFill>
            <a:srgbClr val="F6F3F2"/>
          </a:solidFill>
        </p:spPr>
        <p:txBody>
          <a:bodyPr vert="horz" lIns="0" tIns="0" rIns="0" bIns="0" rtlCol="0">
            <a:noAutofit/>
          </a:bodyPr>
          <a:lstStyle>
            <a:lvl1pPr>
              <a:defRPr lang="en-GB" dirty="0">
                <a:solidFill>
                  <a:schemeClr val="tx1"/>
                </a:solidFill>
              </a:defRPr>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10" name="Picture Placeholder 3">
            <a:extLst>
              <a:ext uri="{FF2B5EF4-FFF2-40B4-BE49-F238E27FC236}">
                <a16:creationId xmlns:a16="http://schemas.microsoft.com/office/drawing/2014/main" id="{1B5E5492-00A8-B509-4464-956D8959E92C}"/>
              </a:ext>
            </a:extLst>
          </p:cNvPr>
          <p:cNvSpPr>
            <a:spLocks noGrp="1"/>
          </p:cNvSpPr>
          <p:nvPr>
            <p:ph type="pic" sz="quarter" idx="16" hasCustomPrompt="1"/>
          </p:nvPr>
        </p:nvSpPr>
        <p:spPr>
          <a:xfrm>
            <a:off x="4206876" y="1306515"/>
            <a:ext cx="3775076" cy="1908174"/>
          </a:xfrm>
          <a:solidFill>
            <a:srgbClr val="F6F3F2"/>
          </a:solidFill>
        </p:spPr>
        <p:txBody>
          <a:bodyPr vert="horz" lIns="0" tIns="0" rIns="0" bIns="0" rtlCol="0">
            <a:noAutofit/>
          </a:bodyPr>
          <a:lstStyle>
            <a:lvl1pPr>
              <a:defRPr lang="en-GB" dirty="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11" name="Picture Placeholder 3">
            <a:extLst>
              <a:ext uri="{FF2B5EF4-FFF2-40B4-BE49-F238E27FC236}">
                <a16:creationId xmlns:a16="http://schemas.microsoft.com/office/drawing/2014/main" id="{5230A832-8B14-0097-7902-DB48A4A889E3}"/>
              </a:ext>
            </a:extLst>
          </p:cNvPr>
          <p:cNvSpPr>
            <a:spLocks noGrp="1"/>
          </p:cNvSpPr>
          <p:nvPr>
            <p:ph type="pic" sz="quarter" idx="17" hasCustomPrompt="1"/>
          </p:nvPr>
        </p:nvSpPr>
        <p:spPr>
          <a:xfrm>
            <a:off x="8124824" y="1306515"/>
            <a:ext cx="3775075" cy="1908174"/>
          </a:xfrm>
          <a:solidFill>
            <a:srgbClr val="F6F3F2"/>
          </a:solidFill>
        </p:spPr>
        <p:txBody>
          <a:bodyPr vert="horz" lIns="0" tIns="0" rIns="0" bIns="0" rtlCol="0">
            <a:noAutofit/>
          </a:bodyPr>
          <a:lstStyle>
            <a:lvl1pPr>
              <a:defRPr lang="en-GB" dirty="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13" name="Text Placeholder 7">
            <a:extLst>
              <a:ext uri="{FF2B5EF4-FFF2-40B4-BE49-F238E27FC236}">
                <a16:creationId xmlns:a16="http://schemas.microsoft.com/office/drawing/2014/main" id="{8C00D127-E34B-E7AD-7F27-D3CB55135083}"/>
              </a:ext>
            </a:extLst>
          </p:cNvPr>
          <p:cNvSpPr>
            <a:spLocks noGrp="1"/>
          </p:cNvSpPr>
          <p:nvPr>
            <p:ph type="body" sz="quarter" idx="18"/>
          </p:nvPr>
        </p:nvSpPr>
        <p:spPr>
          <a:xfrm>
            <a:off x="8124205" y="295201"/>
            <a:ext cx="3778870" cy="876375"/>
          </a:xfrm>
        </p:spPr>
        <p:txBody>
          <a:bodyPr/>
          <a:lstStyle>
            <a:lvl1pPr>
              <a:defRPr sz="1400"/>
            </a:lvl1pPr>
            <a:lvl2pPr>
              <a:defRPr sz="1400"/>
            </a:lvl2pPr>
            <a:lvl3pPr>
              <a:defRPr sz="1200"/>
            </a:lvl3pPr>
          </a:lstStyle>
          <a:p>
            <a:pPr lvl="0"/>
            <a:r>
              <a:rPr lang="en-US"/>
              <a:t>Click to edit Master text styles</a:t>
            </a:r>
          </a:p>
          <a:p>
            <a:pPr lvl="1"/>
            <a:r>
              <a:rPr lang="en-US"/>
              <a:t>Second level</a:t>
            </a:r>
          </a:p>
          <a:p>
            <a:pPr lvl="2"/>
            <a:r>
              <a:rPr lang="en-US"/>
              <a:t>Third level</a:t>
            </a:r>
          </a:p>
        </p:txBody>
      </p:sp>
      <p:sp>
        <p:nvSpPr>
          <p:cNvPr id="6" name="Footer Placeholder 5">
            <a:extLst>
              <a:ext uri="{FF2B5EF4-FFF2-40B4-BE49-F238E27FC236}">
                <a16:creationId xmlns:a16="http://schemas.microsoft.com/office/drawing/2014/main" id="{D76EA39B-2942-9741-8948-C5E41AE57E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2" name="Subtitle 2">
            <a:extLst>
              <a:ext uri="{FF2B5EF4-FFF2-40B4-BE49-F238E27FC236}">
                <a16:creationId xmlns:a16="http://schemas.microsoft.com/office/drawing/2014/main" id="{A957F58C-3461-45A3-5C7B-FEC0AE9787AA}"/>
              </a:ext>
            </a:extLst>
          </p:cNvPr>
          <p:cNvSpPr>
            <a:spLocks noGrp="1"/>
          </p:cNvSpPr>
          <p:nvPr>
            <p:ph type="subTitle" idx="19" hasCustomPrompt="1"/>
          </p:nvPr>
        </p:nvSpPr>
        <p:spPr>
          <a:xfrm>
            <a:off x="288302" y="713620"/>
            <a:ext cx="6713538"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
        <p:nvSpPr>
          <p:cNvPr id="12" name="Text Placeholder 11">
            <a:extLst>
              <a:ext uri="{FF2B5EF4-FFF2-40B4-BE49-F238E27FC236}">
                <a16:creationId xmlns:a16="http://schemas.microsoft.com/office/drawing/2014/main" id="{C0E54879-16D3-D32C-7096-C2022A52D2DF}"/>
              </a:ext>
            </a:extLst>
          </p:cNvPr>
          <p:cNvSpPr>
            <a:spLocks noGrp="1"/>
          </p:cNvSpPr>
          <p:nvPr>
            <p:ph type="body" sz="quarter" idx="20"/>
          </p:nvPr>
        </p:nvSpPr>
        <p:spPr>
          <a:xfrm>
            <a:off x="288925" y="3357563"/>
            <a:ext cx="3769200" cy="2919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11">
            <a:extLst>
              <a:ext uri="{FF2B5EF4-FFF2-40B4-BE49-F238E27FC236}">
                <a16:creationId xmlns:a16="http://schemas.microsoft.com/office/drawing/2014/main" id="{111B2AEB-EC1B-D6B6-2A0C-C42A73F419DD}"/>
              </a:ext>
            </a:extLst>
          </p:cNvPr>
          <p:cNvSpPr>
            <a:spLocks noGrp="1"/>
          </p:cNvSpPr>
          <p:nvPr>
            <p:ph type="body" sz="quarter" idx="21"/>
          </p:nvPr>
        </p:nvSpPr>
        <p:spPr>
          <a:xfrm>
            <a:off x="4206876" y="3357563"/>
            <a:ext cx="3776400" cy="2919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1">
            <a:extLst>
              <a:ext uri="{FF2B5EF4-FFF2-40B4-BE49-F238E27FC236}">
                <a16:creationId xmlns:a16="http://schemas.microsoft.com/office/drawing/2014/main" id="{604DF7D6-F323-CF70-9E5E-634416CD4FA3}"/>
              </a:ext>
            </a:extLst>
          </p:cNvPr>
          <p:cNvSpPr>
            <a:spLocks noGrp="1"/>
          </p:cNvSpPr>
          <p:nvPr>
            <p:ph type="body" sz="quarter" idx="22"/>
          </p:nvPr>
        </p:nvSpPr>
        <p:spPr>
          <a:xfrm>
            <a:off x="8124824" y="3357563"/>
            <a:ext cx="3776400" cy="2919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351853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7510D54-8AF6-FB56-756F-08A956F574D9}"/>
              </a:ext>
            </a:extLst>
          </p:cNvPr>
          <p:cNvSpPr>
            <a:spLocks noGrp="1"/>
          </p:cNvSpPr>
          <p:nvPr>
            <p:ph type="title"/>
          </p:nvPr>
        </p:nvSpPr>
        <p:spPr>
          <a:xfrm>
            <a:off x="288303" y="262267"/>
            <a:ext cx="6713538" cy="457818"/>
          </a:xfrm>
        </p:spPr>
        <p:txBody>
          <a:bodyPr/>
          <a:lstStyle/>
          <a:p>
            <a:r>
              <a:rPr lang="en-US"/>
              <a:t>Click to edit Master title style</a:t>
            </a:r>
            <a:endParaRPr lang="en-GB"/>
          </a:p>
        </p:txBody>
      </p:sp>
      <p:sp>
        <p:nvSpPr>
          <p:cNvPr id="8" name="Content Placeholder 2">
            <a:extLst>
              <a:ext uri="{FF2B5EF4-FFF2-40B4-BE49-F238E27FC236}">
                <a16:creationId xmlns:a16="http://schemas.microsoft.com/office/drawing/2014/main" id="{56A9A479-5865-E7E2-91F8-228379565FE9}"/>
              </a:ext>
            </a:extLst>
          </p:cNvPr>
          <p:cNvSpPr>
            <a:spLocks noGrp="1"/>
          </p:cNvSpPr>
          <p:nvPr>
            <p:ph idx="1"/>
          </p:nvPr>
        </p:nvSpPr>
        <p:spPr>
          <a:xfrm>
            <a:off x="289385" y="1822449"/>
            <a:ext cx="2793541" cy="4448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C843A736-3CCC-0374-4B82-29356E6E54DC}"/>
              </a:ext>
            </a:extLst>
          </p:cNvPr>
          <p:cNvSpPr>
            <a:spLocks noGrp="1"/>
          </p:cNvSpPr>
          <p:nvPr>
            <p:ph idx="13"/>
          </p:nvPr>
        </p:nvSpPr>
        <p:spPr>
          <a:xfrm>
            <a:off x="6165854" y="1822451"/>
            <a:ext cx="2795586" cy="4448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2">
            <a:extLst>
              <a:ext uri="{FF2B5EF4-FFF2-40B4-BE49-F238E27FC236}">
                <a16:creationId xmlns:a16="http://schemas.microsoft.com/office/drawing/2014/main" id="{73E966BC-48D6-0237-3D83-9F8CB77DC975}"/>
              </a:ext>
            </a:extLst>
          </p:cNvPr>
          <p:cNvSpPr>
            <a:spLocks noGrp="1"/>
          </p:cNvSpPr>
          <p:nvPr>
            <p:ph idx="14"/>
          </p:nvPr>
        </p:nvSpPr>
        <p:spPr>
          <a:xfrm>
            <a:off x="3225801" y="1822451"/>
            <a:ext cx="2793542" cy="4448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2">
            <a:extLst>
              <a:ext uri="{FF2B5EF4-FFF2-40B4-BE49-F238E27FC236}">
                <a16:creationId xmlns:a16="http://schemas.microsoft.com/office/drawing/2014/main" id="{48B10B95-D320-4FA6-98CE-883417C5DC22}"/>
              </a:ext>
            </a:extLst>
          </p:cNvPr>
          <p:cNvSpPr>
            <a:spLocks noGrp="1"/>
          </p:cNvSpPr>
          <p:nvPr>
            <p:ph idx="15"/>
          </p:nvPr>
        </p:nvSpPr>
        <p:spPr>
          <a:xfrm>
            <a:off x="9104313" y="1822451"/>
            <a:ext cx="2795587" cy="4448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7">
            <a:extLst>
              <a:ext uri="{FF2B5EF4-FFF2-40B4-BE49-F238E27FC236}">
                <a16:creationId xmlns:a16="http://schemas.microsoft.com/office/drawing/2014/main" id="{E3C7D5F1-8B5D-5312-7A0B-9754F64800D3}"/>
              </a:ext>
            </a:extLst>
          </p:cNvPr>
          <p:cNvSpPr>
            <a:spLocks noGrp="1"/>
          </p:cNvSpPr>
          <p:nvPr>
            <p:ph type="body" sz="quarter" idx="16"/>
          </p:nvPr>
        </p:nvSpPr>
        <p:spPr>
          <a:xfrm>
            <a:off x="8124205" y="295201"/>
            <a:ext cx="3778870" cy="876375"/>
          </a:xfrm>
        </p:spPr>
        <p:txBody>
          <a:bodyPr/>
          <a:lstStyle>
            <a:lvl1pPr>
              <a:defRPr sz="1400"/>
            </a:lvl1pPr>
            <a:lvl2pPr>
              <a:defRPr sz="1400"/>
            </a:lvl2pPr>
            <a:lvl3pPr>
              <a:defRPr sz="1200"/>
            </a:lvl3pPr>
          </a:lstStyle>
          <a:p>
            <a:pPr lvl="0"/>
            <a:r>
              <a:rPr lang="en-US"/>
              <a:t>Click to edit Master text styles</a:t>
            </a:r>
          </a:p>
          <a:p>
            <a:pPr lvl="1"/>
            <a:r>
              <a:rPr lang="en-US"/>
              <a:t>Second level</a:t>
            </a:r>
          </a:p>
          <a:p>
            <a:pPr lvl="2"/>
            <a:r>
              <a:rPr lang="en-US"/>
              <a:t>Third level</a:t>
            </a:r>
          </a:p>
        </p:txBody>
      </p:sp>
      <p:sp>
        <p:nvSpPr>
          <p:cNvPr id="6" name="Footer Placeholder 5">
            <a:extLst>
              <a:ext uri="{FF2B5EF4-FFF2-40B4-BE49-F238E27FC236}">
                <a16:creationId xmlns:a16="http://schemas.microsoft.com/office/drawing/2014/main" id="{D76EA39B-2942-9741-8948-C5E41AE57E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2" name="Subtitle 2">
            <a:extLst>
              <a:ext uri="{FF2B5EF4-FFF2-40B4-BE49-F238E27FC236}">
                <a16:creationId xmlns:a16="http://schemas.microsoft.com/office/drawing/2014/main" id="{722B44CB-D9B7-ACB7-EC09-74A55C85B1AA}"/>
              </a:ext>
            </a:extLst>
          </p:cNvPr>
          <p:cNvSpPr>
            <a:spLocks noGrp="1"/>
          </p:cNvSpPr>
          <p:nvPr>
            <p:ph type="subTitle" idx="17" hasCustomPrompt="1"/>
          </p:nvPr>
        </p:nvSpPr>
        <p:spPr>
          <a:xfrm>
            <a:off x="288302" y="713620"/>
            <a:ext cx="6713538"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16229581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ur Content with Images">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5EFD4EAF-3D60-DC5D-9020-CF7FB8FB51D2}"/>
              </a:ext>
            </a:extLst>
          </p:cNvPr>
          <p:cNvSpPr>
            <a:spLocks noGrp="1"/>
          </p:cNvSpPr>
          <p:nvPr>
            <p:ph type="title"/>
          </p:nvPr>
        </p:nvSpPr>
        <p:spPr>
          <a:xfrm>
            <a:off x="288303" y="262267"/>
            <a:ext cx="6713538" cy="457818"/>
          </a:xfrm>
        </p:spPr>
        <p:txBody>
          <a:bodyPr/>
          <a:lstStyle/>
          <a:p>
            <a:r>
              <a:rPr lang="en-US"/>
              <a:t>Click to edit Master title style</a:t>
            </a:r>
            <a:endParaRPr lang="en-GB"/>
          </a:p>
        </p:txBody>
      </p:sp>
      <p:sp>
        <p:nvSpPr>
          <p:cNvPr id="6" name="Footer Placeholder 5">
            <a:extLst>
              <a:ext uri="{FF2B5EF4-FFF2-40B4-BE49-F238E27FC236}">
                <a16:creationId xmlns:a16="http://schemas.microsoft.com/office/drawing/2014/main" id="{D76EA39B-2942-9741-8948-C5E41AE57E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10" name="Picture Placeholder 3">
            <a:extLst>
              <a:ext uri="{FF2B5EF4-FFF2-40B4-BE49-F238E27FC236}">
                <a16:creationId xmlns:a16="http://schemas.microsoft.com/office/drawing/2014/main" id="{4E9C5E07-6992-3F19-1B3D-971FA4CAA6E9}"/>
              </a:ext>
            </a:extLst>
          </p:cNvPr>
          <p:cNvSpPr>
            <a:spLocks noGrp="1"/>
          </p:cNvSpPr>
          <p:nvPr>
            <p:ph type="pic" sz="quarter" idx="16" hasCustomPrompt="1"/>
          </p:nvPr>
        </p:nvSpPr>
        <p:spPr>
          <a:xfrm>
            <a:off x="292101" y="1306515"/>
            <a:ext cx="2790825" cy="1908174"/>
          </a:xfrm>
          <a:solidFill>
            <a:srgbClr val="F6F3F2"/>
          </a:solidFill>
        </p:spPr>
        <p:txBody>
          <a:bodyPr vert="horz" lIns="0" tIns="0" rIns="0" bIns="0" rtlCol="0">
            <a:noAutofit/>
          </a:bodyPr>
          <a:lstStyle>
            <a:lvl1pPr>
              <a:defRPr lang="en-GB">
                <a:solidFill>
                  <a:schemeClr val="tx1"/>
                </a:solidFill>
                <a:latin typeface="+mn-lt"/>
              </a:defRPr>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11" name="Picture Placeholder 3">
            <a:extLst>
              <a:ext uri="{FF2B5EF4-FFF2-40B4-BE49-F238E27FC236}">
                <a16:creationId xmlns:a16="http://schemas.microsoft.com/office/drawing/2014/main" id="{1DFC9CD2-F9F0-5542-03DE-0F1FE57839DE}"/>
              </a:ext>
            </a:extLst>
          </p:cNvPr>
          <p:cNvSpPr>
            <a:spLocks noGrp="1"/>
          </p:cNvSpPr>
          <p:nvPr>
            <p:ph type="pic" sz="quarter" idx="17" hasCustomPrompt="1"/>
          </p:nvPr>
        </p:nvSpPr>
        <p:spPr>
          <a:xfrm>
            <a:off x="3225800" y="1306515"/>
            <a:ext cx="2795588" cy="1906586"/>
          </a:xfrm>
          <a:solidFill>
            <a:srgbClr val="F6F3F2"/>
          </a:solidFill>
        </p:spPr>
        <p:txBody>
          <a:bodyPr vert="horz" lIns="0" tIns="0" rIns="0" bIns="0" rtlCol="0">
            <a:noAutofit/>
          </a:bodyPr>
          <a:lstStyle>
            <a:lvl1pPr>
              <a:defRPr lang="en-GB" dirty="0">
                <a:solidFill>
                  <a:schemeClr val="tx1"/>
                </a:solidFill>
                <a:latin typeface="+mn-lt"/>
              </a:defRPr>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12" name="Picture Placeholder 3">
            <a:extLst>
              <a:ext uri="{FF2B5EF4-FFF2-40B4-BE49-F238E27FC236}">
                <a16:creationId xmlns:a16="http://schemas.microsoft.com/office/drawing/2014/main" id="{D5E872F4-C139-6D56-50F9-7D21C3B1C8C0}"/>
              </a:ext>
            </a:extLst>
          </p:cNvPr>
          <p:cNvSpPr>
            <a:spLocks noGrp="1"/>
          </p:cNvSpPr>
          <p:nvPr>
            <p:ph type="pic" sz="quarter" idx="18" hasCustomPrompt="1"/>
          </p:nvPr>
        </p:nvSpPr>
        <p:spPr>
          <a:xfrm>
            <a:off x="6165850" y="1306513"/>
            <a:ext cx="2795588" cy="1908175"/>
          </a:xfrm>
          <a:solidFill>
            <a:srgbClr val="F6F3F2"/>
          </a:solidFill>
        </p:spPr>
        <p:txBody>
          <a:bodyPr vert="horz" lIns="0" tIns="0" rIns="0" bIns="0" rtlCol="0">
            <a:noAutofit/>
          </a:bodyPr>
          <a:lstStyle>
            <a:lvl1pPr>
              <a:defRPr lang="en-GB">
                <a:solidFill>
                  <a:schemeClr val="tx1"/>
                </a:solidFill>
                <a:latin typeface="+mn-lt"/>
              </a:defRPr>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13" name="Picture Placeholder 3">
            <a:extLst>
              <a:ext uri="{FF2B5EF4-FFF2-40B4-BE49-F238E27FC236}">
                <a16:creationId xmlns:a16="http://schemas.microsoft.com/office/drawing/2014/main" id="{84712E5D-D603-F9AE-3C3A-D37795F75238}"/>
              </a:ext>
            </a:extLst>
          </p:cNvPr>
          <p:cNvSpPr>
            <a:spLocks noGrp="1"/>
          </p:cNvSpPr>
          <p:nvPr>
            <p:ph type="pic" sz="quarter" idx="19" hasCustomPrompt="1"/>
          </p:nvPr>
        </p:nvSpPr>
        <p:spPr>
          <a:xfrm>
            <a:off x="9104313" y="1306513"/>
            <a:ext cx="2799890" cy="1906588"/>
          </a:xfrm>
          <a:solidFill>
            <a:srgbClr val="F6F3F2"/>
          </a:solidFill>
        </p:spPr>
        <p:txBody>
          <a:bodyPr vert="horz" lIns="0" tIns="0" rIns="0" bIns="0" rtlCol="0">
            <a:noAutofit/>
          </a:bodyPr>
          <a:lstStyle>
            <a:lvl1pPr>
              <a:defRPr lang="en-GB" dirty="0">
                <a:solidFill>
                  <a:schemeClr val="tx1"/>
                </a:solidFill>
                <a:latin typeface="+mn-lt"/>
              </a:defRPr>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5" name="Text Placeholder 7">
            <a:extLst>
              <a:ext uri="{FF2B5EF4-FFF2-40B4-BE49-F238E27FC236}">
                <a16:creationId xmlns:a16="http://schemas.microsoft.com/office/drawing/2014/main" id="{19D9921F-F7C4-B7B7-7BFB-FFFA54F89ACB}"/>
              </a:ext>
            </a:extLst>
          </p:cNvPr>
          <p:cNvSpPr>
            <a:spLocks noGrp="1"/>
          </p:cNvSpPr>
          <p:nvPr>
            <p:ph type="body" sz="quarter" idx="20"/>
          </p:nvPr>
        </p:nvSpPr>
        <p:spPr>
          <a:xfrm>
            <a:off x="8124205" y="295201"/>
            <a:ext cx="3778870" cy="876375"/>
          </a:xfrm>
        </p:spPr>
        <p:txBody>
          <a:bodyPr/>
          <a:lstStyle>
            <a:lvl1pPr>
              <a:defRPr sz="1400"/>
            </a:lvl1pPr>
            <a:lvl2pPr>
              <a:defRPr sz="1400"/>
            </a:lvl2pPr>
            <a:lvl3pPr>
              <a:defRPr sz="1200"/>
            </a:lvl3pPr>
          </a:lstStyle>
          <a:p>
            <a:pPr lvl="0"/>
            <a:r>
              <a:rPr lang="en-US"/>
              <a:t>Click to edit Master text styles</a:t>
            </a:r>
          </a:p>
          <a:p>
            <a:pPr lvl="1"/>
            <a:r>
              <a:rPr lang="en-US"/>
              <a:t>Second level</a:t>
            </a:r>
          </a:p>
          <a:p>
            <a:pPr lvl="2"/>
            <a:r>
              <a:rPr lang="en-US"/>
              <a:t>Third level</a:t>
            </a:r>
          </a:p>
        </p:txBody>
      </p:sp>
      <p:sp>
        <p:nvSpPr>
          <p:cNvPr id="2" name="Subtitle 2">
            <a:extLst>
              <a:ext uri="{FF2B5EF4-FFF2-40B4-BE49-F238E27FC236}">
                <a16:creationId xmlns:a16="http://schemas.microsoft.com/office/drawing/2014/main" id="{A6811233-C261-B7A8-9BF5-E6DBD474B2D8}"/>
              </a:ext>
            </a:extLst>
          </p:cNvPr>
          <p:cNvSpPr>
            <a:spLocks noGrp="1"/>
          </p:cNvSpPr>
          <p:nvPr>
            <p:ph type="subTitle" idx="21" hasCustomPrompt="1"/>
          </p:nvPr>
        </p:nvSpPr>
        <p:spPr>
          <a:xfrm>
            <a:off x="288302" y="713620"/>
            <a:ext cx="6713538"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
        <p:nvSpPr>
          <p:cNvPr id="14" name="Text Placeholder 11">
            <a:extLst>
              <a:ext uri="{FF2B5EF4-FFF2-40B4-BE49-F238E27FC236}">
                <a16:creationId xmlns:a16="http://schemas.microsoft.com/office/drawing/2014/main" id="{AB473CBC-7605-D3E8-783C-F925B286C464}"/>
              </a:ext>
            </a:extLst>
          </p:cNvPr>
          <p:cNvSpPr>
            <a:spLocks noGrp="1"/>
          </p:cNvSpPr>
          <p:nvPr>
            <p:ph type="body" sz="quarter" idx="22"/>
          </p:nvPr>
        </p:nvSpPr>
        <p:spPr>
          <a:xfrm>
            <a:off x="288926" y="3357563"/>
            <a:ext cx="2790825" cy="2919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1">
            <a:extLst>
              <a:ext uri="{FF2B5EF4-FFF2-40B4-BE49-F238E27FC236}">
                <a16:creationId xmlns:a16="http://schemas.microsoft.com/office/drawing/2014/main" id="{D5F5363E-BC98-62D0-50C8-BB47491FC9D2}"/>
              </a:ext>
            </a:extLst>
          </p:cNvPr>
          <p:cNvSpPr>
            <a:spLocks noGrp="1"/>
          </p:cNvSpPr>
          <p:nvPr>
            <p:ph type="body" sz="quarter" idx="23"/>
          </p:nvPr>
        </p:nvSpPr>
        <p:spPr>
          <a:xfrm>
            <a:off x="3233115" y="3357563"/>
            <a:ext cx="2796156" cy="2919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11">
            <a:extLst>
              <a:ext uri="{FF2B5EF4-FFF2-40B4-BE49-F238E27FC236}">
                <a16:creationId xmlns:a16="http://schemas.microsoft.com/office/drawing/2014/main" id="{2CFDC76E-CB6A-2A48-41EF-35223633C7FE}"/>
              </a:ext>
            </a:extLst>
          </p:cNvPr>
          <p:cNvSpPr>
            <a:spLocks noGrp="1"/>
          </p:cNvSpPr>
          <p:nvPr>
            <p:ph type="body" sz="quarter" idx="24"/>
          </p:nvPr>
        </p:nvSpPr>
        <p:spPr>
          <a:xfrm>
            <a:off x="6175321" y="3357563"/>
            <a:ext cx="2796156" cy="2919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1">
            <a:extLst>
              <a:ext uri="{FF2B5EF4-FFF2-40B4-BE49-F238E27FC236}">
                <a16:creationId xmlns:a16="http://schemas.microsoft.com/office/drawing/2014/main" id="{12E56C66-93E1-5486-DC8D-DDF4C1E184CC}"/>
              </a:ext>
            </a:extLst>
          </p:cNvPr>
          <p:cNvSpPr>
            <a:spLocks noGrp="1"/>
          </p:cNvSpPr>
          <p:nvPr>
            <p:ph type="body" sz="quarter" idx="25"/>
          </p:nvPr>
        </p:nvSpPr>
        <p:spPr>
          <a:xfrm>
            <a:off x="9104313" y="3357563"/>
            <a:ext cx="2800800" cy="2919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867371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ight Conten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76EA39B-2942-9741-8948-C5E41AE57E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8" name="Content Placeholder 2">
            <a:extLst>
              <a:ext uri="{FF2B5EF4-FFF2-40B4-BE49-F238E27FC236}">
                <a16:creationId xmlns:a16="http://schemas.microsoft.com/office/drawing/2014/main" id="{56A9A479-5865-E7E2-91F8-228379565FE9}"/>
              </a:ext>
            </a:extLst>
          </p:cNvPr>
          <p:cNvSpPr>
            <a:spLocks noGrp="1"/>
          </p:cNvSpPr>
          <p:nvPr>
            <p:ph idx="1"/>
          </p:nvPr>
        </p:nvSpPr>
        <p:spPr>
          <a:xfrm>
            <a:off x="289385" y="1831294"/>
            <a:ext cx="2793541" cy="1893888"/>
          </a:xfrm>
        </p:spPr>
        <p:txBody>
          <a:bodyPr/>
          <a:lstStyle>
            <a:lvl1pPr>
              <a:defRPr sz="1400"/>
            </a:lvl1pPr>
            <a:lvl2pPr>
              <a:defRPr sz="1400"/>
            </a:lvl2pPr>
            <a:lvl3pPr>
              <a:defRPr sz="1200"/>
            </a:lvl3pPr>
            <a:lvl4pPr>
              <a:defRPr sz="3200"/>
            </a:lvl4pPr>
            <a:lvl5pPr>
              <a:defRPr sz="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C843A736-3CCC-0374-4B82-29356E6E54DC}"/>
              </a:ext>
            </a:extLst>
          </p:cNvPr>
          <p:cNvSpPr>
            <a:spLocks noGrp="1"/>
          </p:cNvSpPr>
          <p:nvPr>
            <p:ph idx="13"/>
          </p:nvPr>
        </p:nvSpPr>
        <p:spPr>
          <a:xfrm>
            <a:off x="6165852" y="1831294"/>
            <a:ext cx="2793542" cy="1893888"/>
          </a:xfrm>
        </p:spPr>
        <p:txBody>
          <a:bodyPr/>
          <a:lstStyle>
            <a:lvl1pPr>
              <a:defRPr sz="1400"/>
            </a:lvl1pPr>
            <a:lvl2pPr>
              <a:defRPr sz="1400"/>
            </a:lvl2pPr>
            <a:lvl3pPr>
              <a:defRPr sz="1200"/>
            </a:lvl3pPr>
            <a:lvl4pPr>
              <a:defRPr lang="en-GB" sz="3200" b="0" i="0" kern="1200">
                <a:solidFill>
                  <a:schemeClr val="tx2"/>
                </a:solidFill>
                <a:latin typeface="Johnson Display" pitchFamily="2" charset="77"/>
                <a:ea typeface="+mn-ea"/>
                <a:cs typeface="+mn-cs"/>
              </a:defRPr>
            </a:lvl4pPr>
            <a:lvl5pPr>
              <a:defRPr sz="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2">
            <a:extLst>
              <a:ext uri="{FF2B5EF4-FFF2-40B4-BE49-F238E27FC236}">
                <a16:creationId xmlns:a16="http://schemas.microsoft.com/office/drawing/2014/main" id="{73E966BC-48D6-0237-3D83-9F8CB77DC975}"/>
              </a:ext>
            </a:extLst>
          </p:cNvPr>
          <p:cNvSpPr>
            <a:spLocks noGrp="1"/>
          </p:cNvSpPr>
          <p:nvPr>
            <p:ph idx="14"/>
          </p:nvPr>
        </p:nvSpPr>
        <p:spPr>
          <a:xfrm>
            <a:off x="3225801" y="1831294"/>
            <a:ext cx="2803525" cy="1893888"/>
          </a:xfrm>
        </p:spPr>
        <p:txBody>
          <a:bodyPr/>
          <a:lstStyle>
            <a:lvl1pPr>
              <a:defRPr sz="1400"/>
            </a:lvl1pPr>
            <a:lvl2pPr>
              <a:defRPr sz="1400"/>
            </a:lvl2pPr>
            <a:lvl3pPr>
              <a:defRPr sz="1200"/>
            </a:lvl3pPr>
            <a:lvl4pPr>
              <a:defRPr lang="en-GB" sz="3200" b="0" i="0" kern="1200" dirty="0">
                <a:solidFill>
                  <a:schemeClr val="tx2"/>
                </a:solidFill>
                <a:latin typeface="Johnson Display" pitchFamily="2" charset="77"/>
                <a:ea typeface="+mn-ea"/>
                <a:cs typeface="+mn-cs"/>
              </a:defRPr>
            </a:lvl4pPr>
            <a:lvl5pPr>
              <a:defRPr sz="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2">
            <a:extLst>
              <a:ext uri="{FF2B5EF4-FFF2-40B4-BE49-F238E27FC236}">
                <a16:creationId xmlns:a16="http://schemas.microsoft.com/office/drawing/2014/main" id="{48B10B95-D320-4FA6-98CE-883417C5DC22}"/>
              </a:ext>
            </a:extLst>
          </p:cNvPr>
          <p:cNvSpPr>
            <a:spLocks noGrp="1"/>
          </p:cNvSpPr>
          <p:nvPr>
            <p:ph idx="15"/>
          </p:nvPr>
        </p:nvSpPr>
        <p:spPr>
          <a:xfrm>
            <a:off x="9105903" y="1831294"/>
            <a:ext cx="2793997" cy="1893888"/>
          </a:xfrm>
        </p:spPr>
        <p:txBody>
          <a:bodyPr/>
          <a:lstStyle>
            <a:lvl1pPr>
              <a:defRPr sz="1400"/>
            </a:lvl1pPr>
            <a:lvl2pPr>
              <a:defRPr sz="1400"/>
            </a:lvl2pPr>
            <a:lvl3pPr>
              <a:defRPr sz="1200"/>
            </a:lvl3pPr>
            <a:lvl4pPr>
              <a:defRPr lang="en-GB" sz="3200" b="0" i="0" kern="1200">
                <a:solidFill>
                  <a:schemeClr val="tx2"/>
                </a:solidFill>
                <a:latin typeface="Johnson Display" pitchFamily="2" charset="77"/>
                <a:ea typeface="+mn-ea"/>
                <a:cs typeface="+mn-cs"/>
              </a:defRPr>
            </a:lvl4pPr>
            <a:lvl5pPr>
              <a:defRPr sz="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a:extLst>
              <a:ext uri="{FF2B5EF4-FFF2-40B4-BE49-F238E27FC236}">
                <a16:creationId xmlns:a16="http://schemas.microsoft.com/office/drawing/2014/main" id="{F837F62A-0DBC-5C4E-10B1-0A4CD4ADF81F}"/>
              </a:ext>
            </a:extLst>
          </p:cNvPr>
          <p:cNvSpPr>
            <a:spLocks noGrp="1"/>
          </p:cNvSpPr>
          <p:nvPr>
            <p:ph idx="16"/>
          </p:nvPr>
        </p:nvSpPr>
        <p:spPr>
          <a:xfrm>
            <a:off x="289385" y="3871912"/>
            <a:ext cx="2793541" cy="1893887"/>
          </a:xfrm>
        </p:spPr>
        <p:txBody>
          <a:bodyPr/>
          <a:lstStyle>
            <a:lvl1pPr>
              <a:defRPr sz="1400"/>
            </a:lvl1pPr>
            <a:lvl2pPr>
              <a:defRPr sz="1400"/>
            </a:lvl2pPr>
            <a:lvl3pPr>
              <a:defRPr sz="1200"/>
            </a:lvl3pPr>
            <a:lvl4pPr>
              <a:defRPr lang="en-GB" sz="3200" b="0" i="0" kern="1200">
                <a:solidFill>
                  <a:schemeClr val="tx2"/>
                </a:solidFill>
                <a:latin typeface="Johnson Display" pitchFamily="2" charset="77"/>
                <a:ea typeface="+mn-ea"/>
                <a:cs typeface="+mn-cs"/>
              </a:defRPr>
            </a:lvl4pPr>
            <a:lvl5pPr>
              <a:defRPr sz="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Content Placeholder 2">
            <a:extLst>
              <a:ext uri="{FF2B5EF4-FFF2-40B4-BE49-F238E27FC236}">
                <a16:creationId xmlns:a16="http://schemas.microsoft.com/office/drawing/2014/main" id="{D19C36C2-D521-FEE7-A6AC-5710B0CDB350}"/>
              </a:ext>
            </a:extLst>
          </p:cNvPr>
          <p:cNvSpPr>
            <a:spLocks noGrp="1"/>
          </p:cNvSpPr>
          <p:nvPr>
            <p:ph idx="17"/>
          </p:nvPr>
        </p:nvSpPr>
        <p:spPr>
          <a:xfrm>
            <a:off x="6165851" y="3871912"/>
            <a:ext cx="2795588" cy="1893888"/>
          </a:xfrm>
        </p:spPr>
        <p:txBody>
          <a:bodyPr/>
          <a:lstStyle>
            <a:lvl1pPr>
              <a:defRPr sz="1400"/>
            </a:lvl1pPr>
            <a:lvl2pPr>
              <a:defRPr sz="1400"/>
            </a:lvl2pPr>
            <a:lvl3pPr>
              <a:defRPr sz="1200"/>
            </a:lvl3pPr>
            <a:lvl4pPr>
              <a:defRPr lang="en-GB" sz="3200" b="0" i="0" kern="1200">
                <a:solidFill>
                  <a:schemeClr val="tx2"/>
                </a:solidFill>
                <a:latin typeface="Johnson Display" pitchFamily="2" charset="77"/>
                <a:ea typeface="+mn-ea"/>
                <a:cs typeface="+mn-cs"/>
              </a:defRPr>
            </a:lvl4pPr>
            <a:lvl5pPr>
              <a:defRPr sz="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a:extLst>
              <a:ext uri="{FF2B5EF4-FFF2-40B4-BE49-F238E27FC236}">
                <a16:creationId xmlns:a16="http://schemas.microsoft.com/office/drawing/2014/main" id="{FB6994DE-2295-D9C1-5B16-D2099A816416}"/>
              </a:ext>
            </a:extLst>
          </p:cNvPr>
          <p:cNvSpPr>
            <a:spLocks noGrp="1"/>
          </p:cNvSpPr>
          <p:nvPr>
            <p:ph idx="18"/>
          </p:nvPr>
        </p:nvSpPr>
        <p:spPr>
          <a:xfrm>
            <a:off x="3225801" y="3871912"/>
            <a:ext cx="2795588" cy="1893887"/>
          </a:xfrm>
        </p:spPr>
        <p:txBody>
          <a:bodyPr/>
          <a:lstStyle>
            <a:lvl1pPr>
              <a:defRPr sz="1400"/>
            </a:lvl1pPr>
            <a:lvl2pPr>
              <a:defRPr sz="1400"/>
            </a:lvl2pPr>
            <a:lvl3pPr>
              <a:defRPr sz="1200"/>
            </a:lvl3pPr>
            <a:lvl4pPr>
              <a:defRPr lang="en-GB" sz="3200" b="0" i="0" kern="1200">
                <a:solidFill>
                  <a:schemeClr val="tx2"/>
                </a:solidFill>
                <a:latin typeface="Johnson Display" pitchFamily="2" charset="77"/>
                <a:ea typeface="+mn-ea"/>
                <a:cs typeface="+mn-cs"/>
              </a:defRPr>
            </a:lvl4pPr>
            <a:lvl5pPr>
              <a:defRPr sz="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ntent Placeholder 2">
            <a:extLst>
              <a:ext uri="{FF2B5EF4-FFF2-40B4-BE49-F238E27FC236}">
                <a16:creationId xmlns:a16="http://schemas.microsoft.com/office/drawing/2014/main" id="{35D14BC0-5573-6189-1430-BDA9443B2652}"/>
              </a:ext>
            </a:extLst>
          </p:cNvPr>
          <p:cNvSpPr>
            <a:spLocks noGrp="1"/>
          </p:cNvSpPr>
          <p:nvPr>
            <p:ph idx="19"/>
          </p:nvPr>
        </p:nvSpPr>
        <p:spPr>
          <a:xfrm>
            <a:off x="9104313" y="3871912"/>
            <a:ext cx="2795587" cy="1893888"/>
          </a:xfrm>
        </p:spPr>
        <p:txBody>
          <a:bodyPr/>
          <a:lstStyle>
            <a:lvl1pPr>
              <a:defRPr sz="1400"/>
            </a:lvl1pPr>
            <a:lvl2pPr>
              <a:defRPr sz="1400"/>
            </a:lvl2pPr>
            <a:lvl3pPr>
              <a:defRPr sz="1200"/>
            </a:lvl3pPr>
            <a:lvl4pPr>
              <a:defRPr lang="en-GB" sz="3200" b="0" i="0" kern="1200">
                <a:solidFill>
                  <a:schemeClr val="tx2"/>
                </a:solidFill>
                <a:latin typeface="Johnson Display" pitchFamily="2" charset="77"/>
                <a:ea typeface="+mn-ea"/>
                <a:cs typeface="+mn-cs"/>
              </a:defRPr>
            </a:lvl4pPr>
            <a:lvl5pPr>
              <a:defRPr sz="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7">
            <a:extLst>
              <a:ext uri="{FF2B5EF4-FFF2-40B4-BE49-F238E27FC236}">
                <a16:creationId xmlns:a16="http://schemas.microsoft.com/office/drawing/2014/main" id="{18166EB3-B625-A7A5-5E35-6D81B2C4EAAA}"/>
              </a:ext>
            </a:extLst>
          </p:cNvPr>
          <p:cNvSpPr>
            <a:spLocks noGrp="1"/>
          </p:cNvSpPr>
          <p:nvPr>
            <p:ph type="body" sz="quarter" idx="20"/>
          </p:nvPr>
        </p:nvSpPr>
        <p:spPr>
          <a:xfrm>
            <a:off x="8124205" y="295201"/>
            <a:ext cx="3778870" cy="876375"/>
          </a:xfrm>
        </p:spPr>
        <p:txBody>
          <a:bodyPr/>
          <a:lstStyle>
            <a:lvl1pPr>
              <a:defRPr sz="1400"/>
            </a:lvl1pPr>
            <a:lvl2pPr>
              <a:defRPr sz="1400"/>
            </a:lvl2pPr>
            <a:lvl3pPr>
              <a:defRPr sz="1200"/>
            </a:lvl3pPr>
          </a:lstStyle>
          <a:p>
            <a:pPr lvl="0"/>
            <a:r>
              <a:rPr lang="en-US"/>
              <a:t>Click to edit Master text styles</a:t>
            </a:r>
          </a:p>
          <a:p>
            <a:pPr lvl="1"/>
            <a:r>
              <a:rPr lang="en-US"/>
              <a:t>Second level</a:t>
            </a:r>
          </a:p>
          <a:p>
            <a:pPr lvl="2"/>
            <a:r>
              <a:rPr lang="en-US"/>
              <a:t>Third level</a:t>
            </a:r>
          </a:p>
        </p:txBody>
      </p:sp>
      <p:sp>
        <p:nvSpPr>
          <p:cNvPr id="15" name="Title 14">
            <a:extLst>
              <a:ext uri="{FF2B5EF4-FFF2-40B4-BE49-F238E27FC236}">
                <a16:creationId xmlns:a16="http://schemas.microsoft.com/office/drawing/2014/main" id="{EC560DE3-3204-EFCC-1AF1-2D91CA826E4F}"/>
              </a:ext>
            </a:extLst>
          </p:cNvPr>
          <p:cNvSpPr>
            <a:spLocks noGrp="1"/>
          </p:cNvSpPr>
          <p:nvPr>
            <p:ph type="title"/>
          </p:nvPr>
        </p:nvSpPr>
        <p:spPr>
          <a:xfrm>
            <a:off x="288303" y="262267"/>
            <a:ext cx="6713538" cy="457818"/>
          </a:xfrm>
        </p:spPr>
        <p:txBody>
          <a:bodyPr/>
          <a:lstStyle/>
          <a:p>
            <a:r>
              <a:rPr lang="en-US"/>
              <a:t>Click to edit Master title style</a:t>
            </a:r>
            <a:endParaRPr lang="en-GB"/>
          </a:p>
        </p:txBody>
      </p:sp>
      <p:sp>
        <p:nvSpPr>
          <p:cNvPr id="2" name="Subtitle 2">
            <a:extLst>
              <a:ext uri="{FF2B5EF4-FFF2-40B4-BE49-F238E27FC236}">
                <a16:creationId xmlns:a16="http://schemas.microsoft.com/office/drawing/2014/main" id="{09115CA6-F35D-BB63-6BE4-D7293F65797E}"/>
              </a:ext>
            </a:extLst>
          </p:cNvPr>
          <p:cNvSpPr>
            <a:spLocks noGrp="1"/>
          </p:cNvSpPr>
          <p:nvPr>
            <p:ph type="subTitle" idx="21" hasCustomPrompt="1"/>
          </p:nvPr>
        </p:nvSpPr>
        <p:spPr>
          <a:xfrm>
            <a:off x="288302" y="713620"/>
            <a:ext cx="6713538"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38684453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nd Chart">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76EA39B-2942-9741-8948-C5E41AE57E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8" name="Content Placeholder 2">
            <a:extLst>
              <a:ext uri="{FF2B5EF4-FFF2-40B4-BE49-F238E27FC236}">
                <a16:creationId xmlns:a16="http://schemas.microsoft.com/office/drawing/2014/main" id="{56A9A479-5865-E7E2-91F8-228379565FE9}"/>
              </a:ext>
            </a:extLst>
          </p:cNvPr>
          <p:cNvSpPr>
            <a:spLocks noGrp="1"/>
          </p:cNvSpPr>
          <p:nvPr>
            <p:ph idx="1"/>
          </p:nvPr>
        </p:nvSpPr>
        <p:spPr>
          <a:xfrm>
            <a:off x="289384" y="1306514"/>
            <a:ext cx="5732003" cy="49641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hart Placeholder 3">
            <a:extLst>
              <a:ext uri="{FF2B5EF4-FFF2-40B4-BE49-F238E27FC236}">
                <a16:creationId xmlns:a16="http://schemas.microsoft.com/office/drawing/2014/main" id="{538B81BC-7790-A8A7-F32D-C3F126E7C5D3}"/>
              </a:ext>
            </a:extLst>
          </p:cNvPr>
          <p:cNvSpPr>
            <a:spLocks noGrp="1"/>
          </p:cNvSpPr>
          <p:nvPr>
            <p:ph type="chart" sz="quarter" idx="15"/>
          </p:nvPr>
        </p:nvSpPr>
        <p:spPr>
          <a:xfrm>
            <a:off x="6165851" y="1306513"/>
            <a:ext cx="5737225" cy="4964112"/>
          </a:xfrm>
          <a:solidFill>
            <a:schemeClr val="bg1"/>
          </a:solidFill>
        </p:spPr>
        <p:txBody>
          <a:bodyPr/>
          <a:lstStyle/>
          <a:p>
            <a:r>
              <a:rPr lang="en-US"/>
              <a:t>Click icon to add chart</a:t>
            </a:r>
          </a:p>
        </p:txBody>
      </p:sp>
      <p:sp>
        <p:nvSpPr>
          <p:cNvPr id="11" name="Text Placeholder 3">
            <a:extLst>
              <a:ext uri="{FF2B5EF4-FFF2-40B4-BE49-F238E27FC236}">
                <a16:creationId xmlns:a16="http://schemas.microsoft.com/office/drawing/2014/main" id="{58257768-4CDB-6207-FCBD-946306C93DAD}"/>
              </a:ext>
            </a:extLst>
          </p:cNvPr>
          <p:cNvSpPr>
            <a:spLocks noGrp="1"/>
          </p:cNvSpPr>
          <p:nvPr>
            <p:ph type="body" sz="quarter" idx="14"/>
          </p:nvPr>
        </p:nvSpPr>
        <p:spPr>
          <a:xfrm>
            <a:off x="10083801" y="330200"/>
            <a:ext cx="1816100" cy="841376"/>
          </a:xfrm>
        </p:spPr>
        <p:txBody>
          <a:bodyPr/>
          <a:lstStyle>
            <a:lvl1pPr>
              <a:spcBef>
                <a:spcPts val="0"/>
              </a:spcBef>
              <a:spcAft>
                <a:spcPts val="300"/>
              </a:spcAft>
              <a:defRPr sz="800" b="0" i="0">
                <a:latin typeface="+mn-lt"/>
              </a:defRPr>
            </a:lvl1pPr>
            <a:lvl2pPr marL="93660" indent="-93660">
              <a:spcBef>
                <a:spcPts val="0"/>
              </a:spcBef>
              <a:spcAft>
                <a:spcPts val="300"/>
              </a:spcAft>
              <a:tabLst/>
              <a:defRPr sz="800" b="0" i="0">
                <a:latin typeface="+mn-lt"/>
              </a:defRPr>
            </a:lvl2pPr>
            <a:lvl3pPr marL="179381" indent="-85722">
              <a:spcBef>
                <a:spcPts val="0"/>
              </a:spcBef>
              <a:spcAft>
                <a:spcPts val="300"/>
              </a:spcAft>
              <a:tabLst/>
              <a:defRPr sz="800" b="0" i="0">
                <a:latin typeface="+mn-lt"/>
              </a:defRPr>
            </a:lvl3pPr>
            <a:lvl4pPr>
              <a:defRPr sz="1000"/>
            </a:lvl4pPr>
            <a:lvl5pPr>
              <a:defRPr sz="1000"/>
            </a:lvl5pPr>
          </a:lstStyle>
          <a:p>
            <a:pPr lvl="0"/>
            <a:r>
              <a:rPr lang="en-US"/>
              <a:t>Click to edit Master text styles</a:t>
            </a:r>
          </a:p>
          <a:p>
            <a:pPr lvl="1"/>
            <a:r>
              <a:rPr lang="en-US"/>
              <a:t>Second level</a:t>
            </a:r>
          </a:p>
          <a:p>
            <a:pPr lvl="2"/>
            <a:r>
              <a:rPr lang="en-US"/>
              <a:t>Third level</a:t>
            </a:r>
          </a:p>
        </p:txBody>
      </p:sp>
      <p:sp>
        <p:nvSpPr>
          <p:cNvPr id="9" name="Title 8">
            <a:extLst>
              <a:ext uri="{FF2B5EF4-FFF2-40B4-BE49-F238E27FC236}">
                <a16:creationId xmlns:a16="http://schemas.microsoft.com/office/drawing/2014/main" id="{6E77B21E-A040-7CC6-4F9B-B89C94289E89}"/>
              </a:ext>
            </a:extLst>
          </p:cNvPr>
          <p:cNvSpPr>
            <a:spLocks noGrp="1"/>
          </p:cNvSpPr>
          <p:nvPr>
            <p:ph type="title"/>
          </p:nvPr>
        </p:nvSpPr>
        <p:spPr>
          <a:xfrm>
            <a:off x="288303" y="262267"/>
            <a:ext cx="6713538" cy="457818"/>
          </a:xfrm>
        </p:spPr>
        <p:txBody>
          <a:bodyPr/>
          <a:lstStyle/>
          <a:p>
            <a:r>
              <a:rPr lang="en-US"/>
              <a:t>Click to edit Master title style</a:t>
            </a:r>
            <a:endParaRPr lang="en-GB"/>
          </a:p>
        </p:txBody>
      </p:sp>
      <p:sp>
        <p:nvSpPr>
          <p:cNvPr id="3" name="Subtitle 2">
            <a:extLst>
              <a:ext uri="{FF2B5EF4-FFF2-40B4-BE49-F238E27FC236}">
                <a16:creationId xmlns:a16="http://schemas.microsoft.com/office/drawing/2014/main" id="{F725C5CD-1985-D608-1D27-9FBC395FE641}"/>
              </a:ext>
            </a:extLst>
          </p:cNvPr>
          <p:cNvSpPr>
            <a:spLocks noGrp="1"/>
          </p:cNvSpPr>
          <p:nvPr>
            <p:ph type="subTitle" idx="16" hasCustomPrompt="1"/>
          </p:nvPr>
        </p:nvSpPr>
        <p:spPr>
          <a:xfrm>
            <a:off x="288302" y="713620"/>
            <a:ext cx="6713538"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939245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hart">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76EA39B-2942-9741-8948-C5E41AE57E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4" name="Text Placeholder 7">
            <a:extLst>
              <a:ext uri="{FF2B5EF4-FFF2-40B4-BE49-F238E27FC236}">
                <a16:creationId xmlns:a16="http://schemas.microsoft.com/office/drawing/2014/main" id="{66A26018-CD47-11D0-838D-A1A2D71C4DE9}"/>
              </a:ext>
            </a:extLst>
          </p:cNvPr>
          <p:cNvSpPr>
            <a:spLocks noGrp="1"/>
          </p:cNvSpPr>
          <p:nvPr>
            <p:ph type="body" sz="quarter" idx="15"/>
          </p:nvPr>
        </p:nvSpPr>
        <p:spPr>
          <a:xfrm>
            <a:off x="8124205" y="293525"/>
            <a:ext cx="3778870" cy="878050"/>
          </a:xfrm>
        </p:spPr>
        <p:txBody>
          <a:bodyPr/>
          <a:lstStyle>
            <a:lvl1pPr>
              <a:defRPr sz="1400"/>
            </a:lvl1pPr>
            <a:lvl2pPr>
              <a:defRPr sz="1400"/>
            </a:lvl2pPr>
            <a:lvl3pPr>
              <a:defRPr sz="1200"/>
            </a:lvl3pPr>
          </a:lstStyle>
          <a:p>
            <a:pPr lvl="0"/>
            <a:r>
              <a:rPr lang="en-US"/>
              <a:t>Click to edit Master text styles</a:t>
            </a:r>
          </a:p>
          <a:p>
            <a:pPr lvl="1"/>
            <a:r>
              <a:rPr lang="en-US"/>
              <a:t>Second level</a:t>
            </a:r>
          </a:p>
          <a:p>
            <a:pPr lvl="2"/>
            <a:r>
              <a:rPr lang="en-US"/>
              <a:t>Third level</a:t>
            </a:r>
          </a:p>
        </p:txBody>
      </p:sp>
      <p:sp>
        <p:nvSpPr>
          <p:cNvPr id="11" name="Chart Placeholder 10">
            <a:extLst>
              <a:ext uri="{FF2B5EF4-FFF2-40B4-BE49-F238E27FC236}">
                <a16:creationId xmlns:a16="http://schemas.microsoft.com/office/drawing/2014/main" id="{698C230B-5408-E1A5-CFA9-2F383131120D}"/>
              </a:ext>
            </a:extLst>
          </p:cNvPr>
          <p:cNvSpPr>
            <a:spLocks noGrp="1"/>
          </p:cNvSpPr>
          <p:nvPr>
            <p:ph type="chart" sz="quarter" idx="16"/>
          </p:nvPr>
        </p:nvSpPr>
        <p:spPr>
          <a:xfrm>
            <a:off x="292100" y="1306512"/>
            <a:ext cx="3770313" cy="3944937"/>
          </a:xfrm>
          <a:solidFill>
            <a:schemeClr val="bg1"/>
          </a:solidFill>
        </p:spPr>
        <p:txBody>
          <a:bodyPr/>
          <a:lstStyle/>
          <a:p>
            <a:r>
              <a:rPr lang="en-US"/>
              <a:t>Click icon to add chart</a:t>
            </a:r>
          </a:p>
        </p:txBody>
      </p:sp>
      <p:sp>
        <p:nvSpPr>
          <p:cNvPr id="12" name="Text Placeholder 7">
            <a:extLst>
              <a:ext uri="{FF2B5EF4-FFF2-40B4-BE49-F238E27FC236}">
                <a16:creationId xmlns:a16="http://schemas.microsoft.com/office/drawing/2014/main" id="{6BA18FE4-4638-2816-D5EB-4ABC0612973F}"/>
              </a:ext>
            </a:extLst>
          </p:cNvPr>
          <p:cNvSpPr>
            <a:spLocks noGrp="1"/>
          </p:cNvSpPr>
          <p:nvPr>
            <p:ph type="body" sz="quarter" idx="17"/>
          </p:nvPr>
        </p:nvSpPr>
        <p:spPr>
          <a:xfrm>
            <a:off x="291481" y="5394325"/>
            <a:ext cx="3770934" cy="876300"/>
          </a:xfrm>
        </p:spPr>
        <p:txBody>
          <a:bodyPr/>
          <a:lstStyle>
            <a:lvl1pPr>
              <a:defRPr sz="1200"/>
            </a:lvl1pPr>
            <a:lvl2pPr>
              <a:defRPr sz="1200"/>
            </a:lvl2pPr>
            <a:lvl3pPr>
              <a:defRPr sz="1100"/>
            </a:lvl3pPr>
          </a:lstStyle>
          <a:p>
            <a:pPr lvl="0"/>
            <a:r>
              <a:rPr lang="en-US"/>
              <a:t>Click to edit Master text styles</a:t>
            </a:r>
          </a:p>
          <a:p>
            <a:pPr lvl="1"/>
            <a:r>
              <a:rPr lang="en-US"/>
              <a:t>Second level</a:t>
            </a:r>
          </a:p>
          <a:p>
            <a:pPr lvl="2"/>
            <a:r>
              <a:rPr lang="en-US"/>
              <a:t>Third level</a:t>
            </a:r>
          </a:p>
        </p:txBody>
      </p:sp>
      <p:sp>
        <p:nvSpPr>
          <p:cNvPr id="13" name="Chart Placeholder 10">
            <a:extLst>
              <a:ext uri="{FF2B5EF4-FFF2-40B4-BE49-F238E27FC236}">
                <a16:creationId xmlns:a16="http://schemas.microsoft.com/office/drawing/2014/main" id="{446A3E25-507C-4190-4950-DA0C712EB336}"/>
              </a:ext>
            </a:extLst>
          </p:cNvPr>
          <p:cNvSpPr>
            <a:spLocks noGrp="1"/>
          </p:cNvSpPr>
          <p:nvPr>
            <p:ph type="chart" sz="quarter" idx="18"/>
          </p:nvPr>
        </p:nvSpPr>
        <p:spPr>
          <a:xfrm>
            <a:off x="4206875" y="1306514"/>
            <a:ext cx="3775076" cy="3944936"/>
          </a:xfrm>
          <a:solidFill>
            <a:schemeClr val="bg1"/>
          </a:solidFill>
        </p:spPr>
        <p:txBody>
          <a:bodyPr/>
          <a:lstStyle/>
          <a:p>
            <a:r>
              <a:rPr lang="en-US"/>
              <a:t>Click icon to add chart</a:t>
            </a:r>
          </a:p>
        </p:txBody>
      </p:sp>
      <p:sp>
        <p:nvSpPr>
          <p:cNvPr id="14" name="Text Placeholder 7">
            <a:extLst>
              <a:ext uri="{FF2B5EF4-FFF2-40B4-BE49-F238E27FC236}">
                <a16:creationId xmlns:a16="http://schemas.microsoft.com/office/drawing/2014/main" id="{DDD2F21A-FE62-6E81-6F5B-9A76691ED2EE}"/>
              </a:ext>
            </a:extLst>
          </p:cNvPr>
          <p:cNvSpPr>
            <a:spLocks noGrp="1"/>
          </p:cNvSpPr>
          <p:nvPr>
            <p:ph type="body" sz="quarter" idx="19"/>
          </p:nvPr>
        </p:nvSpPr>
        <p:spPr>
          <a:xfrm>
            <a:off x="4206875" y="5394325"/>
            <a:ext cx="3775076" cy="876300"/>
          </a:xfrm>
        </p:spPr>
        <p:txBody>
          <a:bodyPr/>
          <a:lstStyle>
            <a:lvl1pPr>
              <a:defRPr sz="1200"/>
            </a:lvl1pPr>
            <a:lvl2pPr>
              <a:defRPr sz="1200"/>
            </a:lvl2pPr>
            <a:lvl3pPr>
              <a:defRPr sz="1100"/>
            </a:lvl3pPr>
          </a:lstStyle>
          <a:p>
            <a:pPr lvl="0"/>
            <a:r>
              <a:rPr lang="en-US"/>
              <a:t>Click to edit Master text styles</a:t>
            </a:r>
          </a:p>
          <a:p>
            <a:pPr lvl="1"/>
            <a:r>
              <a:rPr lang="en-US"/>
              <a:t>Second level</a:t>
            </a:r>
          </a:p>
          <a:p>
            <a:pPr lvl="2"/>
            <a:r>
              <a:rPr lang="en-US"/>
              <a:t>Third level</a:t>
            </a:r>
          </a:p>
        </p:txBody>
      </p:sp>
      <p:sp>
        <p:nvSpPr>
          <p:cNvPr id="15" name="Chart Placeholder 10">
            <a:extLst>
              <a:ext uri="{FF2B5EF4-FFF2-40B4-BE49-F238E27FC236}">
                <a16:creationId xmlns:a16="http://schemas.microsoft.com/office/drawing/2014/main" id="{94EF43E1-5534-96EF-52FD-3CD0B7B21E71}"/>
              </a:ext>
            </a:extLst>
          </p:cNvPr>
          <p:cNvSpPr>
            <a:spLocks noGrp="1"/>
          </p:cNvSpPr>
          <p:nvPr>
            <p:ph type="chart" sz="quarter" idx="20"/>
          </p:nvPr>
        </p:nvSpPr>
        <p:spPr>
          <a:xfrm>
            <a:off x="8124825" y="1306512"/>
            <a:ext cx="3770313" cy="3944937"/>
          </a:xfrm>
          <a:solidFill>
            <a:schemeClr val="bg1"/>
          </a:solidFill>
        </p:spPr>
        <p:txBody>
          <a:bodyPr/>
          <a:lstStyle/>
          <a:p>
            <a:r>
              <a:rPr lang="en-US"/>
              <a:t>Click icon to add chart</a:t>
            </a:r>
          </a:p>
        </p:txBody>
      </p:sp>
      <p:sp>
        <p:nvSpPr>
          <p:cNvPr id="16" name="Text Placeholder 7">
            <a:extLst>
              <a:ext uri="{FF2B5EF4-FFF2-40B4-BE49-F238E27FC236}">
                <a16:creationId xmlns:a16="http://schemas.microsoft.com/office/drawing/2014/main" id="{074660EF-5B4C-59FD-5DE9-C6AEEC3EA783}"/>
              </a:ext>
            </a:extLst>
          </p:cNvPr>
          <p:cNvSpPr>
            <a:spLocks noGrp="1"/>
          </p:cNvSpPr>
          <p:nvPr>
            <p:ph type="body" sz="quarter" idx="21"/>
          </p:nvPr>
        </p:nvSpPr>
        <p:spPr>
          <a:xfrm>
            <a:off x="8124206" y="5394325"/>
            <a:ext cx="3770934" cy="876300"/>
          </a:xfrm>
        </p:spPr>
        <p:txBody>
          <a:bodyPr/>
          <a:lstStyle>
            <a:lvl1pPr>
              <a:defRPr sz="1200"/>
            </a:lvl1pPr>
            <a:lvl2pPr>
              <a:defRPr sz="1200"/>
            </a:lvl2pPr>
            <a:lvl3pPr>
              <a:defRPr sz="1100"/>
            </a:lvl3pPr>
          </a:lstStyle>
          <a:p>
            <a:pPr lvl="0"/>
            <a:r>
              <a:rPr lang="en-US"/>
              <a:t>Click to edit Master text styles</a:t>
            </a:r>
          </a:p>
          <a:p>
            <a:pPr lvl="1"/>
            <a:r>
              <a:rPr lang="en-US"/>
              <a:t>Second level</a:t>
            </a:r>
          </a:p>
          <a:p>
            <a:pPr lvl="2"/>
            <a:r>
              <a:rPr lang="en-US"/>
              <a:t>Third level</a:t>
            </a:r>
          </a:p>
        </p:txBody>
      </p:sp>
      <p:sp>
        <p:nvSpPr>
          <p:cNvPr id="9" name="Title 8">
            <a:extLst>
              <a:ext uri="{FF2B5EF4-FFF2-40B4-BE49-F238E27FC236}">
                <a16:creationId xmlns:a16="http://schemas.microsoft.com/office/drawing/2014/main" id="{5FD82D33-FC73-4137-A0A9-8EB43DA1A810}"/>
              </a:ext>
            </a:extLst>
          </p:cNvPr>
          <p:cNvSpPr>
            <a:spLocks noGrp="1"/>
          </p:cNvSpPr>
          <p:nvPr>
            <p:ph type="title"/>
          </p:nvPr>
        </p:nvSpPr>
        <p:spPr>
          <a:xfrm>
            <a:off x="288303" y="262267"/>
            <a:ext cx="6713538" cy="457818"/>
          </a:xfrm>
        </p:spPr>
        <p:txBody>
          <a:bodyPr/>
          <a:lstStyle/>
          <a:p>
            <a:r>
              <a:rPr lang="en-US"/>
              <a:t>Click to edit Master title style</a:t>
            </a:r>
            <a:endParaRPr lang="en-GB"/>
          </a:p>
        </p:txBody>
      </p:sp>
      <p:sp>
        <p:nvSpPr>
          <p:cNvPr id="3" name="Subtitle 2">
            <a:extLst>
              <a:ext uri="{FF2B5EF4-FFF2-40B4-BE49-F238E27FC236}">
                <a16:creationId xmlns:a16="http://schemas.microsoft.com/office/drawing/2014/main" id="{EA959997-A6D7-96D1-8672-5FCDE45DB7B3}"/>
              </a:ext>
            </a:extLst>
          </p:cNvPr>
          <p:cNvSpPr>
            <a:spLocks noGrp="1"/>
          </p:cNvSpPr>
          <p:nvPr>
            <p:ph type="subTitle" idx="22" hasCustomPrompt="1"/>
          </p:nvPr>
        </p:nvSpPr>
        <p:spPr>
          <a:xfrm>
            <a:off x="288302" y="713620"/>
            <a:ext cx="6713538"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8180917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703E3838-150C-B34D-4F16-CEA95E3C0B04}"/>
              </a:ext>
            </a:extLst>
          </p:cNvPr>
          <p:cNvSpPr>
            <a:spLocks noGrp="1"/>
          </p:cNvSpPr>
          <p:nvPr>
            <p:ph type="sldNum" sz="quarter" idx="12"/>
          </p:nvPr>
        </p:nvSpPr>
        <p:spPr>
          <a:xfrm>
            <a:off x="11064875" y="6413500"/>
            <a:ext cx="837741" cy="153463"/>
          </a:xfrm>
        </p:spPr>
        <p:txBody>
          <a:bodyPr/>
          <a:lstStyle/>
          <a:p>
            <a:fld id="{AEC8D767-5246-2244-A4A3-B8AFB218393C}" type="slidenum">
              <a:rPr lang="en-GB" smtClean="0"/>
              <a:t>‹#›</a:t>
            </a:fld>
            <a:endParaRPr lang="en-GB"/>
          </a:p>
        </p:txBody>
      </p:sp>
      <p:sp>
        <p:nvSpPr>
          <p:cNvPr id="10" name="Table Placeholder 5">
            <a:extLst>
              <a:ext uri="{FF2B5EF4-FFF2-40B4-BE49-F238E27FC236}">
                <a16:creationId xmlns:a16="http://schemas.microsoft.com/office/drawing/2014/main" id="{AA00D851-11FE-02AE-0FE0-9A7CAC67EF7D}"/>
              </a:ext>
            </a:extLst>
          </p:cNvPr>
          <p:cNvSpPr>
            <a:spLocks noGrp="1"/>
          </p:cNvSpPr>
          <p:nvPr>
            <p:ph type="tbl" sz="quarter" idx="13"/>
          </p:nvPr>
        </p:nvSpPr>
        <p:spPr>
          <a:xfrm>
            <a:off x="292101" y="2847975"/>
            <a:ext cx="11610975" cy="3143518"/>
          </a:xfrm>
        </p:spPr>
        <p:txBody>
          <a:bodyPr/>
          <a:lstStyle/>
          <a:p>
            <a:r>
              <a:rPr lang="en-US"/>
              <a:t>Click icon to add table</a:t>
            </a:r>
            <a:endParaRPr lang="en-GB"/>
          </a:p>
        </p:txBody>
      </p:sp>
      <p:sp>
        <p:nvSpPr>
          <p:cNvPr id="3" name="Title 2">
            <a:extLst>
              <a:ext uri="{FF2B5EF4-FFF2-40B4-BE49-F238E27FC236}">
                <a16:creationId xmlns:a16="http://schemas.microsoft.com/office/drawing/2014/main" id="{2CDD0AA4-DA06-999E-8621-24713C5D3AF7}"/>
              </a:ext>
            </a:extLst>
          </p:cNvPr>
          <p:cNvSpPr>
            <a:spLocks noGrp="1"/>
          </p:cNvSpPr>
          <p:nvPr>
            <p:ph type="title"/>
          </p:nvPr>
        </p:nvSpPr>
        <p:spPr>
          <a:xfrm>
            <a:off x="288303" y="262267"/>
            <a:ext cx="6713538" cy="457818"/>
          </a:xfrm>
        </p:spPr>
        <p:txBody>
          <a:bodyPr/>
          <a:lstStyle/>
          <a:p>
            <a:r>
              <a:rPr lang="en-US"/>
              <a:t>Click to edit Master title style</a:t>
            </a:r>
            <a:endParaRPr lang="en-GB"/>
          </a:p>
        </p:txBody>
      </p:sp>
      <p:sp>
        <p:nvSpPr>
          <p:cNvPr id="4" name="Text Placeholder 7">
            <a:extLst>
              <a:ext uri="{FF2B5EF4-FFF2-40B4-BE49-F238E27FC236}">
                <a16:creationId xmlns:a16="http://schemas.microsoft.com/office/drawing/2014/main" id="{AF1CADF7-2181-199A-E8E5-8BFDAFCB655B}"/>
              </a:ext>
            </a:extLst>
          </p:cNvPr>
          <p:cNvSpPr>
            <a:spLocks noGrp="1"/>
          </p:cNvSpPr>
          <p:nvPr>
            <p:ph type="body" sz="quarter" idx="15"/>
          </p:nvPr>
        </p:nvSpPr>
        <p:spPr>
          <a:xfrm>
            <a:off x="8124205" y="293525"/>
            <a:ext cx="3778870" cy="878050"/>
          </a:xfrm>
        </p:spPr>
        <p:txBody>
          <a:bodyPr/>
          <a:lstStyle>
            <a:lvl1pPr>
              <a:defRPr sz="1400"/>
            </a:lvl1pPr>
            <a:lvl2pPr>
              <a:defRPr sz="1400"/>
            </a:lvl2pPr>
            <a:lvl3pPr>
              <a:defRPr sz="1200"/>
            </a:lvl3pPr>
          </a:lstStyle>
          <a:p>
            <a:pPr lvl="0"/>
            <a:r>
              <a:rPr lang="en-US"/>
              <a:t>Click to edit Master text styles</a:t>
            </a:r>
          </a:p>
          <a:p>
            <a:pPr lvl="1"/>
            <a:r>
              <a:rPr lang="en-US"/>
              <a:t>Second level</a:t>
            </a:r>
          </a:p>
          <a:p>
            <a:pPr lvl="2"/>
            <a:r>
              <a:rPr lang="en-US"/>
              <a:t>Third level</a:t>
            </a:r>
          </a:p>
        </p:txBody>
      </p:sp>
      <p:sp>
        <p:nvSpPr>
          <p:cNvPr id="5" name="Subtitle 2">
            <a:extLst>
              <a:ext uri="{FF2B5EF4-FFF2-40B4-BE49-F238E27FC236}">
                <a16:creationId xmlns:a16="http://schemas.microsoft.com/office/drawing/2014/main" id="{4BE7CDC5-71B1-1F0B-9FBF-16B0C3648775}"/>
              </a:ext>
            </a:extLst>
          </p:cNvPr>
          <p:cNvSpPr>
            <a:spLocks noGrp="1"/>
          </p:cNvSpPr>
          <p:nvPr>
            <p:ph type="subTitle" idx="16" hasCustomPrompt="1"/>
          </p:nvPr>
        </p:nvSpPr>
        <p:spPr>
          <a:xfrm>
            <a:off x="288302" y="713620"/>
            <a:ext cx="6713538"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
        <p:nvSpPr>
          <p:cNvPr id="2" name="Footer Placeholder 1">
            <a:extLst>
              <a:ext uri="{FF2B5EF4-FFF2-40B4-BE49-F238E27FC236}">
                <a16:creationId xmlns:a16="http://schemas.microsoft.com/office/drawing/2014/main" id="{CCD23E10-1A21-5CDD-2CA1-9870ABCDAF4A}"/>
              </a:ext>
            </a:extLst>
          </p:cNvPr>
          <p:cNvSpPr>
            <a:spLocks noGrp="1"/>
          </p:cNvSpPr>
          <p:nvPr>
            <p:ph type="ftr" sz="quarter" idx="17"/>
          </p:nvPr>
        </p:nvSpPr>
        <p:spPr/>
        <p:txBody>
          <a:bodyPr/>
          <a:lstStyle/>
          <a:p>
            <a:endParaRPr lang="en-GB"/>
          </a:p>
        </p:txBody>
      </p:sp>
    </p:spTree>
    <p:extLst>
      <p:ext uri="{BB962C8B-B14F-4D97-AF65-F5344CB8AC3E}">
        <p14:creationId xmlns:p14="http://schemas.microsoft.com/office/powerpoint/2010/main" val="29512629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C3DE09C-0B1B-D45B-6ABB-863B5E0871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9119AF0-BAA0-31B4-998E-02AD3B07E859}"/>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3" name="Text Placeholder 7">
            <a:extLst>
              <a:ext uri="{FF2B5EF4-FFF2-40B4-BE49-F238E27FC236}">
                <a16:creationId xmlns:a16="http://schemas.microsoft.com/office/drawing/2014/main" id="{17F42810-DCAF-7A30-3A4F-E23EA682FA39}"/>
              </a:ext>
            </a:extLst>
          </p:cNvPr>
          <p:cNvSpPr>
            <a:spLocks noGrp="1"/>
          </p:cNvSpPr>
          <p:nvPr>
            <p:ph type="body" sz="quarter" idx="14"/>
          </p:nvPr>
        </p:nvSpPr>
        <p:spPr>
          <a:xfrm>
            <a:off x="8124825" y="293525"/>
            <a:ext cx="3778250" cy="878050"/>
          </a:xfrm>
        </p:spPr>
        <p:txBody>
          <a:bodyPr/>
          <a:lstStyle>
            <a:lvl1pPr>
              <a:defRPr sz="1400"/>
            </a:lvl1pPr>
            <a:lvl2pPr>
              <a:defRPr sz="1400"/>
            </a:lvl2pPr>
            <a:lvl3pPr>
              <a:defRPr sz="1200"/>
            </a:lvl3pPr>
          </a:lstStyle>
          <a:p>
            <a:pPr lvl="0"/>
            <a:r>
              <a:rPr lang="en-US"/>
              <a:t>Click to edit Master text styles</a:t>
            </a:r>
          </a:p>
          <a:p>
            <a:pPr lvl="1"/>
            <a:r>
              <a:rPr lang="en-US"/>
              <a:t>Second level</a:t>
            </a:r>
          </a:p>
          <a:p>
            <a:pPr lvl="2"/>
            <a:r>
              <a:rPr lang="en-US"/>
              <a:t>Third level</a:t>
            </a:r>
          </a:p>
        </p:txBody>
      </p:sp>
      <p:sp>
        <p:nvSpPr>
          <p:cNvPr id="7" name="Title 6">
            <a:extLst>
              <a:ext uri="{FF2B5EF4-FFF2-40B4-BE49-F238E27FC236}">
                <a16:creationId xmlns:a16="http://schemas.microsoft.com/office/drawing/2014/main" id="{5373482F-4FA8-181D-CA6D-04D8D98AD13B}"/>
              </a:ext>
            </a:extLst>
          </p:cNvPr>
          <p:cNvSpPr>
            <a:spLocks noGrp="1"/>
          </p:cNvSpPr>
          <p:nvPr>
            <p:ph type="title"/>
          </p:nvPr>
        </p:nvSpPr>
        <p:spPr>
          <a:xfrm>
            <a:off x="288303" y="262267"/>
            <a:ext cx="6713538" cy="457818"/>
          </a:xfrm>
        </p:spPr>
        <p:txBody>
          <a:bodyPr/>
          <a:lstStyle/>
          <a:p>
            <a:r>
              <a:rPr lang="en-US"/>
              <a:t>Click to edit Master title style</a:t>
            </a:r>
            <a:endParaRPr lang="en-GB"/>
          </a:p>
        </p:txBody>
      </p:sp>
      <p:sp>
        <p:nvSpPr>
          <p:cNvPr id="6" name="Subtitle 2">
            <a:extLst>
              <a:ext uri="{FF2B5EF4-FFF2-40B4-BE49-F238E27FC236}">
                <a16:creationId xmlns:a16="http://schemas.microsoft.com/office/drawing/2014/main" id="{64BCB963-058E-5C5B-947F-AC1D9DD6C9FB}"/>
              </a:ext>
            </a:extLst>
          </p:cNvPr>
          <p:cNvSpPr>
            <a:spLocks noGrp="1"/>
          </p:cNvSpPr>
          <p:nvPr>
            <p:ph type="subTitle" idx="16" hasCustomPrompt="1"/>
          </p:nvPr>
        </p:nvSpPr>
        <p:spPr>
          <a:xfrm>
            <a:off x="288302" y="713620"/>
            <a:ext cx="6713538"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27763459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15D6A6F-0428-2EB9-8170-122B4D25678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BF06E5F-8043-3DC0-2D79-119BF990830B}"/>
              </a:ext>
            </a:extLst>
          </p:cNvPr>
          <p:cNvSpPr>
            <a:spLocks noGrp="1"/>
          </p:cNvSpPr>
          <p:nvPr>
            <p:ph type="sldNum" sz="quarter" idx="12"/>
          </p:nvPr>
        </p:nvSpPr>
        <p:spPr/>
        <p:txBody>
          <a:bodyPr/>
          <a:lstStyle/>
          <a:p>
            <a:fld id="{AEC8D767-5246-2244-A4A3-B8AFB218393C}" type="slidenum">
              <a:rPr lang="en-GB" smtClean="0"/>
              <a:t>‹#›</a:t>
            </a:fld>
            <a:endParaRPr lang="en-GB"/>
          </a:p>
        </p:txBody>
      </p:sp>
    </p:spTree>
    <p:extLst>
      <p:ext uri="{BB962C8B-B14F-4D97-AF65-F5344CB8AC3E}">
        <p14:creationId xmlns:p14="http://schemas.microsoft.com/office/powerpoint/2010/main" val="14725705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7545FFE-3051-5386-BCE0-9D3085BB95F0}"/>
              </a:ext>
            </a:extLst>
          </p:cNvPr>
          <p:cNvSpPr>
            <a:spLocks noGrp="1"/>
          </p:cNvSpPr>
          <p:nvPr>
            <p:ph type="pic" sz="quarter" idx="13" hasCustomPrompt="1"/>
          </p:nvPr>
        </p:nvSpPr>
        <p:spPr>
          <a:xfrm>
            <a:off x="0" y="0"/>
            <a:ext cx="12192000" cy="6858000"/>
          </a:xfrm>
          <a:solidFill>
            <a:srgbClr val="F6F3F2"/>
          </a:solidFill>
        </p:spPr>
        <p:txBody>
          <a:bodyPr vert="horz" lIns="0" tIns="0" rIns="0" bIns="0" rtlCol="0" anchor="ctr">
            <a:noAutofit/>
          </a:bodyPr>
          <a:lstStyle>
            <a:lvl1pPr algn="ct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 If using a title or subtitle over the image ensure the text is legible.</a:t>
            </a:r>
          </a:p>
        </p:txBody>
      </p:sp>
      <p:sp>
        <p:nvSpPr>
          <p:cNvPr id="5" name="Slide Number Placeholder 4">
            <a:extLst>
              <a:ext uri="{FF2B5EF4-FFF2-40B4-BE49-F238E27FC236}">
                <a16:creationId xmlns:a16="http://schemas.microsoft.com/office/drawing/2014/main" id="{E9119AF0-BAA0-31B4-998E-02AD3B07E859}"/>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30" name="Freeform 29">
            <a:extLst>
              <a:ext uri="{FF2B5EF4-FFF2-40B4-BE49-F238E27FC236}">
                <a16:creationId xmlns:a16="http://schemas.microsoft.com/office/drawing/2014/main" id="{1B94300B-C77D-1F3F-A75F-F3E8D1A2D0B2}"/>
              </a:ext>
            </a:extLst>
          </p:cNvPr>
          <p:cNvSpPr txBox="1">
            <a:spLocks/>
          </p:cNvSpPr>
          <p:nvPr/>
        </p:nvSpPr>
        <p:spPr>
          <a:xfrm>
            <a:off x="114300" y="6096000"/>
            <a:ext cx="1009650" cy="660400"/>
          </a:xfrm>
          <a:custGeom>
            <a:avLst/>
            <a:gdLst>
              <a:gd name="connsiteX0" fmla="*/ 0 w 1009650"/>
              <a:gd name="connsiteY0" fmla="*/ 0 h 660400"/>
              <a:gd name="connsiteX1" fmla="*/ 1009650 w 1009650"/>
              <a:gd name="connsiteY1" fmla="*/ 0 h 660400"/>
              <a:gd name="connsiteX2" fmla="*/ 1009650 w 1009650"/>
              <a:gd name="connsiteY2" fmla="*/ 660400 h 660400"/>
              <a:gd name="connsiteX3" fmla="*/ 0 w 1009650"/>
              <a:gd name="connsiteY3" fmla="*/ 660400 h 660400"/>
              <a:gd name="connsiteX4" fmla="*/ 0 w 1009650"/>
              <a:gd name="connsiteY4" fmla="*/ 0 h 660400"/>
              <a:gd name="connsiteX5" fmla="*/ 334111 w 1009650"/>
              <a:gd name="connsiteY5" fmla="*/ 317500 h 660400"/>
              <a:gd name="connsiteX6" fmla="*/ 290920 w 1009650"/>
              <a:gd name="connsiteY6" fmla="*/ 353764 h 660400"/>
              <a:gd name="connsiteX7" fmla="*/ 307700 w 1009650"/>
              <a:gd name="connsiteY7" fmla="*/ 388779 h 660400"/>
              <a:gd name="connsiteX8" fmla="*/ 307903 w 1009650"/>
              <a:gd name="connsiteY8" fmla="*/ 389200 h 660400"/>
              <a:gd name="connsiteX9" fmla="*/ 277918 w 1009650"/>
              <a:gd name="connsiteY9" fmla="*/ 431331 h 660400"/>
              <a:gd name="connsiteX10" fmla="*/ 320063 w 1009650"/>
              <a:gd name="connsiteY10" fmla="*/ 470950 h 660400"/>
              <a:gd name="connsiteX11" fmla="*/ 367452 w 1009650"/>
              <a:gd name="connsiteY11" fmla="*/ 453972 h 660400"/>
              <a:gd name="connsiteX12" fmla="*/ 380033 w 1009650"/>
              <a:gd name="connsiteY12" fmla="*/ 467595 h 660400"/>
              <a:gd name="connsiteX13" fmla="*/ 412953 w 1009650"/>
              <a:gd name="connsiteY13" fmla="*/ 467595 h 660400"/>
              <a:gd name="connsiteX14" fmla="*/ 412953 w 1009650"/>
              <a:gd name="connsiteY14" fmla="*/ 466549 h 660400"/>
              <a:gd name="connsiteX15" fmla="*/ 386106 w 1009650"/>
              <a:gd name="connsiteY15" fmla="*/ 436995 h 660400"/>
              <a:gd name="connsiteX16" fmla="*/ 386120 w 1009650"/>
              <a:gd name="connsiteY16" fmla="*/ 436995 h 660400"/>
              <a:gd name="connsiteX17" fmla="*/ 403945 w 1009650"/>
              <a:gd name="connsiteY17" fmla="*/ 396113 h 660400"/>
              <a:gd name="connsiteX18" fmla="*/ 376474 w 1009650"/>
              <a:gd name="connsiteY18" fmla="*/ 369492 h 660400"/>
              <a:gd name="connsiteX19" fmla="*/ 351312 w 1009650"/>
              <a:gd name="connsiteY19" fmla="*/ 374518 h 660400"/>
              <a:gd name="connsiteX20" fmla="*/ 350891 w 1009650"/>
              <a:gd name="connsiteY20" fmla="*/ 373675 h 660400"/>
              <a:gd name="connsiteX21" fmla="*/ 373539 w 1009650"/>
              <a:gd name="connsiteY21" fmla="*/ 346009 h 660400"/>
              <a:gd name="connsiteX22" fmla="*/ 334111 w 1009650"/>
              <a:gd name="connsiteY22" fmla="*/ 317500 h 660400"/>
              <a:gd name="connsiteX23" fmla="*/ 494539 w 1009650"/>
              <a:gd name="connsiteY23" fmla="*/ 320869 h 660400"/>
              <a:gd name="connsiteX24" fmla="*/ 494539 w 1009650"/>
              <a:gd name="connsiteY24" fmla="*/ 429253 h 660400"/>
              <a:gd name="connsiteX25" fmla="*/ 471890 w 1009650"/>
              <a:gd name="connsiteY25" fmla="*/ 457341 h 660400"/>
              <a:gd name="connsiteX26" fmla="*/ 449242 w 1009650"/>
              <a:gd name="connsiteY26" fmla="*/ 427148 h 660400"/>
              <a:gd name="connsiteX27" fmla="*/ 449242 w 1009650"/>
              <a:gd name="connsiteY27" fmla="*/ 407019 h 660400"/>
              <a:gd name="connsiteX28" fmla="*/ 423238 w 1009650"/>
              <a:gd name="connsiteY28" fmla="*/ 413511 h 660400"/>
              <a:gd name="connsiteX29" fmla="*/ 423238 w 1009650"/>
              <a:gd name="connsiteY29" fmla="*/ 422530 h 660400"/>
              <a:gd name="connsiteX30" fmla="*/ 471890 w 1009650"/>
              <a:gd name="connsiteY30" fmla="*/ 470950 h 660400"/>
              <a:gd name="connsiteX31" fmla="*/ 471890 w 1009650"/>
              <a:gd name="connsiteY31" fmla="*/ 470963 h 660400"/>
              <a:gd name="connsiteX32" fmla="*/ 520543 w 1009650"/>
              <a:gd name="connsiteY32" fmla="*/ 422543 h 660400"/>
              <a:gd name="connsiteX33" fmla="*/ 520543 w 1009650"/>
              <a:gd name="connsiteY33" fmla="*/ 320869 h 660400"/>
              <a:gd name="connsiteX34" fmla="*/ 494539 w 1009650"/>
              <a:gd name="connsiteY34" fmla="*/ 320869 h 660400"/>
              <a:gd name="connsiteX35" fmla="*/ 231154 w 1009650"/>
              <a:gd name="connsiteY35" fmla="*/ 320869 h 660400"/>
              <a:gd name="connsiteX36" fmla="*/ 231154 w 1009650"/>
              <a:gd name="connsiteY36" fmla="*/ 429253 h 660400"/>
              <a:gd name="connsiteX37" fmla="*/ 208506 w 1009650"/>
              <a:gd name="connsiteY37" fmla="*/ 457341 h 660400"/>
              <a:gd name="connsiteX38" fmla="*/ 185857 w 1009650"/>
              <a:gd name="connsiteY38" fmla="*/ 427148 h 660400"/>
              <a:gd name="connsiteX39" fmla="*/ 185857 w 1009650"/>
              <a:gd name="connsiteY39" fmla="*/ 407019 h 660400"/>
              <a:gd name="connsiteX40" fmla="*/ 159853 w 1009650"/>
              <a:gd name="connsiteY40" fmla="*/ 413511 h 660400"/>
              <a:gd name="connsiteX41" fmla="*/ 159853 w 1009650"/>
              <a:gd name="connsiteY41" fmla="*/ 422530 h 660400"/>
              <a:gd name="connsiteX42" fmla="*/ 208506 w 1009650"/>
              <a:gd name="connsiteY42" fmla="*/ 470950 h 660400"/>
              <a:gd name="connsiteX43" fmla="*/ 257158 w 1009650"/>
              <a:gd name="connsiteY43" fmla="*/ 422530 h 660400"/>
              <a:gd name="connsiteX44" fmla="*/ 257158 w 1009650"/>
              <a:gd name="connsiteY44" fmla="*/ 320869 h 660400"/>
              <a:gd name="connsiteX45" fmla="*/ 231154 w 1009650"/>
              <a:gd name="connsiteY45" fmla="*/ 320869 h 6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09650" h="660400">
                <a:moveTo>
                  <a:pt x="0" y="0"/>
                </a:moveTo>
                <a:lnTo>
                  <a:pt x="1009650" y="0"/>
                </a:lnTo>
                <a:lnTo>
                  <a:pt x="1009650" y="660400"/>
                </a:lnTo>
                <a:lnTo>
                  <a:pt x="0" y="660400"/>
                </a:lnTo>
                <a:lnTo>
                  <a:pt x="0" y="0"/>
                </a:lnTo>
                <a:close/>
                <a:moveTo>
                  <a:pt x="334111" y="317500"/>
                </a:moveTo>
                <a:cubicBezTo>
                  <a:pt x="305173" y="317500"/>
                  <a:pt x="290920" y="333636"/>
                  <a:pt x="290920" y="353764"/>
                </a:cubicBezTo>
                <a:cubicBezTo>
                  <a:pt x="290920" y="364670"/>
                  <a:pt x="295540" y="375563"/>
                  <a:pt x="307700" y="388779"/>
                </a:cubicBezTo>
                <a:lnTo>
                  <a:pt x="307903" y="389200"/>
                </a:lnTo>
                <a:cubicBezTo>
                  <a:pt x="287347" y="399047"/>
                  <a:pt x="277918" y="414978"/>
                  <a:pt x="277918" y="431331"/>
                </a:cubicBezTo>
                <a:cubicBezTo>
                  <a:pt x="277918" y="452926"/>
                  <a:pt x="294480" y="470950"/>
                  <a:pt x="320063" y="470950"/>
                </a:cubicBezTo>
                <a:cubicBezTo>
                  <a:pt x="334736" y="470950"/>
                  <a:pt x="351937" y="464865"/>
                  <a:pt x="367452" y="453972"/>
                </a:cubicBezTo>
                <a:lnTo>
                  <a:pt x="380033" y="467595"/>
                </a:lnTo>
                <a:lnTo>
                  <a:pt x="412953" y="467595"/>
                </a:lnTo>
                <a:lnTo>
                  <a:pt x="412953" y="466549"/>
                </a:lnTo>
                <a:lnTo>
                  <a:pt x="386106" y="436995"/>
                </a:lnTo>
                <a:lnTo>
                  <a:pt x="386120" y="436995"/>
                </a:lnTo>
                <a:cubicBezTo>
                  <a:pt x="397437" y="423576"/>
                  <a:pt x="403945" y="408907"/>
                  <a:pt x="403945" y="396113"/>
                </a:cubicBezTo>
                <a:cubicBezTo>
                  <a:pt x="403945" y="380181"/>
                  <a:pt x="393253" y="369492"/>
                  <a:pt x="376474" y="369492"/>
                </a:cubicBezTo>
                <a:cubicBezTo>
                  <a:pt x="367670" y="369492"/>
                  <a:pt x="357806" y="372005"/>
                  <a:pt x="351312" y="374518"/>
                </a:cubicBezTo>
                <a:lnTo>
                  <a:pt x="350891" y="373675"/>
                </a:lnTo>
                <a:cubicBezTo>
                  <a:pt x="366827" y="365078"/>
                  <a:pt x="373539" y="357119"/>
                  <a:pt x="373539" y="346009"/>
                </a:cubicBezTo>
                <a:cubicBezTo>
                  <a:pt x="373539" y="330077"/>
                  <a:pt x="359273" y="317500"/>
                  <a:pt x="334111" y="317500"/>
                </a:cubicBezTo>
                <a:close/>
                <a:moveTo>
                  <a:pt x="494539" y="320869"/>
                </a:moveTo>
                <a:lnTo>
                  <a:pt x="494539" y="429253"/>
                </a:lnTo>
                <a:cubicBezTo>
                  <a:pt x="494539" y="446855"/>
                  <a:pt x="487827" y="457341"/>
                  <a:pt x="471890" y="457341"/>
                </a:cubicBezTo>
                <a:cubicBezTo>
                  <a:pt x="455954" y="457341"/>
                  <a:pt x="449242" y="446230"/>
                  <a:pt x="449242" y="427148"/>
                </a:cubicBezTo>
                <a:lnTo>
                  <a:pt x="449242" y="407019"/>
                </a:lnTo>
                <a:lnTo>
                  <a:pt x="423238" y="413511"/>
                </a:lnTo>
                <a:lnTo>
                  <a:pt x="423238" y="422530"/>
                </a:lnTo>
                <a:cubicBezTo>
                  <a:pt x="423238" y="449993"/>
                  <a:pt x="436865" y="470950"/>
                  <a:pt x="471890" y="470950"/>
                </a:cubicBezTo>
                <a:lnTo>
                  <a:pt x="471890" y="470963"/>
                </a:lnTo>
                <a:cubicBezTo>
                  <a:pt x="506916" y="470963"/>
                  <a:pt x="520543" y="450006"/>
                  <a:pt x="520543" y="422543"/>
                </a:cubicBezTo>
                <a:lnTo>
                  <a:pt x="520543" y="320869"/>
                </a:lnTo>
                <a:lnTo>
                  <a:pt x="494539" y="320869"/>
                </a:lnTo>
                <a:close/>
                <a:moveTo>
                  <a:pt x="231154" y="320869"/>
                </a:moveTo>
                <a:lnTo>
                  <a:pt x="231154" y="429253"/>
                </a:lnTo>
                <a:cubicBezTo>
                  <a:pt x="231154" y="446855"/>
                  <a:pt x="224443" y="457341"/>
                  <a:pt x="208506" y="457341"/>
                </a:cubicBezTo>
                <a:cubicBezTo>
                  <a:pt x="192569" y="457341"/>
                  <a:pt x="185857" y="446230"/>
                  <a:pt x="185857" y="427148"/>
                </a:cubicBezTo>
                <a:lnTo>
                  <a:pt x="185857" y="407019"/>
                </a:lnTo>
                <a:lnTo>
                  <a:pt x="159853" y="413511"/>
                </a:lnTo>
                <a:lnTo>
                  <a:pt x="159853" y="422530"/>
                </a:lnTo>
                <a:cubicBezTo>
                  <a:pt x="159853" y="449993"/>
                  <a:pt x="173480" y="470950"/>
                  <a:pt x="208506" y="470950"/>
                </a:cubicBezTo>
                <a:cubicBezTo>
                  <a:pt x="243531" y="470950"/>
                  <a:pt x="257158" y="449993"/>
                  <a:pt x="257158" y="422530"/>
                </a:cubicBezTo>
                <a:lnTo>
                  <a:pt x="257158" y="320869"/>
                </a:lnTo>
                <a:lnTo>
                  <a:pt x="231154" y="320869"/>
                </a:lnTo>
                <a:close/>
              </a:path>
            </a:pathLst>
          </a:custGeom>
        </p:spPr>
        <p:txBody>
          <a:bodyPr vert="horz" wrap="square" lIns="0" tIns="0" rIns="0" bIns="0" rtlCol="0">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tabLst/>
              <a:defRPr sz="1400" kern="1200">
                <a:solidFill>
                  <a:schemeClr val="tx1"/>
                </a:solidFill>
                <a:latin typeface="Basel Grotesk" panose="020B0503020202020204" pitchFamily="34" charset="0"/>
                <a:ea typeface="+mn-ea"/>
                <a:cs typeface="+mn-cs"/>
              </a:defRPr>
            </a:lvl1pPr>
            <a:lvl2pPr marL="285750" indent="-285750" algn="l" defTabSz="914400" rtl="0" eaLnBrk="1" latinLnBrk="0" hangingPunct="1">
              <a:lnSpc>
                <a:spcPct val="110000"/>
              </a:lnSpc>
              <a:spcBef>
                <a:spcPts val="0"/>
              </a:spcBef>
              <a:spcAft>
                <a:spcPts val="600"/>
              </a:spcAft>
              <a:buFont typeface="Arial" panose="020B0604020202020204" pitchFamily="34" charset="0"/>
              <a:buChar char="•"/>
              <a:tabLst/>
              <a:defRPr sz="1400" kern="1200">
                <a:solidFill>
                  <a:schemeClr val="tx1"/>
                </a:solidFill>
                <a:latin typeface="Basel Grotesk" panose="020B0503020202020204" pitchFamily="34" charset="0"/>
                <a:ea typeface="+mn-ea"/>
                <a:cs typeface="+mn-cs"/>
              </a:defRPr>
            </a:lvl2pPr>
            <a:lvl3pPr marL="546100" indent="-260350" algn="l" defTabSz="914400" rtl="0" eaLnBrk="1" latinLnBrk="0" hangingPunct="1">
              <a:lnSpc>
                <a:spcPct val="110000"/>
              </a:lnSpc>
              <a:spcBef>
                <a:spcPts val="0"/>
              </a:spcBef>
              <a:spcAft>
                <a:spcPts val="600"/>
              </a:spcAft>
              <a:buFont typeface="Arial" panose="020B0604020202020204" pitchFamily="34" charset="0"/>
              <a:buChar char="•"/>
              <a:tabLst/>
              <a:defRPr sz="1200" kern="1200">
                <a:solidFill>
                  <a:schemeClr val="tx1"/>
                </a:solidFill>
                <a:latin typeface="Basel Grotesk" panose="020B0503020202020204" pitchFamily="34" charset="0"/>
                <a:ea typeface="+mn-ea"/>
                <a:cs typeface="+mn-cs"/>
              </a:defRPr>
            </a:lvl3pPr>
            <a:lvl4pPr marL="0" indent="0" algn="l" defTabSz="914400" rtl="0" eaLnBrk="1" latinLnBrk="0" hangingPunct="1">
              <a:lnSpc>
                <a:spcPct val="85000"/>
              </a:lnSpc>
              <a:spcBef>
                <a:spcPts val="600"/>
              </a:spcBef>
              <a:spcAft>
                <a:spcPts val="0"/>
              </a:spcAft>
              <a:buFont typeface="Arial" panose="020B0604020202020204" pitchFamily="34" charset="0"/>
              <a:buNone/>
              <a:tabLst/>
              <a:defRPr sz="4500" kern="1200">
                <a:solidFill>
                  <a:schemeClr val="tx2"/>
                </a:solidFill>
                <a:latin typeface="Johnson Display BETA Display" pitchFamily="2" charset="77"/>
                <a:ea typeface="+mn-ea"/>
                <a:cs typeface="+mn-cs"/>
              </a:defRPr>
            </a:lvl4pPr>
            <a:lvl5pPr marL="0" indent="0" algn="l" defTabSz="914400" rtl="0" eaLnBrk="1" latinLnBrk="0" hangingPunct="1">
              <a:lnSpc>
                <a:spcPct val="110000"/>
              </a:lnSpc>
              <a:spcBef>
                <a:spcPts val="600"/>
              </a:spcBef>
              <a:spcAft>
                <a:spcPts val="600"/>
              </a:spcAft>
              <a:buFont typeface="Arial" panose="020B0604020202020204" pitchFamily="34" charset="0"/>
              <a:buNone/>
              <a:tabLst/>
              <a:defRPr sz="1400" kern="1200">
                <a:solidFill>
                  <a:schemeClr val="tx1"/>
                </a:solidFill>
                <a:latin typeface="Basel Grotesk"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b="0" i="0">
              <a:latin typeface="Johnson Text" pitchFamily="2" charset="77"/>
            </a:endParaRPr>
          </a:p>
        </p:txBody>
      </p:sp>
      <p:sp>
        <p:nvSpPr>
          <p:cNvPr id="3" name="Title 2">
            <a:extLst>
              <a:ext uri="{FF2B5EF4-FFF2-40B4-BE49-F238E27FC236}">
                <a16:creationId xmlns:a16="http://schemas.microsoft.com/office/drawing/2014/main" id="{10079C00-CC52-F9ED-ED36-A8FC0573506A}"/>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7" name="Subtitle 2">
            <a:extLst>
              <a:ext uri="{FF2B5EF4-FFF2-40B4-BE49-F238E27FC236}">
                <a16:creationId xmlns:a16="http://schemas.microsoft.com/office/drawing/2014/main" id="{295A4114-449A-5D28-03F8-03221E42A657}"/>
              </a:ext>
            </a:extLst>
          </p:cNvPr>
          <p:cNvSpPr>
            <a:spLocks noGrp="1"/>
          </p:cNvSpPr>
          <p:nvPr>
            <p:ph type="subTitle" idx="16" hasCustomPrompt="1"/>
          </p:nvPr>
        </p:nvSpPr>
        <p:spPr>
          <a:xfrm>
            <a:off x="288302" y="713620"/>
            <a:ext cx="9649445"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40348139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7545FFE-3051-5386-BCE0-9D3085BB95F0}"/>
              </a:ext>
            </a:extLst>
          </p:cNvPr>
          <p:cNvSpPr>
            <a:spLocks noGrp="1"/>
          </p:cNvSpPr>
          <p:nvPr>
            <p:ph type="pic" sz="quarter" idx="13" hasCustomPrompt="1"/>
          </p:nvPr>
        </p:nvSpPr>
        <p:spPr>
          <a:xfrm>
            <a:off x="3225800" y="0"/>
            <a:ext cx="8966200" cy="6858000"/>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5" name="Slide Number Placeholder 4">
            <a:extLst>
              <a:ext uri="{FF2B5EF4-FFF2-40B4-BE49-F238E27FC236}">
                <a16:creationId xmlns:a16="http://schemas.microsoft.com/office/drawing/2014/main" id="{E9119AF0-BAA0-31B4-998E-02AD3B07E859}"/>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3" name="Content Placeholder 2">
            <a:extLst>
              <a:ext uri="{FF2B5EF4-FFF2-40B4-BE49-F238E27FC236}">
                <a16:creationId xmlns:a16="http://schemas.microsoft.com/office/drawing/2014/main" id="{6770E69B-48F7-61D5-681E-68705A6AADAC}"/>
              </a:ext>
            </a:extLst>
          </p:cNvPr>
          <p:cNvSpPr>
            <a:spLocks noGrp="1"/>
          </p:cNvSpPr>
          <p:nvPr>
            <p:ph idx="1"/>
          </p:nvPr>
        </p:nvSpPr>
        <p:spPr>
          <a:xfrm>
            <a:off x="289385" y="2338387"/>
            <a:ext cx="2793541" cy="3932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52A37889-B558-B868-1094-BA62A7B3E70A}"/>
              </a:ext>
            </a:extLst>
          </p:cNvPr>
          <p:cNvSpPr>
            <a:spLocks noGrp="1"/>
          </p:cNvSpPr>
          <p:nvPr>
            <p:ph type="title"/>
          </p:nvPr>
        </p:nvSpPr>
        <p:spPr>
          <a:xfrm>
            <a:off x="288304" y="262800"/>
            <a:ext cx="2793541" cy="1373453"/>
          </a:xfrm>
        </p:spPr>
        <p:txBody>
          <a:bodyPr/>
          <a:lstStyle/>
          <a:p>
            <a:r>
              <a:rPr lang="en-US"/>
              <a:t>Click to edit Master title style</a:t>
            </a:r>
            <a:endParaRPr lang="en-GB"/>
          </a:p>
        </p:txBody>
      </p:sp>
    </p:spTree>
    <p:extLst>
      <p:ext uri="{BB962C8B-B14F-4D97-AF65-F5344CB8AC3E}">
        <p14:creationId xmlns:p14="http://schemas.microsoft.com/office/powerpoint/2010/main" val="1168767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and Conten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7545FFE-3051-5386-BCE0-9D3085BB95F0}"/>
              </a:ext>
            </a:extLst>
          </p:cNvPr>
          <p:cNvSpPr>
            <a:spLocks noGrp="1"/>
          </p:cNvSpPr>
          <p:nvPr>
            <p:ph type="pic" sz="quarter" idx="13" hasCustomPrompt="1"/>
          </p:nvPr>
        </p:nvSpPr>
        <p:spPr>
          <a:xfrm>
            <a:off x="6170614" y="0"/>
            <a:ext cx="6021385" cy="6858000"/>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5" name="Slide Number Placeholder 4">
            <a:extLst>
              <a:ext uri="{FF2B5EF4-FFF2-40B4-BE49-F238E27FC236}">
                <a16:creationId xmlns:a16="http://schemas.microsoft.com/office/drawing/2014/main" id="{E9119AF0-BAA0-31B4-998E-02AD3B07E859}"/>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3" name="Content Placeholder 2">
            <a:extLst>
              <a:ext uri="{FF2B5EF4-FFF2-40B4-BE49-F238E27FC236}">
                <a16:creationId xmlns:a16="http://schemas.microsoft.com/office/drawing/2014/main" id="{6770E69B-48F7-61D5-681E-68705A6AADAC}"/>
              </a:ext>
            </a:extLst>
          </p:cNvPr>
          <p:cNvSpPr>
            <a:spLocks noGrp="1"/>
          </p:cNvSpPr>
          <p:nvPr>
            <p:ph idx="1"/>
          </p:nvPr>
        </p:nvSpPr>
        <p:spPr>
          <a:xfrm>
            <a:off x="289384" y="2338387"/>
            <a:ext cx="5732003" cy="3932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ubtitle 2">
            <a:extLst>
              <a:ext uri="{FF2B5EF4-FFF2-40B4-BE49-F238E27FC236}">
                <a16:creationId xmlns:a16="http://schemas.microsoft.com/office/drawing/2014/main" id="{42BB7518-D6BA-C538-D249-365B42C98C35}"/>
              </a:ext>
            </a:extLst>
          </p:cNvPr>
          <p:cNvSpPr>
            <a:spLocks noGrp="1"/>
          </p:cNvSpPr>
          <p:nvPr>
            <p:ph type="subTitle" idx="16" hasCustomPrompt="1"/>
          </p:nvPr>
        </p:nvSpPr>
        <p:spPr>
          <a:xfrm>
            <a:off x="288303" y="713620"/>
            <a:ext cx="5732003"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
        <p:nvSpPr>
          <p:cNvPr id="9" name="Title 8">
            <a:extLst>
              <a:ext uri="{FF2B5EF4-FFF2-40B4-BE49-F238E27FC236}">
                <a16:creationId xmlns:a16="http://schemas.microsoft.com/office/drawing/2014/main" id="{80AE2DF2-849C-72E8-013B-74CCFF6C4882}"/>
              </a:ext>
            </a:extLst>
          </p:cNvPr>
          <p:cNvSpPr>
            <a:spLocks noGrp="1"/>
          </p:cNvSpPr>
          <p:nvPr>
            <p:ph type="title" hasCustomPrompt="1"/>
          </p:nvPr>
        </p:nvSpPr>
        <p:spPr>
          <a:xfrm>
            <a:off x="288303" y="262267"/>
            <a:ext cx="5732002" cy="468590"/>
          </a:xfrm>
        </p:spPr>
        <p:txBody>
          <a:bodyPr/>
          <a:lstStyle/>
          <a:p>
            <a:r>
              <a:rPr lang="en-GB"/>
              <a:t>Master title style</a:t>
            </a:r>
          </a:p>
        </p:txBody>
      </p:sp>
    </p:spTree>
    <p:extLst>
      <p:ext uri="{BB962C8B-B14F-4D97-AF65-F5344CB8AC3E}">
        <p14:creationId xmlns:p14="http://schemas.microsoft.com/office/powerpoint/2010/main" val="35090228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and Content Right S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7545FFE-3051-5386-BCE0-9D3085BB95F0}"/>
              </a:ext>
            </a:extLst>
          </p:cNvPr>
          <p:cNvSpPr>
            <a:spLocks noGrp="1"/>
          </p:cNvSpPr>
          <p:nvPr>
            <p:ph type="pic" sz="quarter" idx="13" hasCustomPrompt="1"/>
          </p:nvPr>
        </p:nvSpPr>
        <p:spPr>
          <a:xfrm>
            <a:off x="1" y="0"/>
            <a:ext cx="6021385" cy="6858000"/>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5" name="Slide Number Placeholder 4">
            <a:extLst>
              <a:ext uri="{FF2B5EF4-FFF2-40B4-BE49-F238E27FC236}">
                <a16:creationId xmlns:a16="http://schemas.microsoft.com/office/drawing/2014/main" id="{E9119AF0-BAA0-31B4-998E-02AD3B07E859}"/>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30" name="Freeform 29">
            <a:extLst>
              <a:ext uri="{FF2B5EF4-FFF2-40B4-BE49-F238E27FC236}">
                <a16:creationId xmlns:a16="http://schemas.microsoft.com/office/drawing/2014/main" id="{1B94300B-C77D-1F3F-A75F-F3E8D1A2D0B2}"/>
              </a:ext>
            </a:extLst>
          </p:cNvPr>
          <p:cNvSpPr txBox="1">
            <a:spLocks/>
          </p:cNvSpPr>
          <p:nvPr/>
        </p:nvSpPr>
        <p:spPr>
          <a:xfrm>
            <a:off x="114300" y="6096000"/>
            <a:ext cx="1009650" cy="660400"/>
          </a:xfrm>
          <a:custGeom>
            <a:avLst/>
            <a:gdLst>
              <a:gd name="connsiteX0" fmla="*/ 0 w 1009650"/>
              <a:gd name="connsiteY0" fmla="*/ 0 h 660400"/>
              <a:gd name="connsiteX1" fmla="*/ 1009650 w 1009650"/>
              <a:gd name="connsiteY1" fmla="*/ 0 h 660400"/>
              <a:gd name="connsiteX2" fmla="*/ 1009650 w 1009650"/>
              <a:gd name="connsiteY2" fmla="*/ 660400 h 660400"/>
              <a:gd name="connsiteX3" fmla="*/ 0 w 1009650"/>
              <a:gd name="connsiteY3" fmla="*/ 660400 h 660400"/>
              <a:gd name="connsiteX4" fmla="*/ 0 w 1009650"/>
              <a:gd name="connsiteY4" fmla="*/ 0 h 660400"/>
              <a:gd name="connsiteX5" fmla="*/ 334111 w 1009650"/>
              <a:gd name="connsiteY5" fmla="*/ 317500 h 660400"/>
              <a:gd name="connsiteX6" fmla="*/ 290920 w 1009650"/>
              <a:gd name="connsiteY6" fmla="*/ 353764 h 660400"/>
              <a:gd name="connsiteX7" fmla="*/ 307700 w 1009650"/>
              <a:gd name="connsiteY7" fmla="*/ 388779 h 660400"/>
              <a:gd name="connsiteX8" fmla="*/ 307903 w 1009650"/>
              <a:gd name="connsiteY8" fmla="*/ 389200 h 660400"/>
              <a:gd name="connsiteX9" fmla="*/ 277918 w 1009650"/>
              <a:gd name="connsiteY9" fmla="*/ 431331 h 660400"/>
              <a:gd name="connsiteX10" fmla="*/ 320063 w 1009650"/>
              <a:gd name="connsiteY10" fmla="*/ 470950 h 660400"/>
              <a:gd name="connsiteX11" fmla="*/ 367452 w 1009650"/>
              <a:gd name="connsiteY11" fmla="*/ 453972 h 660400"/>
              <a:gd name="connsiteX12" fmla="*/ 380033 w 1009650"/>
              <a:gd name="connsiteY12" fmla="*/ 467595 h 660400"/>
              <a:gd name="connsiteX13" fmla="*/ 412953 w 1009650"/>
              <a:gd name="connsiteY13" fmla="*/ 467595 h 660400"/>
              <a:gd name="connsiteX14" fmla="*/ 412953 w 1009650"/>
              <a:gd name="connsiteY14" fmla="*/ 466549 h 660400"/>
              <a:gd name="connsiteX15" fmla="*/ 386106 w 1009650"/>
              <a:gd name="connsiteY15" fmla="*/ 436995 h 660400"/>
              <a:gd name="connsiteX16" fmla="*/ 386120 w 1009650"/>
              <a:gd name="connsiteY16" fmla="*/ 436995 h 660400"/>
              <a:gd name="connsiteX17" fmla="*/ 403945 w 1009650"/>
              <a:gd name="connsiteY17" fmla="*/ 396113 h 660400"/>
              <a:gd name="connsiteX18" fmla="*/ 376474 w 1009650"/>
              <a:gd name="connsiteY18" fmla="*/ 369492 h 660400"/>
              <a:gd name="connsiteX19" fmla="*/ 351312 w 1009650"/>
              <a:gd name="connsiteY19" fmla="*/ 374518 h 660400"/>
              <a:gd name="connsiteX20" fmla="*/ 350891 w 1009650"/>
              <a:gd name="connsiteY20" fmla="*/ 373675 h 660400"/>
              <a:gd name="connsiteX21" fmla="*/ 373539 w 1009650"/>
              <a:gd name="connsiteY21" fmla="*/ 346009 h 660400"/>
              <a:gd name="connsiteX22" fmla="*/ 334111 w 1009650"/>
              <a:gd name="connsiteY22" fmla="*/ 317500 h 660400"/>
              <a:gd name="connsiteX23" fmla="*/ 494539 w 1009650"/>
              <a:gd name="connsiteY23" fmla="*/ 320869 h 660400"/>
              <a:gd name="connsiteX24" fmla="*/ 494539 w 1009650"/>
              <a:gd name="connsiteY24" fmla="*/ 429253 h 660400"/>
              <a:gd name="connsiteX25" fmla="*/ 471890 w 1009650"/>
              <a:gd name="connsiteY25" fmla="*/ 457341 h 660400"/>
              <a:gd name="connsiteX26" fmla="*/ 449242 w 1009650"/>
              <a:gd name="connsiteY26" fmla="*/ 427148 h 660400"/>
              <a:gd name="connsiteX27" fmla="*/ 449242 w 1009650"/>
              <a:gd name="connsiteY27" fmla="*/ 407019 h 660400"/>
              <a:gd name="connsiteX28" fmla="*/ 423238 w 1009650"/>
              <a:gd name="connsiteY28" fmla="*/ 413511 h 660400"/>
              <a:gd name="connsiteX29" fmla="*/ 423238 w 1009650"/>
              <a:gd name="connsiteY29" fmla="*/ 422530 h 660400"/>
              <a:gd name="connsiteX30" fmla="*/ 471890 w 1009650"/>
              <a:gd name="connsiteY30" fmla="*/ 470950 h 660400"/>
              <a:gd name="connsiteX31" fmla="*/ 471890 w 1009650"/>
              <a:gd name="connsiteY31" fmla="*/ 470963 h 660400"/>
              <a:gd name="connsiteX32" fmla="*/ 520543 w 1009650"/>
              <a:gd name="connsiteY32" fmla="*/ 422543 h 660400"/>
              <a:gd name="connsiteX33" fmla="*/ 520543 w 1009650"/>
              <a:gd name="connsiteY33" fmla="*/ 320869 h 660400"/>
              <a:gd name="connsiteX34" fmla="*/ 494539 w 1009650"/>
              <a:gd name="connsiteY34" fmla="*/ 320869 h 660400"/>
              <a:gd name="connsiteX35" fmla="*/ 231154 w 1009650"/>
              <a:gd name="connsiteY35" fmla="*/ 320869 h 660400"/>
              <a:gd name="connsiteX36" fmla="*/ 231154 w 1009650"/>
              <a:gd name="connsiteY36" fmla="*/ 429253 h 660400"/>
              <a:gd name="connsiteX37" fmla="*/ 208506 w 1009650"/>
              <a:gd name="connsiteY37" fmla="*/ 457341 h 660400"/>
              <a:gd name="connsiteX38" fmla="*/ 185857 w 1009650"/>
              <a:gd name="connsiteY38" fmla="*/ 427148 h 660400"/>
              <a:gd name="connsiteX39" fmla="*/ 185857 w 1009650"/>
              <a:gd name="connsiteY39" fmla="*/ 407019 h 660400"/>
              <a:gd name="connsiteX40" fmla="*/ 159853 w 1009650"/>
              <a:gd name="connsiteY40" fmla="*/ 413511 h 660400"/>
              <a:gd name="connsiteX41" fmla="*/ 159853 w 1009650"/>
              <a:gd name="connsiteY41" fmla="*/ 422530 h 660400"/>
              <a:gd name="connsiteX42" fmla="*/ 208506 w 1009650"/>
              <a:gd name="connsiteY42" fmla="*/ 470950 h 660400"/>
              <a:gd name="connsiteX43" fmla="*/ 257158 w 1009650"/>
              <a:gd name="connsiteY43" fmla="*/ 422530 h 660400"/>
              <a:gd name="connsiteX44" fmla="*/ 257158 w 1009650"/>
              <a:gd name="connsiteY44" fmla="*/ 320869 h 660400"/>
              <a:gd name="connsiteX45" fmla="*/ 231154 w 1009650"/>
              <a:gd name="connsiteY45" fmla="*/ 320869 h 6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09650" h="660400">
                <a:moveTo>
                  <a:pt x="0" y="0"/>
                </a:moveTo>
                <a:lnTo>
                  <a:pt x="1009650" y="0"/>
                </a:lnTo>
                <a:lnTo>
                  <a:pt x="1009650" y="660400"/>
                </a:lnTo>
                <a:lnTo>
                  <a:pt x="0" y="660400"/>
                </a:lnTo>
                <a:lnTo>
                  <a:pt x="0" y="0"/>
                </a:lnTo>
                <a:close/>
                <a:moveTo>
                  <a:pt x="334111" y="317500"/>
                </a:moveTo>
                <a:cubicBezTo>
                  <a:pt x="305173" y="317500"/>
                  <a:pt x="290920" y="333636"/>
                  <a:pt x="290920" y="353764"/>
                </a:cubicBezTo>
                <a:cubicBezTo>
                  <a:pt x="290920" y="364670"/>
                  <a:pt x="295540" y="375563"/>
                  <a:pt x="307700" y="388779"/>
                </a:cubicBezTo>
                <a:lnTo>
                  <a:pt x="307903" y="389200"/>
                </a:lnTo>
                <a:cubicBezTo>
                  <a:pt x="287347" y="399047"/>
                  <a:pt x="277918" y="414978"/>
                  <a:pt x="277918" y="431331"/>
                </a:cubicBezTo>
                <a:cubicBezTo>
                  <a:pt x="277918" y="452926"/>
                  <a:pt x="294480" y="470950"/>
                  <a:pt x="320063" y="470950"/>
                </a:cubicBezTo>
                <a:cubicBezTo>
                  <a:pt x="334736" y="470950"/>
                  <a:pt x="351937" y="464865"/>
                  <a:pt x="367452" y="453972"/>
                </a:cubicBezTo>
                <a:lnTo>
                  <a:pt x="380033" y="467595"/>
                </a:lnTo>
                <a:lnTo>
                  <a:pt x="412953" y="467595"/>
                </a:lnTo>
                <a:lnTo>
                  <a:pt x="412953" y="466549"/>
                </a:lnTo>
                <a:lnTo>
                  <a:pt x="386106" y="436995"/>
                </a:lnTo>
                <a:lnTo>
                  <a:pt x="386120" y="436995"/>
                </a:lnTo>
                <a:cubicBezTo>
                  <a:pt x="397437" y="423576"/>
                  <a:pt x="403945" y="408907"/>
                  <a:pt x="403945" y="396113"/>
                </a:cubicBezTo>
                <a:cubicBezTo>
                  <a:pt x="403945" y="380181"/>
                  <a:pt x="393253" y="369492"/>
                  <a:pt x="376474" y="369492"/>
                </a:cubicBezTo>
                <a:cubicBezTo>
                  <a:pt x="367670" y="369492"/>
                  <a:pt x="357806" y="372005"/>
                  <a:pt x="351312" y="374518"/>
                </a:cubicBezTo>
                <a:lnTo>
                  <a:pt x="350891" y="373675"/>
                </a:lnTo>
                <a:cubicBezTo>
                  <a:pt x="366827" y="365078"/>
                  <a:pt x="373539" y="357119"/>
                  <a:pt x="373539" y="346009"/>
                </a:cubicBezTo>
                <a:cubicBezTo>
                  <a:pt x="373539" y="330077"/>
                  <a:pt x="359273" y="317500"/>
                  <a:pt x="334111" y="317500"/>
                </a:cubicBezTo>
                <a:close/>
                <a:moveTo>
                  <a:pt x="494539" y="320869"/>
                </a:moveTo>
                <a:lnTo>
                  <a:pt x="494539" y="429253"/>
                </a:lnTo>
                <a:cubicBezTo>
                  <a:pt x="494539" y="446855"/>
                  <a:pt x="487827" y="457341"/>
                  <a:pt x="471890" y="457341"/>
                </a:cubicBezTo>
                <a:cubicBezTo>
                  <a:pt x="455954" y="457341"/>
                  <a:pt x="449242" y="446230"/>
                  <a:pt x="449242" y="427148"/>
                </a:cubicBezTo>
                <a:lnTo>
                  <a:pt x="449242" y="407019"/>
                </a:lnTo>
                <a:lnTo>
                  <a:pt x="423238" y="413511"/>
                </a:lnTo>
                <a:lnTo>
                  <a:pt x="423238" y="422530"/>
                </a:lnTo>
                <a:cubicBezTo>
                  <a:pt x="423238" y="449993"/>
                  <a:pt x="436865" y="470950"/>
                  <a:pt x="471890" y="470950"/>
                </a:cubicBezTo>
                <a:lnTo>
                  <a:pt x="471890" y="470963"/>
                </a:lnTo>
                <a:cubicBezTo>
                  <a:pt x="506916" y="470963"/>
                  <a:pt x="520543" y="450006"/>
                  <a:pt x="520543" y="422543"/>
                </a:cubicBezTo>
                <a:lnTo>
                  <a:pt x="520543" y="320869"/>
                </a:lnTo>
                <a:lnTo>
                  <a:pt x="494539" y="320869"/>
                </a:lnTo>
                <a:close/>
                <a:moveTo>
                  <a:pt x="231154" y="320869"/>
                </a:moveTo>
                <a:lnTo>
                  <a:pt x="231154" y="429253"/>
                </a:lnTo>
                <a:cubicBezTo>
                  <a:pt x="231154" y="446855"/>
                  <a:pt x="224443" y="457341"/>
                  <a:pt x="208506" y="457341"/>
                </a:cubicBezTo>
                <a:cubicBezTo>
                  <a:pt x="192569" y="457341"/>
                  <a:pt x="185857" y="446230"/>
                  <a:pt x="185857" y="427148"/>
                </a:cubicBezTo>
                <a:lnTo>
                  <a:pt x="185857" y="407019"/>
                </a:lnTo>
                <a:lnTo>
                  <a:pt x="159853" y="413511"/>
                </a:lnTo>
                <a:lnTo>
                  <a:pt x="159853" y="422530"/>
                </a:lnTo>
                <a:cubicBezTo>
                  <a:pt x="159853" y="449993"/>
                  <a:pt x="173480" y="470950"/>
                  <a:pt x="208506" y="470950"/>
                </a:cubicBezTo>
                <a:cubicBezTo>
                  <a:pt x="243531" y="470950"/>
                  <a:pt x="257158" y="449993"/>
                  <a:pt x="257158" y="422530"/>
                </a:cubicBezTo>
                <a:lnTo>
                  <a:pt x="257158" y="320869"/>
                </a:lnTo>
                <a:lnTo>
                  <a:pt x="231154" y="320869"/>
                </a:lnTo>
                <a:close/>
              </a:path>
            </a:pathLst>
          </a:custGeom>
        </p:spPr>
        <p:txBody>
          <a:bodyPr vert="horz" wrap="square" lIns="0" tIns="0" rIns="0" bIns="0" rtlCol="0">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tabLst/>
              <a:defRPr sz="1400" kern="1200">
                <a:solidFill>
                  <a:schemeClr val="tx1"/>
                </a:solidFill>
                <a:latin typeface="Basel Grotesk" panose="020B0503020202020204" pitchFamily="34" charset="0"/>
                <a:ea typeface="+mn-ea"/>
                <a:cs typeface="+mn-cs"/>
              </a:defRPr>
            </a:lvl1pPr>
            <a:lvl2pPr marL="285750" indent="-285750" algn="l" defTabSz="914400" rtl="0" eaLnBrk="1" latinLnBrk="0" hangingPunct="1">
              <a:lnSpc>
                <a:spcPct val="110000"/>
              </a:lnSpc>
              <a:spcBef>
                <a:spcPts val="0"/>
              </a:spcBef>
              <a:spcAft>
                <a:spcPts val="600"/>
              </a:spcAft>
              <a:buFont typeface="Arial" panose="020B0604020202020204" pitchFamily="34" charset="0"/>
              <a:buChar char="•"/>
              <a:tabLst/>
              <a:defRPr sz="1400" kern="1200">
                <a:solidFill>
                  <a:schemeClr val="tx1"/>
                </a:solidFill>
                <a:latin typeface="Basel Grotesk" panose="020B0503020202020204" pitchFamily="34" charset="0"/>
                <a:ea typeface="+mn-ea"/>
                <a:cs typeface="+mn-cs"/>
              </a:defRPr>
            </a:lvl2pPr>
            <a:lvl3pPr marL="546100" indent="-260350" algn="l" defTabSz="914400" rtl="0" eaLnBrk="1" latinLnBrk="0" hangingPunct="1">
              <a:lnSpc>
                <a:spcPct val="110000"/>
              </a:lnSpc>
              <a:spcBef>
                <a:spcPts val="0"/>
              </a:spcBef>
              <a:spcAft>
                <a:spcPts val="600"/>
              </a:spcAft>
              <a:buFont typeface="Arial" panose="020B0604020202020204" pitchFamily="34" charset="0"/>
              <a:buChar char="•"/>
              <a:tabLst/>
              <a:defRPr sz="1200" kern="1200">
                <a:solidFill>
                  <a:schemeClr val="tx1"/>
                </a:solidFill>
                <a:latin typeface="Basel Grotesk" panose="020B0503020202020204" pitchFamily="34" charset="0"/>
                <a:ea typeface="+mn-ea"/>
                <a:cs typeface="+mn-cs"/>
              </a:defRPr>
            </a:lvl3pPr>
            <a:lvl4pPr marL="0" indent="0" algn="l" defTabSz="914400" rtl="0" eaLnBrk="1" latinLnBrk="0" hangingPunct="1">
              <a:lnSpc>
                <a:spcPct val="85000"/>
              </a:lnSpc>
              <a:spcBef>
                <a:spcPts val="600"/>
              </a:spcBef>
              <a:spcAft>
                <a:spcPts val="0"/>
              </a:spcAft>
              <a:buFont typeface="Arial" panose="020B0604020202020204" pitchFamily="34" charset="0"/>
              <a:buNone/>
              <a:tabLst/>
              <a:defRPr sz="4500" kern="1200">
                <a:solidFill>
                  <a:schemeClr val="tx2"/>
                </a:solidFill>
                <a:latin typeface="Johnson Display BETA Display" pitchFamily="2" charset="77"/>
                <a:ea typeface="+mn-ea"/>
                <a:cs typeface="+mn-cs"/>
              </a:defRPr>
            </a:lvl4pPr>
            <a:lvl5pPr marL="0" indent="0" algn="l" defTabSz="914400" rtl="0" eaLnBrk="1" latinLnBrk="0" hangingPunct="1">
              <a:lnSpc>
                <a:spcPct val="110000"/>
              </a:lnSpc>
              <a:spcBef>
                <a:spcPts val="600"/>
              </a:spcBef>
              <a:spcAft>
                <a:spcPts val="600"/>
              </a:spcAft>
              <a:buFont typeface="Arial" panose="020B0604020202020204" pitchFamily="34" charset="0"/>
              <a:buNone/>
              <a:tabLst/>
              <a:defRPr sz="1400" kern="1200">
                <a:solidFill>
                  <a:schemeClr val="tx1"/>
                </a:solidFill>
                <a:latin typeface="Basel Grotesk"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b="0" i="0">
              <a:latin typeface="Johnson Text" pitchFamily="2" charset="77"/>
            </a:endParaRPr>
          </a:p>
        </p:txBody>
      </p:sp>
      <p:sp>
        <p:nvSpPr>
          <p:cNvPr id="3" name="Content Placeholder 2">
            <a:extLst>
              <a:ext uri="{FF2B5EF4-FFF2-40B4-BE49-F238E27FC236}">
                <a16:creationId xmlns:a16="http://schemas.microsoft.com/office/drawing/2014/main" id="{6770E69B-48F7-61D5-681E-68705A6AADAC}"/>
              </a:ext>
            </a:extLst>
          </p:cNvPr>
          <p:cNvSpPr>
            <a:spLocks noGrp="1"/>
          </p:cNvSpPr>
          <p:nvPr>
            <p:ph idx="1"/>
          </p:nvPr>
        </p:nvSpPr>
        <p:spPr>
          <a:xfrm>
            <a:off x="6321759" y="4376739"/>
            <a:ext cx="5580856" cy="1893886"/>
          </a:xfrm>
        </p:spPr>
        <p:txBody>
          <a:bodyPr/>
          <a:lstStyle>
            <a:lvl4pPr>
              <a:defRPr sz="500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6">
            <a:extLst>
              <a:ext uri="{FF2B5EF4-FFF2-40B4-BE49-F238E27FC236}">
                <a16:creationId xmlns:a16="http://schemas.microsoft.com/office/drawing/2014/main" id="{57139A87-57BC-3EA5-1A50-C7A9DA1DB2C1}"/>
              </a:ext>
            </a:extLst>
          </p:cNvPr>
          <p:cNvSpPr>
            <a:spLocks noGrp="1"/>
          </p:cNvSpPr>
          <p:nvPr>
            <p:ph type="title"/>
          </p:nvPr>
        </p:nvSpPr>
        <p:spPr>
          <a:xfrm>
            <a:off x="6323798" y="279525"/>
            <a:ext cx="5578817" cy="2733056"/>
          </a:xfrm>
        </p:spPr>
        <p:txBody>
          <a:bodyPr/>
          <a:lstStyle>
            <a:lvl1pPr>
              <a:lnSpc>
                <a:spcPct val="80000"/>
              </a:lnSpc>
              <a:defRPr sz="7400"/>
            </a:lvl1pPr>
          </a:lstStyle>
          <a:p>
            <a:r>
              <a:rPr lang="en-US"/>
              <a:t>Click to edit Master title style</a:t>
            </a:r>
          </a:p>
        </p:txBody>
      </p:sp>
    </p:spTree>
    <p:extLst>
      <p:ext uri="{BB962C8B-B14F-4D97-AF65-F5344CB8AC3E}">
        <p14:creationId xmlns:p14="http://schemas.microsoft.com/office/powerpoint/2010/main" val="3865712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Images and Conten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7545FFE-3051-5386-BCE0-9D3085BB95F0}"/>
              </a:ext>
            </a:extLst>
          </p:cNvPr>
          <p:cNvSpPr>
            <a:spLocks noGrp="1"/>
          </p:cNvSpPr>
          <p:nvPr>
            <p:ph type="pic" sz="quarter" idx="13" hasCustomPrompt="1"/>
          </p:nvPr>
        </p:nvSpPr>
        <p:spPr>
          <a:xfrm>
            <a:off x="6170614" y="0"/>
            <a:ext cx="6021385" cy="3429000"/>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5" name="Slide Number Placeholder 4">
            <a:extLst>
              <a:ext uri="{FF2B5EF4-FFF2-40B4-BE49-F238E27FC236}">
                <a16:creationId xmlns:a16="http://schemas.microsoft.com/office/drawing/2014/main" id="{E9119AF0-BAA0-31B4-998E-02AD3B07E859}"/>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3" name="Content Placeholder 2">
            <a:extLst>
              <a:ext uri="{FF2B5EF4-FFF2-40B4-BE49-F238E27FC236}">
                <a16:creationId xmlns:a16="http://schemas.microsoft.com/office/drawing/2014/main" id="{6770E69B-48F7-61D5-681E-68705A6AADAC}"/>
              </a:ext>
            </a:extLst>
          </p:cNvPr>
          <p:cNvSpPr>
            <a:spLocks noGrp="1"/>
          </p:cNvSpPr>
          <p:nvPr>
            <p:ph idx="1"/>
          </p:nvPr>
        </p:nvSpPr>
        <p:spPr>
          <a:xfrm>
            <a:off x="289384" y="2338387"/>
            <a:ext cx="5732003" cy="3932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5">
            <a:extLst>
              <a:ext uri="{FF2B5EF4-FFF2-40B4-BE49-F238E27FC236}">
                <a16:creationId xmlns:a16="http://schemas.microsoft.com/office/drawing/2014/main" id="{1CA8347E-5487-FBA2-2DD4-3FD601BD3B4C}"/>
              </a:ext>
            </a:extLst>
          </p:cNvPr>
          <p:cNvSpPr>
            <a:spLocks noGrp="1"/>
          </p:cNvSpPr>
          <p:nvPr>
            <p:ph type="pic" sz="quarter" idx="14" hasCustomPrompt="1"/>
          </p:nvPr>
        </p:nvSpPr>
        <p:spPr>
          <a:xfrm>
            <a:off x="6170614" y="3429000"/>
            <a:ext cx="6021385" cy="3429000"/>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9" name="Title 7">
            <a:extLst>
              <a:ext uri="{FF2B5EF4-FFF2-40B4-BE49-F238E27FC236}">
                <a16:creationId xmlns:a16="http://schemas.microsoft.com/office/drawing/2014/main" id="{B6AE2399-BFCA-491C-607D-8EC33F29B034}"/>
              </a:ext>
            </a:extLst>
          </p:cNvPr>
          <p:cNvSpPr>
            <a:spLocks noGrp="1"/>
          </p:cNvSpPr>
          <p:nvPr>
            <p:ph type="title" hasCustomPrompt="1"/>
          </p:nvPr>
        </p:nvSpPr>
        <p:spPr>
          <a:xfrm>
            <a:off x="288303" y="262801"/>
            <a:ext cx="5733085" cy="461858"/>
          </a:xfrm>
        </p:spPr>
        <p:txBody>
          <a:bodyPr/>
          <a:lstStyle/>
          <a:p>
            <a:r>
              <a:rPr lang="en-US"/>
              <a:t>Master title style</a:t>
            </a:r>
            <a:endParaRPr lang="en-GB"/>
          </a:p>
        </p:txBody>
      </p:sp>
      <p:sp>
        <p:nvSpPr>
          <p:cNvPr id="8" name="Subtitle 2">
            <a:extLst>
              <a:ext uri="{FF2B5EF4-FFF2-40B4-BE49-F238E27FC236}">
                <a16:creationId xmlns:a16="http://schemas.microsoft.com/office/drawing/2014/main" id="{42AEA74B-CBA6-2617-8389-0A8FBEB074F7}"/>
              </a:ext>
            </a:extLst>
          </p:cNvPr>
          <p:cNvSpPr>
            <a:spLocks noGrp="1"/>
          </p:cNvSpPr>
          <p:nvPr>
            <p:ph type="subTitle" idx="16" hasCustomPrompt="1"/>
          </p:nvPr>
        </p:nvSpPr>
        <p:spPr>
          <a:xfrm>
            <a:off x="288303" y="713620"/>
            <a:ext cx="5732003"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5403922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Images and Conten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7545FFE-3051-5386-BCE0-9D3085BB95F0}"/>
              </a:ext>
            </a:extLst>
          </p:cNvPr>
          <p:cNvSpPr>
            <a:spLocks noGrp="1"/>
          </p:cNvSpPr>
          <p:nvPr>
            <p:ph type="pic" sz="quarter" idx="13" hasCustomPrompt="1"/>
          </p:nvPr>
        </p:nvSpPr>
        <p:spPr>
          <a:xfrm>
            <a:off x="6170616" y="0"/>
            <a:ext cx="3010694" cy="3429000"/>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5" name="Slide Number Placeholder 4">
            <a:extLst>
              <a:ext uri="{FF2B5EF4-FFF2-40B4-BE49-F238E27FC236}">
                <a16:creationId xmlns:a16="http://schemas.microsoft.com/office/drawing/2014/main" id="{E9119AF0-BAA0-31B4-998E-02AD3B07E859}"/>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3" name="Content Placeholder 2">
            <a:extLst>
              <a:ext uri="{FF2B5EF4-FFF2-40B4-BE49-F238E27FC236}">
                <a16:creationId xmlns:a16="http://schemas.microsoft.com/office/drawing/2014/main" id="{6770E69B-48F7-61D5-681E-68705A6AADAC}"/>
              </a:ext>
            </a:extLst>
          </p:cNvPr>
          <p:cNvSpPr>
            <a:spLocks noGrp="1"/>
          </p:cNvSpPr>
          <p:nvPr>
            <p:ph idx="1"/>
          </p:nvPr>
        </p:nvSpPr>
        <p:spPr>
          <a:xfrm>
            <a:off x="289384" y="2338387"/>
            <a:ext cx="5732003" cy="3932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5">
            <a:extLst>
              <a:ext uri="{FF2B5EF4-FFF2-40B4-BE49-F238E27FC236}">
                <a16:creationId xmlns:a16="http://schemas.microsoft.com/office/drawing/2014/main" id="{1CA8347E-5487-FBA2-2DD4-3FD601BD3B4C}"/>
              </a:ext>
            </a:extLst>
          </p:cNvPr>
          <p:cNvSpPr>
            <a:spLocks noGrp="1"/>
          </p:cNvSpPr>
          <p:nvPr>
            <p:ph type="pic" sz="quarter" idx="14" hasCustomPrompt="1"/>
          </p:nvPr>
        </p:nvSpPr>
        <p:spPr>
          <a:xfrm>
            <a:off x="6170614" y="3429000"/>
            <a:ext cx="6021385" cy="3429000"/>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8" name="Picture Placeholder 5">
            <a:extLst>
              <a:ext uri="{FF2B5EF4-FFF2-40B4-BE49-F238E27FC236}">
                <a16:creationId xmlns:a16="http://schemas.microsoft.com/office/drawing/2014/main" id="{341FD64A-0587-F581-84E0-EA06B4D33540}"/>
              </a:ext>
            </a:extLst>
          </p:cNvPr>
          <p:cNvSpPr>
            <a:spLocks noGrp="1"/>
          </p:cNvSpPr>
          <p:nvPr>
            <p:ph type="pic" sz="quarter" idx="15" hasCustomPrompt="1"/>
          </p:nvPr>
        </p:nvSpPr>
        <p:spPr>
          <a:xfrm>
            <a:off x="9181307" y="0"/>
            <a:ext cx="3010694" cy="3429000"/>
          </a:xfrm>
          <a:solidFill>
            <a:srgbClr val="F6F3F2"/>
          </a:solidFill>
        </p:spPr>
        <p:txBody>
          <a:bodyPr vert="horz" lIns="0" tIns="0" rIns="0" bIns="0" rtlCol="0">
            <a:noAutofit/>
          </a:bodyPr>
          <a:lstStyle>
            <a:lvl1pPr>
              <a:defRPr lang="en-GB" dirty="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10" name="Title 7">
            <a:extLst>
              <a:ext uri="{FF2B5EF4-FFF2-40B4-BE49-F238E27FC236}">
                <a16:creationId xmlns:a16="http://schemas.microsoft.com/office/drawing/2014/main" id="{27A145F5-DB46-62B4-C485-DD186AF7BDC2}"/>
              </a:ext>
            </a:extLst>
          </p:cNvPr>
          <p:cNvSpPr>
            <a:spLocks noGrp="1"/>
          </p:cNvSpPr>
          <p:nvPr>
            <p:ph type="title" hasCustomPrompt="1"/>
          </p:nvPr>
        </p:nvSpPr>
        <p:spPr>
          <a:xfrm>
            <a:off x="288303" y="262801"/>
            <a:ext cx="5733085" cy="461858"/>
          </a:xfrm>
        </p:spPr>
        <p:txBody>
          <a:bodyPr/>
          <a:lstStyle/>
          <a:p>
            <a:r>
              <a:rPr lang="en-US"/>
              <a:t>Master title style</a:t>
            </a:r>
            <a:endParaRPr lang="en-GB"/>
          </a:p>
        </p:txBody>
      </p:sp>
      <p:sp>
        <p:nvSpPr>
          <p:cNvPr id="9" name="Subtitle 2">
            <a:extLst>
              <a:ext uri="{FF2B5EF4-FFF2-40B4-BE49-F238E27FC236}">
                <a16:creationId xmlns:a16="http://schemas.microsoft.com/office/drawing/2014/main" id="{A588C0CC-43FB-4401-B34D-842E1E15D0E5}"/>
              </a:ext>
            </a:extLst>
          </p:cNvPr>
          <p:cNvSpPr>
            <a:spLocks noGrp="1"/>
          </p:cNvSpPr>
          <p:nvPr>
            <p:ph type="subTitle" idx="16" hasCustomPrompt="1"/>
          </p:nvPr>
        </p:nvSpPr>
        <p:spPr>
          <a:xfrm>
            <a:off x="288303" y="713620"/>
            <a:ext cx="5732003"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9821345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Content and Caption">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7545FFE-3051-5386-BCE0-9D3085BB95F0}"/>
              </a:ext>
            </a:extLst>
          </p:cNvPr>
          <p:cNvSpPr>
            <a:spLocks noGrp="1"/>
          </p:cNvSpPr>
          <p:nvPr>
            <p:ph type="pic" sz="quarter" idx="13" hasCustomPrompt="1"/>
          </p:nvPr>
        </p:nvSpPr>
        <p:spPr>
          <a:xfrm>
            <a:off x="6165851" y="2338388"/>
            <a:ext cx="5734051" cy="3932235"/>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4" name="Footer Placeholder 3">
            <a:extLst>
              <a:ext uri="{FF2B5EF4-FFF2-40B4-BE49-F238E27FC236}">
                <a16:creationId xmlns:a16="http://schemas.microsoft.com/office/drawing/2014/main" id="{4C3DE09C-0B1B-D45B-6ABB-863B5E0871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9119AF0-BAA0-31B4-998E-02AD3B07E859}"/>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3" name="Content Placeholder 2">
            <a:extLst>
              <a:ext uri="{FF2B5EF4-FFF2-40B4-BE49-F238E27FC236}">
                <a16:creationId xmlns:a16="http://schemas.microsoft.com/office/drawing/2014/main" id="{6770E69B-48F7-61D5-681E-68705A6AADAC}"/>
              </a:ext>
            </a:extLst>
          </p:cNvPr>
          <p:cNvSpPr>
            <a:spLocks noGrp="1"/>
          </p:cNvSpPr>
          <p:nvPr>
            <p:ph idx="1"/>
          </p:nvPr>
        </p:nvSpPr>
        <p:spPr>
          <a:xfrm>
            <a:off x="289384" y="2338387"/>
            <a:ext cx="5732003" cy="3932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3">
            <a:extLst>
              <a:ext uri="{FF2B5EF4-FFF2-40B4-BE49-F238E27FC236}">
                <a16:creationId xmlns:a16="http://schemas.microsoft.com/office/drawing/2014/main" id="{1F2CC53D-B78D-E756-7E3B-FA565E8B9E1D}"/>
              </a:ext>
            </a:extLst>
          </p:cNvPr>
          <p:cNvSpPr>
            <a:spLocks noGrp="1"/>
          </p:cNvSpPr>
          <p:nvPr>
            <p:ph type="body" sz="quarter" idx="14"/>
          </p:nvPr>
        </p:nvSpPr>
        <p:spPr>
          <a:xfrm>
            <a:off x="10083801" y="1306513"/>
            <a:ext cx="1816100" cy="904875"/>
          </a:xfrm>
        </p:spPr>
        <p:txBody>
          <a:bodyPr anchor="b"/>
          <a:lstStyle>
            <a:lvl1pPr>
              <a:spcBef>
                <a:spcPts val="0"/>
              </a:spcBef>
              <a:spcAft>
                <a:spcPts val="300"/>
              </a:spcAft>
              <a:defRPr lang="en-GB" sz="1000" b="0" i="0" kern="1200" dirty="0">
                <a:solidFill>
                  <a:schemeClr val="tx1"/>
                </a:solidFill>
                <a:latin typeface="+mn-lt"/>
                <a:ea typeface="+mn-ea"/>
                <a:cs typeface="+mn-cs"/>
              </a:defRPr>
            </a:lvl1pPr>
            <a:lvl2pPr marL="93660" indent="-93660">
              <a:spcBef>
                <a:spcPts val="0"/>
              </a:spcBef>
              <a:spcAft>
                <a:spcPts val="300"/>
              </a:spcAft>
              <a:tabLst/>
              <a:defRPr lang="en-GB" sz="1000" b="0" i="0" kern="1200" dirty="0">
                <a:solidFill>
                  <a:schemeClr val="tx1"/>
                </a:solidFill>
                <a:latin typeface="+mn-lt"/>
                <a:ea typeface="+mn-ea"/>
                <a:cs typeface="+mn-cs"/>
              </a:defRPr>
            </a:lvl2pPr>
            <a:lvl3pPr marL="179381" indent="-85722">
              <a:spcBef>
                <a:spcPts val="0"/>
              </a:spcBef>
              <a:spcAft>
                <a:spcPts val="300"/>
              </a:spcAft>
              <a:tabLst/>
              <a:defRPr lang="en-GB" sz="1000" b="0" i="0" kern="1200" dirty="0">
                <a:solidFill>
                  <a:schemeClr val="tx1"/>
                </a:solidFill>
                <a:latin typeface="+mn-lt"/>
                <a:ea typeface="+mn-ea"/>
                <a:cs typeface="+mn-cs"/>
              </a:defRPr>
            </a:lvl3pPr>
            <a:lvl4pPr>
              <a:defRPr sz="1000"/>
            </a:lvl4pPr>
            <a:lvl5pPr>
              <a:defRPr sz="1000"/>
            </a:lvl5pPr>
          </a:lstStyle>
          <a:p>
            <a:pPr lvl="0"/>
            <a:r>
              <a:rPr lang="en-US"/>
              <a:t>Click to edit Master text styles</a:t>
            </a:r>
          </a:p>
          <a:p>
            <a:pPr lvl="1"/>
            <a:r>
              <a:rPr lang="en-US"/>
              <a:t>Second level</a:t>
            </a:r>
          </a:p>
          <a:p>
            <a:pPr lvl="2"/>
            <a:r>
              <a:rPr lang="en-US"/>
              <a:t>Third level</a:t>
            </a:r>
          </a:p>
        </p:txBody>
      </p:sp>
      <p:sp>
        <p:nvSpPr>
          <p:cNvPr id="9" name="Title 8">
            <a:extLst>
              <a:ext uri="{FF2B5EF4-FFF2-40B4-BE49-F238E27FC236}">
                <a16:creationId xmlns:a16="http://schemas.microsoft.com/office/drawing/2014/main" id="{86327D50-E20F-7EBC-9440-36E657CCB2B0}"/>
              </a:ext>
            </a:extLst>
          </p:cNvPr>
          <p:cNvSpPr>
            <a:spLocks noGrp="1"/>
          </p:cNvSpPr>
          <p:nvPr>
            <p:ph type="title"/>
          </p:nvPr>
        </p:nvSpPr>
        <p:spPr>
          <a:xfrm>
            <a:off x="288304" y="262267"/>
            <a:ext cx="8672513" cy="457818"/>
          </a:xfrm>
        </p:spPr>
        <p:txBody>
          <a:bodyPr/>
          <a:lstStyle/>
          <a:p>
            <a:r>
              <a:rPr lang="en-US"/>
              <a:t>Click to edit Master title style</a:t>
            </a:r>
            <a:endParaRPr lang="en-GB"/>
          </a:p>
        </p:txBody>
      </p:sp>
      <p:sp>
        <p:nvSpPr>
          <p:cNvPr id="7" name="Subtitle 2">
            <a:extLst>
              <a:ext uri="{FF2B5EF4-FFF2-40B4-BE49-F238E27FC236}">
                <a16:creationId xmlns:a16="http://schemas.microsoft.com/office/drawing/2014/main" id="{28482B98-7AE9-6F29-768C-189744E8C745}"/>
              </a:ext>
            </a:extLst>
          </p:cNvPr>
          <p:cNvSpPr>
            <a:spLocks noGrp="1"/>
          </p:cNvSpPr>
          <p:nvPr>
            <p:ph type="subTitle" idx="16" hasCustomPrompt="1"/>
          </p:nvPr>
        </p:nvSpPr>
        <p:spPr>
          <a:xfrm>
            <a:off x="288302" y="713620"/>
            <a:ext cx="8672513"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14141920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Images, Content and Captions">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7545FFE-3051-5386-BCE0-9D3085BB95F0}"/>
              </a:ext>
            </a:extLst>
          </p:cNvPr>
          <p:cNvSpPr>
            <a:spLocks noGrp="1"/>
          </p:cNvSpPr>
          <p:nvPr>
            <p:ph type="pic" sz="quarter" idx="13" hasCustomPrompt="1"/>
          </p:nvPr>
        </p:nvSpPr>
        <p:spPr>
          <a:xfrm>
            <a:off x="9104313" y="2338387"/>
            <a:ext cx="2795588" cy="3932237"/>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4" name="Footer Placeholder 3">
            <a:extLst>
              <a:ext uri="{FF2B5EF4-FFF2-40B4-BE49-F238E27FC236}">
                <a16:creationId xmlns:a16="http://schemas.microsoft.com/office/drawing/2014/main" id="{4C3DE09C-0B1B-D45B-6ABB-863B5E0871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9119AF0-BAA0-31B4-998E-02AD3B07E859}"/>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3" name="Content Placeholder 2">
            <a:extLst>
              <a:ext uri="{FF2B5EF4-FFF2-40B4-BE49-F238E27FC236}">
                <a16:creationId xmlns:a16="http://schemas.microsoft.com/office/drawing/2014/main" id="{6770E69B-48F7-61D5-681E-68705A6AADAC}"/>
              </a:ext>
            </a:extLst>
          </p:cNvPr>
          <p:cNvSpPr>
            <a:spLocks noGrp="1"/>
          </p:cNvSpPr>
          <p:nvPr>
            <p:ph idx="1"/>
          </p:nvPr>
        </p:nvSpPr>
        <p:spPr>
          <a:xfrm>
            <a:off x="289384" y="2338387"/>
            <a:ext cx="5732003" cy="3932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3">
            <a:extLst>
              <a:ext uri="{FF2B5EF4-FFF2-40B4-BE49-F238E27FC236}">
                <a16:creationId xmlns:a16="http://schemas.microsoft.com/office/drawing/2014/main" id="{1F2CC53D-B78D-E756-7E3B-FA565E8B9E1D}"/>
              </a:ext>
            </a:extLst>
          </p:cNvPr>
          <p:cNvSpPr>
            <a:spLocks noGrp="1"/>
          </p:cNvSpPr>
          <p:nvPr>
            <p:ph type="body" sz="quarter" idx="14"/>
          </p:nvPr>
        </p:nvSpPr>
        <p:spPr>
          <a:xfrm>
            <a:off x="9104313" y="1306513"/>
            <a:ext cx="1816100" cy="904875"/>
          </a:xfrm>
        </p:spPr>
        <p:txBody>
          <a:bodyPr anchor="b"/>
          <a:lstStyle>
            <a:lvl1pPr>
              <a:spcBef>
                <a:spcPts val="0"/>
              </a:spcBef>
              <a:spcAft>
                <a:spcPts val="300"/>
              </a:spcAft>
              <a:defRPr lang="en-GB" sz="1000" b="0" i="0" kern="1200" dirty="0">
                <a:solidFill>
                  <a:schemeClr val="tx1"/>
                </a:solidFill>
                <a:latin typeface="+mn-lt"/>
                <a:ea typeface="+mn-ea"/>
                <a:cs typeface="+mn-cs"/>
              </a:defRPr>
            </a:lvl1pPr>
            <a:lvl2pPr marL="93660" indent="-93660">
              <a:spcBef>
                <a:spcPts val="0"/>
              </a:spcBef>
              <a:spcAft>
                <a:spcPts val="300"/>
              </a:spcAft>
              <a:tabLst/>
              <a:defRPr lang="en-GB" sz="1000" b="0" i="0" kern="1200" dirty="0">
                <a:solidFill>
                  <a:schemeClr val="tx1"/>
                </a:solidFill>
                <a:latin typeface="+mn-lt"/>
                <a:ea typeface="+mn-ea"/>
                <a:cs typeface="+mn-cs"/>
              </a:defRPr>
            </a:lvl2pPr>
            <a:lvl3pPr marL="179381" indent="-85722">
              <a:spcBef>
                <a:spcPts val="0"/>
              </a:spcBef>
              <a:spcAft>
                <a:spcPts val="300"/>
              </a:spcAft>
              <a:tabLst/>
              <a:defRPr lang="en-GB" sz="1000" b="0" i="0" kern="1200" dirty="0">
                <a:solidFill>
                  <a:schemeClr val="tx1"/>
                </a:solidFill>
                <a:latin typeface="+mn-lt"/>
                <a:ea typeface="+mn-ea"/>
                <a:cs typeface="+mn-cs"/>
              </a:defRPr>
            </a:lvl3pPr>
            <a:lvl4pPr>
              <a:defRPr sz="1000"/>
            </a:lvl4pPr>
            <a:lvl5pPr>
              <a:defRPr sz="1000"/>
            </a:lvl5pPr>
          </a:lstStyle>
          <a:p>
            <a:pPr lvl="0"/>
            <a:r>
              <a:rPr lang="en-US"/>
              <a:t>Click to edit Master text styles</a:t>
            </a:r>
          </a:p>
          <a:p>
            <a:pPr lvl="1"/>
            <a:r>
              <a:rPr lang="en-US"/>
              <a:t>Second level</a:t>
            </a:r>
          </a:p>
          <a:p>
            <a:pPr lvl="2"/>
            <a:r>
              <a:rPr lang="en-US"/>
              <a:t>Third level</a:t>
            </a:r>
          </a:p>
        </p:txBody>
      </p:sp>
      <p:sp>
        <p:nvSpPr>
          <p:cNvPr id="7" name="Picture Placeholder 5">
            <a:extLst>
              <a:ext uri="{FF2B5EF4-FFF2-40B4-BE49-F238E27FC236}">
                <a16:creationId xmlns:a16="http://schemas.microsoft.com/office/drawing/2014/main" id="{07C8FFB5-0C36-EA56-18AE-AE4E3A5B96B2}"/>
              </a:ext>
            </a:extLst>
          </p:cNvPr>
          <p:cNvSpPr>
            <a:spLocks noGrp="1"/>
          </p:cNvSpPr>
          <p:nvPr>
            <p:ph type="pic" sz="quarter" idx="15" hasCustomPrompt="1"/>
          </p:nvPr>
        </p:nvSpPr>
        <p:spPr>
          <a:xfrm>
            <a:off x="6165851" y="2338387"/>
            <a:ext cx="2800351" cy="3932237"/>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9" name="Text Placeholder 3">
            <a:extLst>
              <a:ext uri="{FF2B5EF4-FFF2-40B4-BE49-F238E27FC236}">
                <a16:creationId xmlns:a16="http://schemas.microsoft.com/office/drawing/2014/main" id="{D8A04C51-CF13-9F12-8A02-3FDDCF07D12F}"/>
              </a:ext>
            </a:extLst>
          </p:cNvPr>
          <p:cNvSpPr>
            <a:spLocks noGrp="1"/>
          </p:cNvSpPr>
          <p:nvPr>
            <p:ph type="body" sz="quarter" idx="16"/>
          </p:nvPr>
        </p:nvSpPr>
        <p:spPr>
          <a:xfrm>
            <a:off x="6165850" y="1306513"/>
            <a:ext cx="1816100" cy="904875"/>
          </a:xfrm>
        </p:spPr>
        <p:txBody>
          <a:bodyPr anchor="b"/>
          <a:lstStyle>
            <a:lvl1pPr>
              <a:spcBef>
                <a:spcPts val="0"/>
              </a:spcBef>
              <a:spcAft>
                <a:spcPts val="300"/>
              </a:spcAft>
              <a:defRPr lang="en-GB" sz="1000" b="0" i="0" kern="1200" dirty="0">
                <a:solidFill>
                  <a:schemeClr val="tx1"/>
                </a:solidFill>
                <a:latin typeface="+mn-lt"/>
                <a:ea typeface="+mn-ea"/>
                <a:cs typeface="+mn-cs"/>
              </a:defRPr>
            </a:lvl1pPr>
            <a:lvl2pPr marL="93660" indent="-93660">
              <a:spcBef>
                <a:spcPts val="0"/>
              </a:spcBef>
              <a:spcAft>
                <a:spcPts val="300"/>
              </a:spcAft>
              <a:tabLst/>
              <a:defRPr lang="en-GB" sz="1000" b="0" i="0" kern="1200" dirty="0">
                <a:solidFill>
                  <a:schemeClr val="tx1"/>
                </a:solidFill>
                <a:latin typeface="+mn-lt"/>
                <a:ea typeface="+mn-ea"/>
                <a:cs typeface="+mn-cs"/>
              </a:defRPr>
            </a:lvl2pPr>
            <a:lvl3pPr marL="179381" indent="-85722">
              <a:spcBef>
                <a:spcPts val="0"/>
              </a:spcBef>
              <a:spcAft>
                <a:spcPts val="300"/>
              </a:spcAft>
              <a:tabLst/>
              <a:defRPr lang="en-GB" sz="1000" b="0" i="0" kern="1200" dirty="0">
                <a:solidFill>
                  <a:schemeClr val="tx1"/>
                </a:solidFill>
                <a:latin typeface="+mn-lt"/>
                <a:ea typeface="+mn-ea"/>
                <a:cs typeface="+mn-cs"/>
              </a:defRPr>
            </a:lvl3pPr>
            <a:lvl4pPr>
              <a:defRPr sz="1000"/>
            </a:lvl4pPr>
            <a:lvl5pPr>
              <a:defRPr sz="1000"/>
            </a:lvl5pPr>
          </a:lstStyle>
          <a:p>
            <a:pPr lvl="0"/>
            <a:r>
              <a:rPr lang="en-US"/>
              <a:t>Click to edit Master text styles</a:t>
            </a:r>
          </a:p>
          <a:p>
            <a:pPr lvl="1"/>
            <a:r>
              <a:rPr lang="en-US"/>
              <a:t>Second level</a:t>
            </a:r>
          </a:p>
          <a:p>
            <a:pPr lvl="2"/>
            <a:r>
              <a:rPr lang="en-US"/>
              <a:t>Third level</a:t>
            </a:r>
          </a:p>
        </p:txBody>
      </p:sp>
      <p:sp>
        <p:nvSpPr>
          <p:cNvPr id="11" name="Title 7">
            <a:extLst>
              <a:ext uri="{FF2B5EF4-FFF2-40B4-BE49-F238E27FC236}">
                <a16:creationId xmlns:a16="http://schemas.microsoft.com/office/drawing/2014/main" id="{48C95821-C865-9139-DE3E-F11442D8306C}"/>
              </a:ext>
            </a:extLst>
          </p:cNvPr>
          <p:cNvSpPr>
            <a:spLocks noGrp="1"/>
          </p:cNvSpPr>
          <p:nvPr>
            <p:ph type="title" hasCustomPrompt="1"/>
          </p:nvPr>
        </p:nvSpPr>
        <p:spPr>
          <a:xfrm>
            <a:off x="288303" y="262801"/>
            <a:ext cx="8673135" cy="461858"/>
          </a:xfrm>
        </p:spPr>
        <p:txBody>
          <a:bodyPr/>
          <a:lstStyle/>
          <a:p>
            <a:r>
              <a:rPr lang="en-US"/>
              <a:t>Master title style</a:t>
            </a:r>
            <a:endParaRPr lang="en-GB"/>
          </a:p>
        </p:txBody>
      </p:sp>
      <p:sp>
        <p:nvSpPr>
          <p:cNvPr id="10" name="Subtitle 2">
            <a:extLst>
              <a:ext uri="{FF2B5EF4-FFF2-40B4-BE49-F238E27FC236}">
                <a16:creationId xmlns:a16="http://schemas.microsoft.com/office/drawing/2014/main" id="{949BA43B-6BD5-72DE-5D4D-B0BAD4FEEA2B}"/>
              </a:ext>
            </a:extLst>
          </p:cNvPr>
          <p:cNvSpPr>
            <a:spLocks noGrp="1"/>
          </p:cNvSpPr>
          <p:nvPr>
            <p:ph type="subTitle" idx="17" hasCustomPrompt="1"/>
          </p:nvPr>
        </p:nvSpPr>
        <p:spPr>
          <a:xfrm>
            <a:off x="288302" y="713620"/>
            <a:ext cx="8671498"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16296289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Images, Content and Captions Stacke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7545FFE-3051-5386-BCE0-9D3085BB95F0}"/>
              </a:ext>
            </a:extLst>
          </p:cNvPr>
          <p:cNvSpPr>
            <a:spLocks noGrp="1"/>
          </p:cNvSpPr>
          <p:nvPr>
            <p:ph type="pic" sz="quarter" idx="13" hasCustomPrompt="1"/>
          </p:nvPr>
        </p:nvSpPr>
        <p:spPr>
          <a:xfrm>
            <a:off x="8124825" y="291038"/>
            <a:ext cx="3775076" cy="2922062"/>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4" name="Footer Placeholder 3">
            <a:extLst>
              <a:ext uri="{FF2B5EF4-FFF2-40B4-BE49-F238E27FC236}">
                <a16:creationId xmlns:a16="http://schemas.microsoft.com/office/drawing/2014/main" id="{4C3DE09C-0B1B-D45B-6ABB-863B5E0871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9119AF0-BAA0-31B4-998E-02AD3B07E859}"/>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3" name="Content Placeholder 2">
            <a:extLst>
              <a:ext uri="{FF2B5EF4-FFF2-40B4-BE49-F238E27FC236}">
                <a16:creationId xmlns:a16="http://schemas.microsoft.com/office/drawing/2014/main" id="{6770E69B-48F7-61D5-681E-68705A6AADAC}"/>
              </a:ext>
            </a:extLst>
          </p:cNvPr>
          <p:cNvSpPr>
            <a:spLocks noGrp="1"/>
          </p:cNvSpPr>
          <p:nvPr>
            <p:ph idx="1"/>
          </p:nvPr>
        </p:nvSpPr>
        <p:spPr>
          <a:xfrm>
            <a:off x="289385" y="2338387"/>
            <a:ext cx="4750422" cy="3932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3">
            <a:extLst>
              <a:ext uri="{FF2B5EF4-FFF2-40B4-BE49-F238E27FC236}">
                <a16:creationId xmlns:a16="http://schemas.microsoft.com/office/drawing/2014/main" id="{D8A04C51-CF13-9F12-8A02-3FDDCF07D12F}"/>
              </a:ext>
            </a:extLst>
          </p:cNvPr>
          <p:cNvSpPr>
            <a:spLocks noGrp="1"/>
          </p:cNvSpPr>
          <p:nvPr>
            <p:ph type="body" sz="quarter" idx="16"/>
          </p:nvPr>
        </p:nvSpPr>
        <p:spPr>
          <a:xfrm>
            <a:off x="6165851" y="263526"/>
            <a:ext cx="1816099" cy="901700"/>
          </a:xfrm>
        </p:spPr>
        <p:txBody>
          <a:bodyPr/>
          <a:lstStyle>
            <a:lvl1pPr>
              <a:spcBef>
                <a:spcPts val="0"/>
              </a:spcBef>
              <a:spcAft>
                <a:spcPts val="300"/>
              </a:spcAft>
              <a:defRPr lang="en-GB" sz="1000" b="0" i="0" kern="1200" dirty="0">
                <a:solidFill>
                  <a:schemeClr val="tx1"/>
                </a:solidFill>
                <a:latin typeface="+mn-lt"/>
                <a:ea typeface="+mn-ea"/>
                <a:cs typeface="+mn-cs"/>
              </a:defRPr>
            </a:lvl1pPr>
            <a:lvl2pPr marL="93660" indent="-93660">
              <a:spcBef>
                <a:spcPts val="0"/>
              </a:spcBef>
              <a:spcAft>
                <a:spcPts val="300"/>
              </a:spcAft>
              <a:tabLst/>
              <a:defRPr lang="en-GB" sz="1000" b="0" i="0" kern="1200" dirty="0">
                <a:solidFill>
                  <a:schemeClr val="tx1"/>
                </a:solidFill>
                <a:latin typeface="+mn-lt"/>
                <a:ea typeface="+mn-ea"/>
                <a:cs typeface="+mn-cs"/>
              </a:defRPr>
            </a:lvl2pPr>
            <a:lvl3pPr marL="179381" indent="-85722">
              <a:spcBef>
                <a:spcPts val="0"/>
              </a:spcBef>
              <a:spcAft>
                <a:spcPts val="300"/>
              </a:spcAft>
              <a:tabLst/>
              <a:defRPr lang="en-GB" sz="1000" b="0" i="0" kern="1200" dirty="0">
                <a:solidFill>
                  <a:schemeClr val="tx1"/>
                </a:solidFill>
                <a:latin typeface="+mn-lt"/>
                <a:ea typeface="+mn-ea"/>
                <a:cs typeface="+mn-cs"/>
              </a:defRPr>
            </a:lvl3pPr>
            <a:lvl4pPr>
              <a:defRPr sz="1000"/>
            </a:lvl4pPr>
            <a:lvl5pPr>
              <a:defRPr sz="1000"/>
            </a:lvl5pPr>
          </a:lstStyle>
          <a:p>
            <a:pPr lvl="0"/>
            <a:r>
              <a:rPr lang="en-US"/>
              <a:t>Click to edit Master text styles</a:t>
            </a:r>
          </a:p>
          <a:p>
            <a:pPr lvl="1"/>
            <a:r>
              <a:rPr lang="en-US"/>
              <a:t>Second level</a:t>
            </a:r>
          </a:p>
          <a:p>
            <a:pPr lvl="2"/>
            <a:r>
              <a:rPr lang="en-US"/>
              <a:t>Third level</a:t>
            </a:r>
          </a:p>
        </p:txBody>
      </p:sp>
      <p:sp>
        <p:nvSpPr>
          <p:cNvPr id="10" name="Picture Placeholder 5">
            <a:extLst>
              <a:ext uri="{FF2B5EF4-FFF2-40B4-BE49-F238E27FC236}">
                <a16:creationId xmlns:a16="http://schemas.microsoft.com/office/drawing/2014/main" id="{7E2F9960-1383-47B5-D5A0-E3568E633105}"/>
              </a:ext>
            </a:extLst>
          </p:cNvPr>
          <p:cNvSpPr>
            <a:spLocks noGrp="1"/>
          </p:cNvSpPr>
          <p:nvPr>
            <p:ph type="pic" sz="quarter" idx="17" hasCustomPrompt="1"/>
          </p:nvPr>
        </p:nvSpPr>
        <p:spPr>
          <a:xfrm>
            <a:off x="8124825" y="3357564"/>
            <a:ext cx="3775076" cy="2913062"/>
          </a:xfrm>
          <a:solidFill>
            <a:srgbClr val="F6F3F2"/>
          </a:solidFill>
        </p:spPr>
        <p:txBody>
          <a:bodyPr vert="horz" lIns="0" tIns="0" rIns="0" bIns="0" rtlCol="0">
            <a:noAutofit/>
          </a:bodyPr>
          <a:lstStyle>
            <a:lvl1pPr>
              <a:defRPr lang="en-GB" dirty="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11" name="Text Placeholder 3">
            <a:extLst>
              <a:ext uri="{FF2B5EF4-FFF2-40B4-BE49-F238E27FC236}">
                <a16:creationId xmlns:a16="http://schemas.microsoft.com/office/drawing/2014/main" id="{1157324B-BE85-4E3F-8A71-8D472DC1443F}"/>
              </a:ext>
            </a:extLst>
          </p:cNvPr>
          <p:cNvSpPr>
            <a:spLocks noGrp="1"/>
          </p:cNvSpPr>
          <p:nvPr>
            <p:ph type="body" sz="quarter" idx="18"/>
          </p:nvPr>
        </p:nvSpPr>
        <p:spPr>
          <a:xfrm>
            <a:off x="6170614" y="3334277"/>
            <a:ext cx="1811335" cy="904875"/>
          </a:xfrm>
        </p:spPr>
        <p:txBody>
          <a:bodyPr/>
          <a:lstStyle>
            <a:lvl1pPr>
              <a:spcBef>
                <a:spcPts val="0"/>
              </a:spcBef>
              <a:spcAft>
                <a:spcPts val="300"/>
              </a:spcAft>
              <a:defRPr lang="en-GB" sz="1000" b="0" i="0" kern="1200" dirty="0">
                <a:solidFill>
                  <a:schemeClr val="tx1"/>
                </a:solidFill>
                <a:latin typeface="+mn-lt"/>
                <a:ea typeface="+mn-ea"/>
                <a:cs typeface="+mn-cs"/>
              </a:defRPr>
            </a:lvl1pPr>
            <a:lvl2pPr marL="93660" indent="-93660">
              <a:spcBef>
                <a:spcPts val="0"/>
              </a:spcBef>
              <a:spcAft>
                <a:spcPts val="300"/>
              </a:spcAft>
              <a:tabLst/>
              <a:defRPr lang="en-GB" sz="1000" b="0" i="0" kern="1200" dirty="0">
                <a:solidFill>
                  <a:schemeClr val="tx1"/>
                </a:solidFill>
                <a:latin typeface="+mn-lt"/>
                <a:ea typeface="+mn-ea"/>
                <a:cs typeface="+mn-cs"/>
              </a:defRPr>
            </a:lvl2pPr>
            <a:lvl3pPr marL="179381" indent="-85722">
              <a:spcBef>
                <a:spcPts val="0"/>
              </a:spcBef>
              <a:spcAft>
                <a:spcPts val="300"/>
              </a:spcAft>
              <a:tabLst/>
              <a:defRPr lang="en-GB" sz="1000" b="0" i="0" kern="1200" dirty="0">
                <a:solidFill>
                  <a:schemeClr val="tx1"/>
                </a:solidFill>
                <a:latin typeface="+mn-lt"/>
                <a:ea typeface="+mn-ea"/>
                <a:cs typeface="+mn-cs"/>
              </a:defRPr>
            </a:lvl3pPr>
            <a:lvl4pPr>
              <a:defRPr sz="1000"/>
            </a:lvl4pPr>
            <a:lvl5pPr>
              <a:defRPr sz="1000"/>
            </a:lvl5pPr>
          </a:lstStyle>
          <a:p>
            <a:pPr lvl="0"/>
            <a:r>
              <a:rPr lang="en-US"/>
              <a:t>Click to edit Master text styles</a:t>
            </a:r>
          </a:p>
          <a:p>
            <a:pPr lvl="1"/>
            <a:r>
              <a:rPr lang="en-US"/>
              <a:t>Second level</a:t>
            </a:r>
          </a:p>
          <a:p>
            <a:pPr lvl="2"/>
            <a:r>
              <a:rPr lang="en-US"/>
              <a:t>Third level</a:t>
            </a:r>
          </a:p>
        </p:txBody>
      </p:sp>
      <p:sp>
        <p:nvSpPr>
          <p:cNvPr id="8" name="Title 7">
            <a:extLst>
              <a:ext uri="{FF2B5EF4-FFF2-40B4-BE49-F238E27FC236}">
                <a16:creationId xmlns:a16="http://schemas.microsoft.com/office/drawing/2014/main" id="{A4141273-8612-0373-5CE1-A74C8304F40A}"/>
              </a:ext>
            </a:extLst>
          </p:cNvPr>
          <p:cNvSpPr>
            <a:spLocks noGrp="1"/>
          </p:cNvSpPr>
          <p:nvPr>
            <p:ph type="title" hasCustomPrompt="1"/>
          </p:nvPr>
        </p:nvSpPr>
        <p:spPr>
          <a:xfrm>
            <a:off x="288304" y="262801"/>
            <a:ext cx="4750421" cy="461858"/>
          </a:xfrm>
        </p:spPr>
        <p:txBody>
          <a:bodyPr/>
          <a:lstStyle/>
          <a:p>
            <a:r>
              <a:rPr lang="en-US"/>
              <a:t>Master title style</a:t>
            </a:r>
            <a:endParaRPr lang="en-GB"/>
          </a:p>
        </p:txBody>
      </p:sp>
      <p:sp>
        <p:nvSpPr>
          <p:cNvPr id="7" name="Subtitle 2">
            <a:extLst>
              <a:ext uri="{FF2B5EF4-FFF2-40B4-BE49-F238E27FC236}">
                <a16:creationId xmlns:a16="http://schemas.microsoft.com/office/drawing/2014/main" id="{460EC19D-5C44-4557-54CE-FA6CE565E479}"/>
              </a:ext>
            </a:extLst>
          </p:cNvPr>
          <p:cNvSpPr>
            <a:spLocks noGrp="1"/>
          </p:cNvSpPr>
          <p:nvPr>
            <p:ph type="subTitle" idx="19" hasCustomPrompt="1"/>
          </p:nvPr>
        </p:nvSpPr>
        <p:spPr>
          <a:xfrm>
            <a:off x="288303" y="713620"/>
            <a:ext cx="4750421"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14989145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Left Side, Two Images and Text ">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55B8D2-C963-E4A2-E467-94496D231D97}"/>
              </a:ext>
            </a:extLst>
          </p:cNvPr>
          <p:cNvSpPr>
            <a:spLocks noGrp="1"/>
          </p:cNvSpPr>
          <p:nvPr>
            <p:ph type="sldNum" sz="quarter" idx="11"/>
          </p:nvPr>
        </p:nvSpPr>
        <p:spPr/>
        <p:txBody>
          <a:bodyPr/>
          <a:lstStyle/>
          <a:p>
            <a:fld id="{AEC8D767-5246-2244-A4A3-B8AFB218393C}" type="slidenum">
              <a:rPr lang="en-GB" smtClean="0"/>
              <a:pPr/>
              <a:t>‹#›</a:t>
            </a:fld>
            <a:endParaRPr lang="en-GB"/>
          </a:p>
        </p:txBody>
      </p:sp>
      <p:sp>
        <p:nvSpPr>
          <p:cNvPr id="10" name="Picture Placeholder 5">
            <a:extLst>
              <a:ext uri="{FF2B5EF4-FFF2-40B4-BE49-F238E27FC236}">
                <a16:creationId xmlns:a16="http://schemas.microsoft.com/office/drawing/2014/main" id="{BEB95803-75F5-094C-03C0-91A8C27F1AAA}"/>
              </a:ext>
            </a:extLst>
          </p:cNvPr>
          <p:cNvSpPr>
            <a:spLocks noGrp="1"/>
          </p:cNvSpPr>
          <p:nvPr>
            <p:ph type="pic" sz="quarter" idx="13" hasCustomPrompt="1"/>
          </p:nvPr>
        </p:nvSpPr>
        <p:spPr>
          <a:xfrm>
            <a:off x="7150102" y="-1"/>
            <a:ext cx="5041900" cy="3357563"/>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11" name="Picture Placeholder 5">
            <a:extLst>
              <a:ext uri="{FF2B5EF4-FFF2-40B4-BE49-F238E27FC236}">
                <a16:creationId xmlns:a16="http://schemas.microsoft.com/office/drawing/2014/main" id="{8BFC8B65-1954-09E7-5FF2-7014E6C8F04C}"/>
              </a:ext>
            </a:extLst>
          </p:cNvPr>
          <p:cNvSpPr>
            <a:spLocks noGrp="1"/>
          </p:cNvSpPr>
          <p:nvPr>
            <p:ph type="pic" sz="quarter" idx="14" hasCustomPrompt="1"/>
          </p:nvPr>
        </p:nvSpPr>
        <p:spPr>
          <a:xfrm>
            <a:off x="0" y="3357563"/>
            <a:ext cx="6022552" cy="3499955"/>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6" name="Text Placeholder 5">
            <a:extLst>
              <a:ext uri="{FF2B5EF4-FFF2-40B4-BE49-F238E27FC236}">
                <a16:creationId xmlns:a16="http://schemas.microsoft.com/office/drawing/2014/main" id="{899B3B30-291B-0259-955A-B312868ADB24}"/>
              </a:ext>
            </a:extLst>
          </p:cNvPr>
          <p:cNvSpPr>
            <a:spLocks noGrp="1"/>
          </p:cNvSpPr>
          <p:nvPr>
            <p:ph type="body" sz="quarter" idx="15"/>
          </p:nvPr>
        </p:nvSpPr>
        <p:spPr>
          <a:xfrm>
            <a:off x="7150102" y="4376738"/>
            <a:ext cx="4754562" cy="1893887"/>
          </a:xfrm>
        </p:spPr>
        <p:txBody>
          <a:bodyPr/>
          <a:lstStyle>
            <a:lvl4pPr>
              <a:defRPr lang="en-GB" sz="400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
            <a:extLst>
              <a:ext uri="{FF2B5EF4-FFF2-40B4-BE49-F238E27FC236}">
                <a16:creationId xmlns:a16="http://schemas.microsoft.com/office/drawing/2014/main" id="{44087789-03A9-0559-7959-C80A1DC0A306}"/>
              </a:ext>
            </a:extLst>
          </p:cNvPr>
          <p:cNvSpPr>
            <a:spLocks noGrp="1"/>
          </p:cNvSpPr>
          <p:nvPr>
            <p:ph type="title"/>
          </p:nvPr>
        </p:nvSpPr>
        <p:spPr>
          <a:xfrm>
            <a:off x="288000" y="530259"/>
            <a:ext cx="4754563" cy="2437590"/>
          </a:xfrm>
        </p:spPr>
        <p:txBody>
          <a:bodyPr anchor="ctr">
            <a:spAutoFit/>
          </a:bodyPr>
          <a:lstStyle>
            <a:lvl1pPr>
              <a:lnSpc>
                <a:spcPct val="80000"/>
              </a:lnSpc>
              <a:defRPr sz="6500">
                <a:solidFill>
                  <a:schemeClr val="tx2"/>
                </a:solidFill>
              </a:defRPr>
            </a:lvl1pPr>
          </a:lstStyle>
          <a:p>
            <a:r>
              <a:rPr lang="en-US"/>
              <a:t>Click to edit Master title style</a:t>
            </a:r>
            <a:endParaRPr lang="en-GB"/>
          </a:p>
        </p:txBody>
      </p:sp>
    </p:spTree>
    <p:extLst>
      <p:ext uri="{BB962C8B-B14F-4D97-AF65-F5344CB8AC3E}">
        <p14:creationId xmlns:p14="http://schemas.microsoft.com/office/powerpoint/2010/main" val="16858496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Right Side, Two Images and Text ">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55B8D2-C963-E4A2-E467-94496D231D97}"/>
              </a:ext>
            </a:extLst>
          </p:cNvPr>
          <p:cNvSpPr>
            <a:spLocks noGrp="1"/>
          </p:cNvSpPr>
          <p:nvPr>
            <p:ph type="sldNum" sz="quarter" idx="11"/>
          </p:nvPr>
        </p:nvSpPr>
        <p:spPr/>
        <p:txBody>
          <a:bodyPr/>
          <a:lstStyle/>
          <a:p>
            <a:fld id="{AEC8D767-5246-2244-A4A3-B8AFB218393C}" type="slidenum">
              <a:rPr lang="en-GB" smtClean="0"/>
              <a:pPr/>
              <a:t>‹#›</a:t>
            </a:fld>
            <a:endParaRPr lang="en-GB"/>
          </a:p>
        </p:txBody>
      </p:sp>
      <p:sp>
        <p:nvSpPr>
          <p:cNvPr id="10" name="Picture Placeholder 5">
            <a:extLst>
              <a:ext uri="{FF2B5EF4-FFF2-40B4-BE49-F238E27FC236}">
                <a16:creationId xmlns:a16="http://schemas.microsoft.com/office/drawing/2014/main" id="{BEB95803-75F5-094C-03C0-91A8C27F1AAA}"/>
              </a:ext>
            </a:extLst>
          </p:cNvPr>
          <p:cNvSpPr>
            <a:spLocks noGrp="1"/>
          </p:cNvSpPr>
          <p:nvPr>
            <p:ph type="pic" sz="quarter" idx="13" hasCustomPrompt="1"/>
          </p:nvPr>
        </p:nvSpPr>
        <p:spPr>
          <a:xfrm>
            <a:off x="0" y="-1"/>
            <a:ext cx="5041900" cy="3357563"/>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11" name="Picture Placeholder 5">
            <a:extLst>
              <a:ext uri="{FF2B5EF4-FFF2-40B4-BE49-F238E27FC236}">
                <a16:creationId xmlns:a16="http://schemas.microsoft.com/office/drawing/2014/main" id="{8BFC8B65-1954-09E7-5FF2-7014E6C8F04C}"/>
              </a:ext>
            </a:extLst>
          </p:cNvPr>
          <p:cNvSpPr>
            <a:spLocks noGrp="1"/>
          </p:cNvSpPr>
          <p:nvPr>
            <p:ph type="pic" sz="quarter" idx="14" hasCustomPrompt="1"/>
          </p:nvPr>
        </p:nvSpPr>
        <p:spPr>
          <a:xfrm>
            <a:off x="6165850" y="3357563"/>
            <a:ext cx="6022552" cy="3499955"/>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6" name="Text Placeholder 5">
            <a:extLst>
              <a:ext uri="{FF2B5EF4-FFF2-40B4-BE49-F238E27FC236}">
                <a16:creationId xmlns:a16="http://schemas.microsoft.com/office/drawing/2014/main" id="{899B3B30-291B-0259-955A-B312868ADB24}"/>
              </a:ext>
            </a:extLst>
          </p:cNvPr>
          <p:cNvSpPr>
            <a:spLocks noGrp="1"/>
          </p:cNvSpPr>
          <p:nvPr>
            <p:ph type="body" sz="quarter" idx="15"/>
          </p:nvPr>
        </p:nvSpPr>
        <p:spPr>
          <a:xfrm>
            <a:off x="287338" y="4376738"/>
            <a:ext cx="4754562" cy="1893887"/>
          </a:xfrm>
        </p:spPr>
        <p:txBody>
          <a:bodyPr/>
          <a:lstStyle>
            <a:lvl4pPr>
              <a:defRPr lang="en-GB" sz="4000" dirty="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
            <a:extLst>
              <a:ext uri="{FF2B5EF4-FFF2-40B4-BE49-F238E27FC236}">
                <a16:creationId xmlns:a16="http://schemas.microsoft.com/office/drawing/2014/main" id="{44087789-03A9-0559-7959-C80A1DC0A306}"/>
              </a:ext>
            </a:extLst>
          </p:cNvPr>
          <p:cNvSpPr>
            <a:spLocks noGrp="1"/>
          </p:cNvSpPr>
          <p:nvPr>
            <p:ph type="title"/>
          </p:nvPr>
        </p:nvSpPr>
        <p:spPr>
          <a:xfrm>
            <a:off x="6165850" y="530259"/>
            <a:ext cx="4754563" cy="2437590"/>
          </a:xfrm>
        </p:spPr>
        <p:txBody>
          <a:bodyPr anchor="ctr">
            <a:spAutoFit/>
          </a:bodyPr>
          <a:lstStyle>
            <a:lvl1pPr>
              <a:lnSpc>
                <a:spcPct val="80000"/>
              </a:lnSpc>
              <a:defRPr sz="6500">
                <a:solidFill>
                  <a:schemeClr val="tx2"/>
                </a:solidFill>
              </a:defRPr>
            </a:lvl1pPr>
          </a:lstStyle>
          <a:p>
            <a:r>
              <a:rPr lang="en-US"/>
              <a:t>Click to edit Master title style</a:t>
            </a:r>
            <a:endParaRPr lang="en-GB"/>
          </a:p>
        </p:txBody>
      </p:sp>
    </p:spTree>
    <p:extLst>
      <p:ext uri="{BB962C8B-B14F-4D97-AF65-F5344CB8AC3E}">
        <p14:creationId xmlns:p14="http://schemas.microsoft.com/office/powerpoint/2010/main" val="18012112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ree Images and Caption">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55B8D2-C963-E4A2-E467-94496D231D97}"/>
              </a:ext>
            </a:extLst>
          </p:cNvPr>
          <p:cNvSpPr>
            <a:spLocks noGrp="1"/>
          </p:cNvSpPr>
          <p:nvPr>
            <p:ph type="sldNum" sz="quarter" idx="11"/>
          </p:nvPr>
        </p:nvSpPr>
        <p:spPr/>
        <p:txBody>
          <a:bodyPr/>
          <a:lstStyle/>
          <a:p>
            <a:fld id="{AEC8D767-5246-2244-A4A3-B8AFB218393C}" type="slidenum">
              <a:rPr lang="en-GB" smtClean="0"/>
              <a:pPr/>
              <a:t>‹#›</a:t>
            </a:fld>
            <a:endParaRPr lang="en-GB"/>
          </a:p>
        </p:txBody>
      </p:sp>
      <p:sp>
        <p:nvSpPr>
          <p:cNvPr id="10" name="Picture Placeholder 5">
            <a:extLst>
              <a:ext uri="{FF2B5EF4-FFF2-40B4-BE49-F238E27FC236}">
                <a16:creationId xmlns:a16="http://schemas.microsoft.com/office/drawing/2014/main" id="{BEB95803-75F5-094C-03C0-91A8C27F1AAA}"/>
              </a:ext>
            </a:extLst>
          </p:cNvPr>
          <p:cNvSpPr>
            <a:spLocks noGrp="1"/>
          </p:cNvSpPr>
          <p:nvPr>
            <p:ph type="pic" sz="quarter" idx="13" hasCustomPrompt="1"/>
          </p:nvPr>
        </p:nvSpPr>
        <p:spPr>
          <a:xfrm>
            <a:off x="0" y="3357563"/>
            <a:ext cx="4152900" cy="3500438"/>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11" name="Picture Placeholder 5">
            <a:extLst>
              <a:ext uri="{FF2B5EF4-FFF2-40B4-BE49-F238E27FC236}">
                <a16:creationId xmlns:a16="http://schemas.microsoft.com/office/drawing/2014/main" id="{8BFC8B65-1954-09E7-5FF2-7014E6C8F04C}"/>
              </a:ext>
            </a:extLst>
          </p:cNvPr>
          <p:cNvSpPr>
            <a:spLocks noGrp="1"/>
          </p:cNvSpPr>
          <p:nvPr>
            <p:ph type="pic" sz="quarter" idx="14" hasCustomPrompt="1"/>
          </p:nvPr>
        </p:nvSpPr>
        <p:spPr>
          <a:xfrm>
            <a:off x="4152900" y="1"/>
            <a:ext cx="3912062" cy="6857518"/>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6" name="Text Placeholder 5">
            <a:extLst>
              <a:ext uri="{FF2B5EF4-FFF2-40B4-BE49-F238E27FC236}">
                <a16:creationId xmlns:a16="http://schemas.microsoft.com/office/drawing/2014/main" id="{899B3B30-291B-0259-955A-B312868ADB24}"/>
              </a:ext>
            </a:extLst>
          </p:cNvPr>
          <p:cNvSpPr>
            <a:spLocks noGrp="1"/>
          </p:cNvSpPr>
          <p:nvPr>
            <p:ph type="body" sz="quarter" idx="15"/>
          </p:nvPr>
        </p:nvSpPr>
        <p:spPr>
          <a:xfrm>
            <a:off x="9104313" y="4376738"/>
            <a:ext cx="2795587" cy="1893887"/>
          </a:xfrm>
        </p:spPr>
        <p:txBody>
          <a:bodyPr/>
          <a:lstStyle>
            <a:lvl4pPr>
              <a:defRPr sz="400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Picture Placeholder 5">
            <a:extLst>
              <a:ext uri="{FF2B5EF4-FFF2-40B4-BE49-F238E27FC236}">
                <a16:creationId xmlns:a16="http://schemas.microsoft.com/office/drawing/2014/main" id="{274C72C0-D5F1-8526-2BDA-0E6460C330CF}"/>
              </a:ext>
            </a:extLst>
          </p:cNvPr>
          <p:cNvSpPr>
            <a:spLocks noGrp="1"/>
          </p:cNvSpPr>
          <p:nvPr>
            <p:ph type="pic" sz="quarter" idx="16" hasCustomPrompt="1"/>
          </p:nvPr>
        </p:nvSpPr>
        <p:spPr>
          <a:xfrm>
            <a:off x="8064962" y="0"/>
            <a:ext cx="4114339" cy="3357563"/>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5" name="Title 4">
            <a:extLst>
              <a:ext uri="{FF2B5EF4-FFF2-40B4-BE49-F238E27FC236}">
                <a16:creationId xmlns:a16="http://schemas.microsoft.com/office/drawing/2014/main" id="{6D8318B1-25E6-EF2C-0244-43CD92F8BF97}"/>
              </a:ext>
            </a:extLst>
          </p:cNvPr>
          <p:cNvSpPr>
            <a:spLocks noGrp="1"/>
          </p:cNvSpPr>
          <p:nvPr>
            <p:ph type="title"/>
          </p:nvPr>
        </p:nvSpPr>
        <p:spPr>
          <a:xfrm>
            <a:off x="288001" y="696913"/>
            <a:ext cx="3770934" cy="1765868"/>
          </a:xfrm>
        </p:spPr>
        <p:txBody>
          <a:bodyPr/>
          <a:lstStyle>
            <a:lvl1pPr>
              <a:defRPr sz="4500"/>
            </a:lvl1pPr>
          </a:lstStyle>
          <a:p>
            <a:r>
              <a:rPr lang="en-US"/>
              <a:t>Click to edit Master title style</a:t>
            </a:r>
            <a:endParaRPr lang="en-GB"/>
          </a:p>
        </p:txBody>
      </p:sp>
    </p:spTree>
    <p:extLst>
      <p:ext uri="{BB962C8B-B14F-4D97-AF65-F5344CB8AC3E}">
        <p14:creationId xmlns:p14="http://schemas.microsoft.com/office/powerpoint/2010/main" val="21997932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nimated Title and Images">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55B8D2-C963-E4A2-E467-94496D231D97}"/>
              </a:ext>
            </a:extLst>
          </p:cNvPr>
          <p:cNvSpPr>
            <a:spLocks noGrp="1"/>
          </p:cNvSpPr>
          <p:nvPr>
            <p:ph type="sldNum" sz="quarter" idx="11"/>
          </p:nvPr>
        </p:nvSpPr>
        <p:spPr/>
        <p:txBody>
          <a:bodyPr/>
          <a:lstStyle/>
          <a:p>
            <a:fld id="{AEC8D767-5246-2244-A4A3-B8AFB218393C}" type="slidenum">
              <a:rPr lang="en-GB" smtClean="0"/>
              <a:pPr/>
              <a:t>‹#›</a:t>
            </a:fld>
            <a:endParaRPr lang="en-GB"/>
          </a:p>
        </p:txBody>
      </p:sp>
      <p:sp>
        <p:nvSpPr>
          <p:cNvPr id="10" name="Picture Placeholder 5">
            <a:extLst>
              <a:ext uri="{FF2B5EF4-FFF2-40B4-BE49-F238E27FC236}">
                <a16:creationId xmlns:a16="http://schemas.microsoft.com/office/drawing/2014/main" id="{BEB95803-75F5-094C-03C0-91A8C27F1AAA}"/>
              </a:ext>
            </a:extLst>
          </p:cNvPr>
          <p:cNvSpPr>
            <a:spLocks noGrp="1"/>
          </p:cNvSpPr>
          <p:nvPr>
            <p:ph type="pic" sz="quarter" idx="13" hasCustomPrompt="1"/>
          </p:nvPr>
        </p:nvSpPr>
        <p:spPr>
          <a:xfrm>
            <a:off x="0" y="-1"/>
            <a:ext cx="5041900" cy="3357563"/>
          </a:xfrm>
          <a:solidFill>
            <a:srgbClr val="F6F3F2"/>
          </a:solidFill>
        </p:spPr>
        <p:txBody>
          <a:bodyPr vert="horz" lIns="0" tIns="0" rIns="0" bIns="0" rtlCol="0">
            <a:noAutofit/>
          </a:bodyPr>
          <a:lstStyle>
            <a:lvl1pPr marL="0" marR="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11" name="Picture Placeholder 5">
            <a:extLst>
              <a:ext uri="{FF2B5EF4-FFF2-40B4-BE49-F238E27FC236}">
                <a16:creationId xmlns:a16="http://schemas.microsoft.com/office/drawing/2014/main" id="{8BFC8B65-1954-09E7-5FF2-7014E6C8F04C}"/>
              </a:ext>
            </a:extLst>
          </p:cNvPr>
          <p:cNvSpPr>
            <a:spLocks noGrp="1"/>
          </p:cNvSpPr>
          <p:nvPr>
            <p:ph type="pic" sz="quarter" idx="14" hasCustomPrompt="1"/>
          </p:nvPr>
        </p:nvSpPr>
        <p:spPr>
          <a:xfrm>
            <a:off x="6165850" y="3357563"/>
            <a:ext cx="6022552" cy="3499955"/>
          </a:xfrm>
          <a:solidFill>
            <a:srgbClr val="F6F3F2"/>
          </a:solidFill>
        </p:spPr>
        <p:txBody>
          <a:bodyPr vert="horz" lIns="0" tIns="0" rIns="0" bIns="0" rtlCol="0">
            <a:noAutofit/>
          </a:bodyPr>
          <a:lstStyle>
            <a:lvl1pPr marL="0" marR="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12" name="Text Placeholder 5">
            <a:extLst>
              <a:ext uri="{FF2B5EF4-FFF2-40B4-BE49-F238E27FC236}">
                <a16:creationId xmlns:a16="http://schemas.microsoft.com/office/drawing/2014/main" id="{769031AD-BE5D-A3B7-1DEC-6584F4E4BF8D}"/>
              </a:ext>
            </a:extLst>
          </p:cNvPr>
          <p:cNvSpPr>
            <a:spLocks noGrp="1"/>
          </p:cNvSpPr>
          <p:nvPr>
            <p:ph type="body" sz="quarter" idx="12" hasCustomPrompt="1"/>
          </p:nvPr>
        </p:nvSpPr>
        <p:spPr>
          <a:xfrm>
            <a:off x="6165851" y="1295132"/>
            <a:ext cx="5736764" cy="933782"/>
          </a:xfrm>
        </p:spPr>
        <p:txBody>
          <a:bodyPr wrap="square" anchor="ctr">
            <a:spAutoFit/>
          </a:bodyPr>
          <a:lstStyle>
            <a:lvl1pPr>
              <a:lnSpc>
                <a:spcPct val="80000"/>
              </a:lnSpc>
              <a:defRPr sz="7400" b="0" i="0">
                <a:solidFill>
                  <a:schemeClr val="accent1"/>
                </a:solidFill>
                <a:latin typeface="+mj-lt"/>
              </a:defRPr>
            </a:lvl1pPr>
            <a:lvl2pPr>
              <a:lnSpc>
                <a:spcPct val="80000"/>
              </a:lnSpc>
              <a:defRPr lang="en-GB" dirty="0" smtClean="0"/>
            </a:lvl2pPr>
            <a:lvl3pPr>
              <a:lnSpc>
                <a:spcPct val="80000"/>
              </a:lnSpc>
              <a:defRPr lang="en-GB" dirty="0" smtClean="0"/>
            </a:lvl3pPr>
            <a:lvl4pPr>
              <a:lnSpc>
                <a:spcPct val="80000"/>
              </a:lnSpc>
              <a:defRPr lang="en-GB" dirty="0" smtClean="0"/>
            </a:lvl4pPr>
            <a:lvl5pPr>
              <a:lnSpc>
                <a:spcPct val="80000"/>
              </a:lnSpc>
              <a:defRPr lang="en-GB" dirty="0"/>
            </a:lvl5pPr>
          </a:lstStyle>
          <a:p>
            <a:pPr lvl="0"/>
            <a:r>
              <a:rPr lang="en-GB"/>
              <a:t>Key text</a:t>
            </a:r>
          </a:p>
        </p:txBody>
      </p:sp>
      <p:sp>
        <p:nvSpPr>
          <p:cNvPr id="13" name="Text Placeholder 5">
            <a:extLst>
              <a:ext uri="{FF2B5EF4-FFF2-40B4-BE49-F238E27FC236}">
                <a16:creationId xmlns:a16="http://schemas.microsoft.com/office/drawing/2014/main" id="{C02A894D-CD72-8370-90B3-68756CDFCBE0}"/>
              </a:ext>
            </a:extLst>
          </p:cNvPr>
          <p:cNvSpPr>
            <a:spLocks noGrp="1"/>
          </p:cNvSpPr>
          <p:nvPr>
            <p:ph type="body" sz="quarter" idx="15" hasCustomPrompt="1"/>
          </p:nvPr>
        </p:nvSpPr>
        <p:spPr>
          <a:xfrm>
            <a:off x="1266825" y="4365648"/>
            <a:ext cx="4754562" cy="933782"/>
          </a:xfrm>
        </p:spPr>
        <p:txBody>
          <a:bodyPr wrap="square" anchor="ctr">
            <a:spAutoFit/>
          </a:bodyPr>
          <a:lstStyle>
            <a:lvl1pPr>
              <a:lnSpc>
                <a:spcPct val="80000"/>
              </a:lnSpc>
              <a:defRPr sz="7400" b="0" i="0">
                <a:solidFill>
                  <a:schemeClr val="accent1"/>
                </a:solidFill>
                <a:latin typeface="+mj-lt"/>
              </a:defRPr>
            </a:lvl1pPr>
            <a:lvl2pPr>
              <a:lnSpc>
                <a:spcPct val="80000"/>
              </a:lnSpc>
              <a:defRPr lang="en-GB" dirty="0" smtClean="0"/>
            </a:lvl2pPr>
            <a:lvl3pPr>
              <a:lnSpc>
                <a:spcPct val="80000"/>
              </a:lnSpc>
              <a:defRPr lang="en-GB" dirty="0" smtClean="0"/>
            </a:lvl3pPr>
            <a:lvl4pPr>
              <a:lnSpc>
                <a:spcPct val="80000"/>
              </a:lnSpc>
              <a:defRPr lang="en-GB" dirty="0" smtClean="0"/>
            </a:lvl4pPr>
            <a:lvl5pPr>
              <a:lnSpc>
                <a:spcPct val="80000"/>
              </a:lnSpc>
              <a:defRPr lang="en-GB" dirty="0"/>
            </a:lvl5pPr>
          </a:lstStyle>
          <a:p>
            <a:pPr lvl="0"/>
            <a:r>
              <a:rPr lang="en-GB"/>
              <a:t>goes here</a:t>
            </a:r>
          </a:p>
        </p:txBody>
      </p:sp>
    </p:spTree>
    <p:extLst>
      <p:ext uri="{BB962C8B-B14F-4D97-AF65-F5344CB8AC3E}">
        <p14:creationId xmlns:p14="http://schemas.microsoft.com/office/powerpoint/2010/main" val="275809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63" presetClass="path" presetSubtype="0" accel="50000" decel="50000" fill="hold" grpId="1" nodeType="withEffect">
                                  <p:stCondLst>
                                    <p:cond delay="0"/>
                                  </p:stCondLst>
                                  <p:childTnLst>
                                    <p:animMotion origin="layout" path="M 1.45833E-6 -4.07407E-6 L 0.03906 -4.07407E-6 " pathEditMode="relative" rAng="0" ptsTypes="AA">
                                      <p:cBhvr>
                                        <p:cTn id="9" dur="1000" spd="-100000" fill="hold"/>
                                        <p:tgtEl>
                                          <p:spTgt spid="12"/>
                                        </p:tgtEl>
                                        <p:attrNameLst>
                                          <p:attrName>ppt_x</p:attrName>
                                          <p:attrName>ppt_y</p:attrName>
                                        </p:attrNameLst>
                                      </p:cBhvr>
                                      <p:rCtr x="1953" y="0"/>
                                    </p:animMotion>
                                  </p:childTnLst>
                                </p:cTn>
                              </p:par>
                              <p:par>
                                <p:cTn id="10" presetID="10"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63" presetClass="path" presetSubtype="0" accel="50000" decel="50000" fill="hold" grpId="1" nodeType="withEffect">
                                  <p:stCondLst>
                                    <p:cond delay="0"/>
                                  </p:stCondLst>
                                  <p:childTnLst>
                                    <p:animMotion origin="layout" path="M -3.33333E-6 -3.7037E-6 L -0.03437 -3.7037E-6 " pathEditMode="relative" rAng="0" ptsTypes="AA">
                                      <p:cBhvr>
                                        <p:cTn id="18" dur="1000" spd="-100000" fill="hold"/>
                                        <p:tgtEl>
                                          <p:spTgt spid="13"/>
                                        </p:tgtEl>
                                        <p:attrNameLst>
                                          <p:attrName>ppt_x</p:attrName>
                                          <p:attrName>ppt_y</p:attrName>
                                        </p:attrNameLst>
                                      </p:cBhvr>
                                      <p:rCtr x="-1719" y="0"/>
                                    </p:animMotion>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tmplLst>
          <p:tmpl>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2" grpId="1"/>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3" grpId="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eam Slide x 1">
    <p:bg>
      <p:bgPr>
        <a:solidFill>
          <a:schemeClr val="tx2"/>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lvl1pPr>
              <a:defRPr>
                <a:solidFill>
                  <a:schemeClr val="bg1"/>
                </a:solidFill>
              </a:defRPr>
            </a:lvl1pPr>
          </a:lstStyle>
          <a:p>
            <a:fld id="{AEC8D767-5246-2244-A4A3-B8AFB218393C}" type="slidenum">
              <a:rPr lang="en-GB" smtClean="0"/>
              <a:pPr/>
              <a:t>‹#›</a:t>
            </a:fld>
            <a:endParaRPr lang="en-GB"/>
          </a:p>
        </p:txBody>
      </p:sp>
      <p:sp>
        <p:nvSpPr>
          <p:cNvPr id="23" name="Picture Placeholder 3">
            <a:extLst>
              <a:ext uri="{FF2B5EF4-FFF2-40B4-BE49-F238E27FC236}">
                <a16:creationId xmlns:a16="http://schemas.microsoft.com/office/drawing/2014/main" id="{9858E5CC-B320-8459-7BD7-5CE14C5E3AC9}"/>
              </a:ext>
            </a:extLst>
          </p:cNvPr>
          <p:cNvSpPr>
            <a:spLocks noGrp="1"/>
          </p:cNvSpPr>
          <p:nvPr>
            <p:ph type="pic" sz="quarter" idx="23" hasCustomPrompt="1"/>
          </p:nvPr>
        </p:nvSpPr>
        <p:spPr>
          <a:xfrm>
            <a:off x="6096001" y="0"/>
            <a:ext cx="6095999" cy="6858000"/>
          </a:xfrm>
          <a:solidFill>
            <a:srgbClr val="F6F3F2"/>
          </a:solidFill>
        </p:spPr>
        <p:txBody>
          <a:bodyPr vert="horz" lIns="0" tIns="0" rIns="0" bIns="0" rtlCol="0">
            <a:noAutofit/>
          </a:bodyPr>
          <a:lstStyle>
            <a:lvl1pPr>
              <a:defRPr lang="en-GB" dirty="0">
                <a:solidFill>
                  <a:schemeClr val="tx1"/>
                </a:solidFill>
              </a:defRPr>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4" name="Text Placeholder 10">
            <a:extLst>
              <a:ext uri="{FF2B5EF4-FFF2-40B4-BE49-F238E27FC236}">
                <a16:creationId xmlns:a16="http://schemas.microsoft.com/office/drawing/2014/main" id="{9C68E616-CAC0-EE06-D15E-AFFEF3740EFF}"/>
              </a:ext>
            </a:extLst>
          </p:cNvPr>
          <p:cNvSpPr>
            <a:spLocks noGrp="1"/>
          </p:cNvSpPr>
          <p:nvPr>
            <p:ph type="body" sz="quarter" idx="26" hasCustomPrompt="1"/>
          </p:nvPr>
        </p:nvSpPr>
        <p:spPr>
          <a:xfrm>
            <a:off x="288926" y="5394325"/>
            <a:ext cx="2795587" cy="876300"/>
          </a:xfrm>
        </p:spPr>
        <p:txBody>
          <a:bodyPr anchor="t"/>
          <a:lstStyle>
            <a:lvl1pPr>
              <a:spcBef>
                <a:spcPts val="0"/>
              </a:spcBef>
              <a:spcAft>
                <a:spcPts val="0"/>
              </a:spcAft>
              <a:defRPr lang="en-GB" sz="1400" b="1" i="0" kern="1200" dirty="0">
                <a:solidFill>
                  <a:schemeClr val="bg1"/>
                </a:solidFill>
                <a:latin typeface="Johnson Text" pitchFamily="2" charset="77"/>
                <a:ea typeface="+mn-ea"/>
                <a:cs typeface="+mn-cs"/>
              </a:defRPr>
            </a:lvl1pPr>
            <a:lvl2pPr marL="0" indent="0">
              <a:spcBef>
                <a:spcPts val="0"/>
              </a:spcBef>
              <a:spcAft>
                <a:spcPts val="0"/>
              </a:spcAft>
              <a:buNone/>
              <a:defRPr sz="1400" b="0" i="0">
                <a:solidFill>
                  <a:schemeClr val="bg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5" name="Text Placeholder 7">
            <a:extLst>
              <a:ext uri="{FF2B5EF4-FFF2-40B4-BE49-F238E27FC236}">
                <a16:creationId xmlns:a16="http://schemas.microsoft.com/office/drawing/2014/main" id="{D8DD8F62-9521-0227-75CF-0AE636418711}"/>
              </a:ext>
            </a:extLst>
          </p:cNvPr>
          <p:cNvSpPr>
            <a:spLocks noGrp="1"/>
          </p:cNvSpPr>
          <p:nvPr>
            <p:ph type="body" sz="quarter" idx="15"/>
          </p:nvPr>
        </p:nvSpPr>
        <p:spPr>
          <a:xfrm>
            <a:off x="288925" y="2338388"/>
            <a:ext cx="3778250" cy="1893887"/>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9" name="Title 7">
            <a:extLst>
              <a:ext uri="{FF2B5EF4-FFF2-40B4-BE49-F238E27FC236}">
                <a16:creationId xmlns:a16="http://schemas.microsoft.com/office/drawing/2014/main" id="{B09A4C51-350E-EA65-5ABE-B10E6D298CF1}"/>
              </a:ext>
            </a:extLst>
          </p:cNvPr>
          <p:cNvSpPr>
            <a:spLocks noGrp="1"/>
          </p:cNvSpPr>
          <p:nvPr>
            <p:ph type="title" hasCustomPrompt="1"/>
          </p:nvPr>
        </p:nvSpPr>
        <p:spPr>
          <a:xfrm>
            <a:off x="288303" y="262800"/>
            <a:ext cx="5733085" cy="468590"/>
          </a:xfrm>
        </p:spPr>
        <p:txBody>
          <a:bodyPr/>
          <a:lstStyle>
            <a:lvl1pPr>
              <a:defRPr>
                <a:solidFill>
                  <a:schemeClr val="bg1"/>
                </a:solidFill>
              </a:defRPr>
            </a:lvl1pPr>
          </a:lstStyle>
          <a:p>
            <a:r>
              <a:rPr lang="en-US"/>
              <a:t>Master title style</a:t>
            </a:r>
            <a:endParaRPr lang="en-GB"/>
          </a:p>
        </p:txBody>
      </p:sp>
      <p:sp>
        <p:nvSpPr>
          <p:cNvPr id="2" name="Subtitle 2">
            <a:extLst>
              <a:ext uri="{FF2B5EF4-FFF2-40B4-BE49-F238E27FC236}">
                <a16:creationId xmlns:a16="http://schemas.microsoft.com/office/drawing/2014/main" id="{5751BFC5-7E94-8966-6D2A-5204BCB942D2}"/>
              </a:ext>
            </a:extLst>
          </p:cNvPr>
          <p:cNvSpPr>
            <a:spLocks noGrp="1"/>
          </p:cNvSpPr>
          <p:nvPr>
            <p:ph type="subTitle" idx="16" hasCustomPrompt="1"/>
          </p:nvPr>
        </p:nvSpPr>
        <p:spPr>
          <a:xfrm>
            <a:off x="288303" y="713620"/>
            <a:ext cx="5733085" cy="289438"/>
          </a:xfrm>
        </p:spPr>
        <p:txBody>
          <a:bodyPr vert="horz" wrap="square" lIns="0" tIns="0" rIns="0" bIns="0" rtlCol="0" anchor="t">
            <a:spAutoFit/>
          </a:bodyPr>
          <a:lstStyle>
            <a:lvl1pPr>
              <a:defRPr lang="en-GB" b="1" dirty="0">
                <a:solidFill>
                  <a:schemeClr val="bg1"/>
                </a:solidFill>
              </a:defRPr>
            </a:lvl1pPr>
          </a:lstStyle>
          <a:p>
            <a:pPr lvl="0">
              <a:spcBef>
                <a:spcPts val="0"/>
              </a:spcBef>
              <a:spcAft>
                <a:spcPts val="0"/>
              </a:spcAft>
            </a:pPr>
            <a:r>
              <a:rPr lang="en-GB"/>
              <a:t>Subtitle goes here if required</a:t>
            </a:r>
          </a:p>
        </p:txBody>
      </p:sp>
      <p:sp>
        <p:nvSpPr>
          <p:cNvPr id="8" name="Graphic 6">
            <a:extLst>
              <a:ext uri="{FF2B5EF4-FFF2-40B4-BE49-F238E27FC236}">
                <a16:creationId xmlns:a16="http://schemas.microsoft.com/office/drawing/2014/main" id="{5ED696B4-406E-0FB8-EA0B-E53B61E554E6}"/>
              </a:ext>
            </a:extLst>
          </p:cNvPr>
          <p:cNvSpPr>
            <a:spLocks noChangeAspect="1"/>
          </p:cNvSpPr>
          <p:nvPr userDrawn="1"/>
        </p:nvSpPr>
        <p:spPr>
          <a:xfrm>
            <a:off x="288303" y="6416713"/>
            <a:ext cx="2102687" cy="147600"/>
          </a:xfrm>
          <a:custGeom>
            <a:avLst/>
            <a:gdLst>
              <a:gd name="connsiteX0" fmla="*/ 4672481 w 11413077"/>
              <a:gd name="connsiteY0" fmla="*/ 236351 h 801151"/>
              <a:gd name="connsiteX1" fmla="*/ 4578324 w 11413077"/>
              <a:gd name="connsiteY1" fmla="*/ 236351 h 801151"/>
              <a:gd name="connsiteX2" fmla="*/ 4436614 w 11413077"/>
              <a:gd name="connsiteY2" fmla="*/ 678512 h 801151"/>
              <a:gd name="connsiteX3" fmla="*/ 4293794 w 11413077"/>
              <a:gd name="connsiteY3" fmla="*/ 236351 h 801151"/>
              <a:gd name="connsiteX4" fmla="*/ 4196308 w 11413077"/>
              <a:gd name="connsiteY4" fmla="*/ 236351 h 801151"/>
              <a:gd name="connsiteX5" fmla="*/ 4376855 w 11413077"/>
              <a:gd name="connsiteY5" fmla="*/ 783609 h 801151"/>
              <a:gd name="connsiteX6" fmla="*/ 4492093 w 11413077"/>
              <a:gd name="connsiteY6" fmla="*/ 783609 h 801151"/>
              <a:gd name="connsiteX7" fmla="*/ 4672481 w 11413077"/>
              <a:gd name="connsiteY7" fmla="*/ 236351 h 801151"/>
              <a:gd name="connsiteX8" fmla="*/ 5829624 w 11413077"/>
              <a:gd name="connsiteY8" fmla="*/ 236351 h 801151"/>
              <a:gd name="connsiteX9" fmla="*/ 5737687 w 11413077"/>
              <a:gd name="connsiteY9" fmla="*/ 236351 h 801151"/>
              <a:gd name="connsiteX10" fmla="*/ 5737687 w 11413077"/>
              <a:gd name="connsiteY10" fmla="*/ 783609 h 801151"/>
              <a:gd name="connsiteX11" fmla="*/ 5829624 w 11413077"/>
              <a:gd name="connsiteY11" fmla="*/ 783609 h 801151"/>
              <a:gd name="connsiteX12" fmla="*/ 5829624 w 11413077"/>
              <a:gd name="connsiteY12" fmla="*/ 236351 h 801151"/>
              <a:gd name="connsiteX13" fmla="*/ 6394405 w 11413077"/>
              <a:gd name="connsiteY13" fmla="*/ 236351 h 801151"/>
              <a:gd name="connsiteX14" fmla="*/ 6300249 w 11413077"/>
              <a:gd name="connsiteY14" fmla="*/ 236351 h 801151"/>
              <a:gd name="connsiteX15" fmla="*/ 6158538 w 11413077"/>
              <a:gd name="connsiteY15" fmla="*/ 678512 h 801151"/>
              <a:gd name="connsiteX16" fmla="*/ 6015718 w 11413077"/>
              <a:gd name="connsiteY16" fmla="*/ 236351 h 801151"/>
              <a:gd name="connsiteX17" fmla="*/ 5918233 w 11413077"/>
              <a:gd name="connsiteY17" fmla="*/ 236351 h 801151"/>
              <a:gd name="connsiteX18" fmla="*/ 6098779 w 11413077"/>
              <a:gd name="connsiteY18" fmla="*/ 783609 h 801151"/>
              <a:gd name="connsiteX19" fmla="*/ 6214018 w 11413077"/>
              <a:gd name="connsiteY19" fmla="*/ 783609 h 801151"/>
              <a:gd name="connsiteX20" fmla="*/ 6394405 w 11413077"/>
              <a:gd name="connsiteY20" fmla="*/ 236351 h 801151"/>
              <a:gd name="connsiteX21" fmla="*/ 9473991 w 11413077"/>
              <a:gd name="connsiteY21" fmla="*/ 236351 h 801151"/>
              <a:gd name="connsiteX22" fmla="*/ 9382053 w 11413077"/>
              <a:gd name="connsiteY22" fmla="*/ 236351 h 801151"/>
              <a:gd name="connsiteX23" fmla="*/ 9382053 w 11413077"/>
              <a:gd name="connsiteY23" fmla="*/ 783609 h 801151"/>
              <a:gd name="connsiteX24" fmla="*/ 9473991 w 11413077"/>
              <a:gd name="connsiteY24" fmla="*/ 783609 h 801151"/>
              <a:gd name="connsiteX25" fmla="*/ 9473991 w 11413077"/>
              <a:gd name="connsiteY25" fmla="*/ 236351 h 801151"/>
              <a:gd name="connsiteX26" fmla="*/ 10264494 w 11413077"/>
              <a:gd name="connsiteY26" fmla="*/ 236351 h 801151"/>
              <a:gd name="connsiteX27" fmla="*/ 10172556 w 11413077"/>
              <a:gd name="connsiteY27" fmla="*/ 236351 h 801151"/>
              <a:gd name="connsiteX28" fmla="*/ 10172556 w 11413077"/>
              <a:gd name="connsiteY28" fmla="*/ 783609 h 801151"/>
              <a:gd name="connsiteX29" fmla="*/ 10264494 w 11413077"/>
              <a:gd name="connsiteY29" fmla="*/ 783609 h 801151"/>
              <a:gd name="connsiteX30" fmla="*/ 10264494 w 11413077"/>
              <a:gd name="connsiteY30" fmla="*/ 236351 h 801151"/>
              <a:gd name="connsiteX31" fmla="*/ 2788874 w 11413077"/>
              <a:gd name="connsiteY31" fmla="*/ 225387 h 801151"/>
              <a:gd name="connsiteX32" fmla="*/ 2633848 w 11413077"/>
              <a:gd name="connsiteY32" fmla="*/ 320617 h 801151"/>
              <a:gd name="connsiteX33" fmla="*/ 2633848 w 11413077"/>
              <a:gd name="connsiteY33" fmla="*/ 236351 h 801151"/>
              <a:gd name="connsiteX34" fmla="*/ 2541911 w 11413077"/>
              <a:gd name="connsiteY34" fmla="*/ 236351 h 801151"/>
              <a:gd name="connsiteX35" fmla="*/ 2541911 w 11413077"/>
              <a:gd name="connsiteY35" fmla="*/ 783609 h 801151"/>
              <a:gd name="connsiteX36" fmla="*/ 2633848 w 11413077"/>
              <a:gd name="connsiteY36" fmla="*/ 783609 h 801151"/>
              <a:gd name="connsiteX37" fmla="*/ 2633848 w 11413077"/>
              <a:gd name="connsiteY37" fmla="*/ 423522 h 801151"/>
              <a:gd name="connsiteX38" fmla="*/ 2754635 w 11413077"/>
              <a:gd name="connsiteY38" fmla="*/ 295557 h 801151"/>
              <a:gd name="connsiteX39" fmla="*/ 2874312 w 11413077"/>
              <a:gd name="connsiteY39" fmla="*/ 423522 h 801151"/>
              <a:gd name="connsiteX40" fmla="*/ 2874312 w 11413077"/>
              <a:gd name="connsiteY40" fmla="*/ 783609 h 801151"/>
              <a:gd name="connsiteX41" fmla="*/ 2966249 w 11413077"/>
              <a:gd name="connsiteY41" fmla="*/ 783609 h 801151"/>
              <a:gd name="connsiteX42" fmla="*/ 2966249 w 11413077"/>
              <a:gd name="connsiteY42" fmla="*/ 404883 h 801151"/>
              <a:gd name="connsiteX43" fmla="*/ 2788874 w 11413077"/>
              <a:gd name="connsiteY43" fmla="*/ 225387 h 801151"/>
              <a:gd name="connsiteX44" fmla="*/ 3345887 w 11413077"/>
              <a:gd name="connsiteY44" fmla="*/ 225387 h 801151"/>
              <a:gd name="connsiteX45" fmla="*/ 3190862 w 11413077"/>
              <a:gd name="connsiteY45" fmla="*/ 320617 h 801151"/>
              <a:gd name="connsiteX46" fmla="*/ 3190862 w 11413077"/>
              <a:gd name="connsiteY46" fmla="*/ 236351 h 801151"/>
              <a:gd name="connsiteX47" fmla="*/ 3098925 w 11413077"/>
              <a:gd name="connsiteY47" fmla="*/ 236351 h 801151"/>
              <a:gd name="connsiteX48" fmla="*/ 3098925 w 11413077"/>
              <a:gd name="connsiteY48" fmla="*/ 783609 h 801151"/>
              <a:gd name="connsiteX49" fmla="*/ 3190862 w 11413077"/>
              <a:gd name="connsiteY49" fmla="*/ 783609 h 801151"/>
              <a:gd name="connsiteX50" fmla="*/ 3190862 w 11413077"/>
              <a:gd name="connsiteY50" fmla="*/ 423522 h 801151"/>
              <a:gd name="connsiteX51" fmla="*/ 3311649 w 11413077"/>
              <a:gd name="connsiteY51" fmla="*/ 295557 h 801151"/>
              <a:gd name="connsiteX52" fmla="*/ 3431326 w 11413077"/>
              <a:gd name="connsiteY52" fmla="*/ 423522 h 801151"/>
              <a:gd name="connsiteX53" fmla="*/ 3431326 w 11413077"/>
              <a:gd name="connsiteY53" fmla="*/ 783609 h 801151"/>
              <a:gd name="connsiteX54" fmla="*/ 3523263 w 11413077"/>
              <a:gd name="connsiteY54" fmla="*/ 783609 h 801151"/>
              <a:gd name="connsiteX55" fmla="*/ 3523263 w 11413077"/>
              <a:gd name="connsiteY55" fmla="*/ 404883 h 801151"/>
              <a:gd name="connsiteX56" fmla="*/ 3345887 w 11413077"/>
              <a:gd name="connsiteY56" fmla="*/ 225387 h 801151"/>
              <a:gd name="connsiteX57" fmla="*/ 3892915 w 11413077"/>
              <a:gd name="connsiteY57" fmla="*/ 716729 h 801151"/>
              <a:gd name="connsiteX58" fmla="*/ 3735671 w 11413077"/>
              <a:gd name="connsiteY58" fmla="*/ 509823 h 801151"/>
              <a:gd name="connsiteX59" fmla="*/ 3892915 w 11413077"/>
              <a:gd name="connsiteY59" fmla="*/ 302918 h 801151"/>
              <a:gd name="connsiteX60" fmla="*/ 4050160 w 11413077"/>
              <a:gd name="connsiteY60" fmla="*/ 509823 h 801151"/>
              <a:gd name="connsiteX61" fmla="*/ 3892915 w 11413077"/>
              <a:gd name="connsiteY61" fmla="*/ 716729 h 801151"/>
              <a:gd name="connsiteX62" fmla="*/ 3897195 w 11413077"/>
              <a:gd name="connsiteY62" fmla="*/ 225387 h 801151"/>
              <a:gd name="connsiteX63" fmla="*/ 3639136 w 11413077"/>
              <a:gd name="connsiteY63" fmla="*/ 516558 h 801151"/>
              <a:gd name="connsiteX64" fmla="*/ 3888318 w 11413077"/>
              <a:gd name="connsiteY64" fmla="*/ 794573 h 801151"/>
              <a:gd name="connsiteX65" fmla="*/ 4146377 w 11413077"/>
              <a:gd name="connsiteY65" fmla="*/ 503402 h 801151"/>
              <a:gd name="connsiteX66" fmla="*/ 3897195 w 11413077"/>
              <a:gd name="connsiteY66" fmla="*/ 225387 h 801151"/>
              <a:gd name="connsiteX67" fmla="*/ 4953682 w 11413077"/>
              <a:gd name="connsiteY67" fmla="*/ 728789 h 801151"/>
              <a:gd name="connsiteX68" fmla="*/ 4847321 w 11413077"/>
              <a:gd name="connsiteY68" fmla="*/ 632463 h 801151"/>
              <a:gd name="connsiteX69" fmla="*/ 4940367 w 11413077"/>
              <a:gd name="connsiteY69" fmla="*/ 540522 h 801151"/>
              <a:gd name="connsiteX70" fmla="*/ 5007894 w 11413077"/>
              <a:gd name="connsiteY70" fmla="*/ 524077 h 801151"/>
              <a:gd name="connsiteX71" fmla="*/ 5082078 w 11413077"/>
              <a:gd name="connsiteY71" fmla="*/ 499956 h 801151"/>
              <a:gd name="connsiteX72" fmla="*/ 5082078 w 11413077"/>
              <a:gd name="connsiteY72" fmla="*/ 606150 h 801151"/>
              <a:gd name="connsiteX73" fmla="*/ 4953682 w 11413077"/>
              <a:gd name="connsiteY73" fmla="*/ 728789 h 801151"/>
              <a:gd name="connsiteX74" fmla="*/ 4982532 w 11413077"/>
              <a:gd name="connsiteY74" fmla="*/ 225387 h 801151"/>
              <a:gd name="connsiteX75" fmla="*/ 4758871 w 11413077"/>
              <a:gd name="connsiteY75" fmla="*/ 400497 h 801151"/>
              <a:gd name="connsiteX76" fmla="*/ 4844151 w 11413077"/>
              <a:gd name="connsiteY76" fmla="*/ 418040 h 801151"/>
              <a:gd name="connsiteX77" fmla="*/ 4975875 w 11413077"/>
              <a:gd name="connsiteY77" fmla="*/ 295400 h 801151"/>
              <a:gd name="connsiteX78" fmla="*/ 5082237 w 11413077"/>
              <a:gd name="connsiteY78" fmla="*/ 397208 h 801151"/>
              <a:gd name="connsiteX79" fmla="*/ 5082237 w 11413077"/>
              <a:gd name="connsiteY79" fmla="*/ 400497 h 801151"/>
              <a:gd name="connsiteX80" fmla="*/ 5050058 w 11413077"/>
              <a:gd name="connsiteY80" fmla="*/ 444196 h 801151"/>
              <a:gd name="connsiteX81" fmla="*/ 4890595 w 11413077"/>
              <a:gd name="connsiteY81" fmla="*/ 483667 h 801151"/>
              <a:gd name="connsiteX82" fmla="*/ 4755541 w 11413077"/>
              <a:gd name="connsiteY82" fmla="*/ 639041 h 801151"/>
              <a:gd name="connsiteX83" fmla="*/ 4928321 w 11413077"/>
              <a:gd name="connsiteY83" fmla="*/ 794416 h 801151"/>
              <a:gd name="connsiteX84" fmla="*/ 5082237 w 11413077"/>
              <a:gd name="connsiteY84" fmla="*/ 700283 h 801151"/>
              <a:gd name="connsiteX85" fmla="*/ 5093333 w 11413077"/>
              <a:gd name="connsiteY85" fmla="*/ 783452 h 801151"/>
              <a:gd name="connsiteX86" fmla="*/ 5187489 w 11413077"/>
              <a:gd name="connsiteY86" fmla="*/ 783452 h 801151"/>
              <a:gd name="connsiteX87" fmla="*/ 5173065 w 11413077"/>
              <a:gd name="connsiteY87" fmla="*/ 669584 h 801151"/>
              <a:gd name="connsiteX88" fmla="*/ 5173065 w 11413077"/>
              <a:gd name="connsiteY88" fmla="*/ 391726 h 801151"/>
              <a:gd name="connsiteX89" fmla="*/ 4982532 w 11413077"/>
              <a:gd name="connsiteY89" fmla="*/ 225387 h 801151"/>
              <a:gd name="connsiteX90" fmla="*/ 6542773 w 11413077"/>
              <a:gd name="connsiteY90" fmla="*/ 450775 h 801151"/>
              <a:gd name="connsiteX91" fmla="*/ 6692251 w 11413077"/>
              <a:gd name="connsiteY91" fmla="*/ 299786 h 801151"/>
              <a:gd name="connsiteX92" fmla="*/ 6826194 w 11413077"/>
              <a:gd name="connsiteY92" fmla="*/ 450775 h 801151"/>
              <a:gd name="connsiteX93" fmla="*/ 6542773 w 11413077"/>
              <a:gd name="connsiteY93" fmla="*/ 450775 h 801151"/>
              <a:gd name="connsiteX94" fmla="*/ 6692251 w 11413077"/>
              <a:gd name="connsiteY94" fmla="*/ 225387 h 801151"/>
              <a:gd name="connsiteX95" fmla="*/ 6444178 w 11413077"/>
              <a:gd name="connsiteY95" fmla="*/ 514366 h 801151"/>
              <a:gd name="connsiteX96" fmla="*/ 6692251 w 11413077"/>
              <a:gd name="connsiteY96" fmla="*/ 794573 h 801151"/>
              <a:gd name="connsiteX97" fmla="*/ 6918131 w 11413077"/>
              <a:gd name="connsiteY97" fmla="*/ 616174 h 801151"/>
              <a:gd name="connsiteX98" fmla="*/ 6833961 w 11413077"/>
              <a:gd name="connsiteY98" fmla="*/ 594246 h 801151"/>
              <a:gd name="connsiteX99" fmla="*/ 6701127 w 11413077"/>
              <a:gd name="connsiteY99" fmla="*/ 717825 h 801151"/>
              <a:gd name="connsiteX100" fmla="*/ 6539444 w 11413077"/>
              <a:gd name="connsiteY100" fmla="*/ 515305 h 801151"/>
              <a:gd name="connsiteX101" fmla="*/ 6919399 w 11413077"/>
              <a:gd name="connsiteY101" fmla="*/ 515305 h 801151"/>
              <a:gd name="connsiteX102" fmla="*/ 6919399 w 11413077"/>
              <a:gd name="connsiteY102" fmla="*/ 484606 h 801151"/>
              <a:gd name="connsiteX103" fmla="*/ 6692251 w 11413077"/>
              <a:gd name="connsiteY103" fmla="*/ 225387 h 801151"/>
              <a:gd name="connsiteX104" fmla="*/ 8290217 w 11413077"/>
              <a:gd name="connsiteY104" fmla="*/ 450775 h 801151"/>
              <a:gd name="connsiteX105" fmla="*/ 8439696 w 11413077"/>
              <a:gd name="connsiteY105" fmla="*/ 299786 h 801151"/>
              <a:gd name="connsiteX106" fmla="*/ 8573638 w 11413077"/>
              <a:gd name="connsiteY106" fmla="*/ 450775 h 801151"/>
              <a:gd name="connsiteX107" fmla="*/ 8290217 w 11413077"/>
              <a:gd name="connsiteY107" fmla="*/ 450775 h 801151"/>
              <a:gd name="connsiteX108" fmla="*/ 8439696 w 11413077"/>
              <a:gd name="connsiteY108" fmla="*/ 225387 h 801151"/>
              <a:gd name="connsiteX109" fmla="*/ 8191623 w 11413077"/>
              <a:gd name="connsiteY109" fmla="*/ 514366 h 801151"/>
              <a:gd name="connsiteX110" fmla="*/ 8439696 w 11413077"/>
              <a:gd name="connsiteY110" fmla="*/ 794573 h 801151"/>
              <a:gd name="connsiteX111" fmla="*/ 8665576 w 11413077"/>
              <a:gd name="connsiteY111" fmla="*/ 616174 h 801151"/>
              <a:gd name="connsiteX112" fmla="*/ 8581405 w 11413077"/>
              <a:gd name="connsiteY112" fmla="*/ 594246 h 801151"/>
              <a:gd name="connsiteX113" fmla="*/ 8448572 w 11413077"/>
              <a:gd name="connsiteY113" fmla="*/ 717825 h 801151"/>
              <a:gd name="connsiteX114" fmla="*/ 8286889 w 11413077"/>
              <a:gd name="connsiteY114" fmla="*/ 515305 h 801151"/>
              <a:gd name="connsiteX115" fmla="*/ 8666844 w 11413077"/>
              <a:gd name="connsiteY115" fmla="*/ 515305 h 801151"/>
              <a:gd name="connsiteX116" fmla="*/ 8666844 w 11413077"/>
              <a:gd name="connsiteY116" fmla="*/ 484606 h 801151"/>
              <a:gd name="connsiteX117" fmla="*/ 8439696 w 11413077"/>
              <a:gd name="connsiteY117" fmla="*/ 225387 h 801151"/>
              <a:gd name="connsiteX118" fmla="*/ 9844911 w 11413077"/>
              <a:gd name="connsiteY118" fmla="*/ 225387 h 801151"/>
              <a:gd name="connsiteX119" fmla="*/ 9590181 w 11413077"/>
              <a:gd name="connsiteY119" fmla="*/ 515462 h 801151"/>
              <a:gd name="connsiteX120" fmla="*/ 9840473 w 11413077"/>
              <a:gd name="connsiteY120" fmla="*/ 794573 h 801151"/>
              <a:gd name="connsiteX121" fmla="*/ 10067462 w 11413077"/>
              <a:gd name="connsiteY121" fmla="*/ 599728 h 801151"/>
              <a:gd name="connsiteX122" fmla="*/ 9979964 w 11413077"/>
              <a:gd name="connsiteY122" fmla="*/ 578896 h 801151"/>
              <a:gd name="connsiteX123" fmla="*/ 9847130 w 11413077"/>
              <a:gd name="connsiteY123" fmla="*/ 716729 h 801151"/>
              <a:gd name="connsiteX124" fmla="*/ 9686557 w 11413077"/>
              <a:gd name="connsiteY124" fmla="*/ 508727 h 801151"/>
              <a:gd name="connsiteX125" fmla="*/ 9842691 w 11413077"/>
              <a:gd name="connsiteY125" fmla="*/ 302918 h 801151"/>
              <a:gd name="connsiteX126" fmla="*/ 9979964 w 11413077"/>
              <a:gd name="connsiteY126" fmla="*/ 434172 h 801151"/>
              <a:gd name="connsiteX127" fmla="*/ 10067462 w 11413077"/>
              <a:gd name="connsiteY127" fmla="*/ 413341 h 801151"/>
              <a:gd name="connsiteX128" fmla="*/ 9844911 w 11413077"/>
              <a:gd name="connsiteY128" fmla="*/ 225387 h 801151"/>
              <a:gd name="connsiteX129" fmla="*/ 10644449 w 11413077"/>
              <a:gd name="connsiteY129" fmla="*/ 225387 h 801151"/>
              <a:gd name="connsiteX130" fmla="*/ 10489424 w 11413077"/>
              <a:gd name="connsiteY130" fmla="*/ 320617 h 801151"/>
              <a:gd name="connsiteX131" fmla="*/ 10489424 w 11413077"/>
              <a:gd name="connsiteY131" fmla="*/ 236351 h 801151"/>
              <a:gd name="connsiteX132" fmla="*/ 10397486 w 11413077"/>
              <a:gd name="connsiteY132" fmla="*/ 236351 h 801151"/>
              <a:gd name="connsiteX133" fmla="*/ 10397486 w 11413077"/>
              <a:gd name="connsiteY133" fmla="*/ 783609 h 801151"/>
              <a:gd name="connsiteX134" fmla="*/ 10489424 w 11413077"/>
              <a:gd name="connsiteY134" fmla="*/ 783609 h 801151"/>
              <a:gd name="connsiteX135" fmla="*/ 10489424 w 11413077"/>
              <a:gd name="connsiteY135" fmla="*/ 423522 h 801151"/>
              <a:gd name="connsiteX136" fmla="*/ 10610211 w 11413077"/>
              <a:gd name="connsiteY136" fmla="*/ 295557 h 801151"/>
              <a:gd name="connsiteX137" fmla="*/ 10729888 w 11413077"/>
              <a:gd name="connsiteY137" fmla="*/ 423522 h 801151"/>
              <a:gd name="connsiteX138" fmla="*/ 10729888 w 11413077"/>
              <a:gd name="connsiteY138" fmla="*/ 783609 h 801151"/>
              <a:gd name="connsiteX139" fmla="*/ 10821825 w 11413077"/>
              <a:gd name="connsiteY139" fmla="*/ 783609 h 801151"/>
              <a:gd name="connsiteX140" fmla="*/ 10821825 w 11413077"/>
              <a:gd name="connsiteY140" fmla="*/ 404883 h 801151"/>
              <a:gd name="connsiteX141" fmla="*/ 10644449 w 11413077"/>
              <a:gd name="connsiteY141" fmla="*/ 225387 h 801151"/>
              <a:gd name="connsiteX142" fmla="*/ 11036293 w 11413077"/>
              <a:gd name="connsiteY142" fmla="*/ 450775 h 801151"/>
              <a:gd name="connsiteX143" fmla="*/ 11185771 w 11413077"/>
              <a:gd name="connsiteY143" fmla="*/ 299786 h 801151"/>
              <a:gd name="connsiteX144" fmla="*/ 11319713 w 11413077"/>
              <a:gd name="connsiteY144" fmla="*/ 450775 h 801151"/>
              <a:gd name="connsiteX145" fmla="*/ 11036293 w 11413077"/>
              <a:gd name="connsiteY145" fmla="*/ 450775 h 801151"/>
              <a:gd name="connsiteX146" fmla="*/ 11185929 w 11413077"/>
              <a:gd name="connsiteY146" fmla="*/ 225387 h 801151"/>
              <a:gd name="connsiteX147" fmla="*/ 10937856 w 11413077"/>
              <a:gd name="connsiteY147" fmla="*/ 514366 h 801151"/>
              <a:gd name="connsiteX148" fmla="*/ 11185929 w 11413077"/>
              <a:gd name="connsiteY148" fmla="*/ 794573 h 801151"/>
              <a:gd name="connsiteX149" fmla="*/ 11411810 w 11413077"/>
              <a:gd name="connsiteY149" fmla="*/ 616174 h 801151"/>
              <a:gd name="connsiteX150" fmla="*/ 11327639 w 11413077"/>
              <a:gd name="connsiteY150" fmla="*/ 594246 h 801151"/>
              <a:gd name="connsiteX151" fmla="*/ 11194806 w 11413077"/>
              <a:gd name="connsiteY151" fmla="*/ 717825 h 801151"/>
              <a:gd name="connsiteX152" fmla="*/ 11033123 w 11413077"/>
              <a:gd name="connsiteY152" fmla="*/ 515305 h 801151"/>
              <a:gd name="connsiteX153" fmla="*/ 11413077 w 11413077"/>
              <a:gd name="connsiteY153" fmla="*/ 515305 h 801151"/>
              <a:gd name="connsiteX154" fmla="*/ 11413077 w 11413077"/>
              <a:gd name="connsiteY154" fmla="*/ 484606 h 801151"/>
              <a:gd name="connsiteX155" fmla="*/ 11185929 w 11413077"/>
              <a:gd name="connsiteY155" fmla="*/ 225387 h 801151"/>
              <a:gd name="connsiteX156" fmla="*/ 5470751 w 11413077"/>
              <a:gd name="connsiteY156" fmla="*/ 83169 h 801151"/>
              <a:gd name="connsiteX157" fmla="*/ 5378814 w 11413077"/>
              <a:gd name="connsiteY157" fmla="*/ 105097 h 801151"/>
              <a:gd name="connsiteX158" fmla="*/ 5378814 w 11413077"/>
              <a:gd name="connsiteY158" fmla="*/ 236351 h 801151"/>
              <a:gd name="connsiteX159" fmla="*/ 5272452 w 11413077"/>
              <a:gd name="connsiteY159" fmla="*/ 236351 h 801151"/>
              <a:gd name="connsiteX160" fmla="*/ 5272452 w 11413077"/>
              <a:gd name="connsiteY160" fmla="*/ 306364 h 801151"/>
              <a:gd name="connsiteX161" fmla="*/ 5378814 w 11413077"/>
              <a:gd name="connsiteY161" fmla="*/ 306364 h 801151"/>
              <a:gd name="connsiteX162" fmla="*/ 5378814 w 11413077"/>
              <a:gd name="connsiteY162" fmla="*/ 641234 h 801151"/>
              <a:gd name="connsiteX163" fmla="*/ 5530511 w 11413077"/>
              <a:gd name="connsiteY163" fmla="*/ 794416 h 801151"/>
              <a:gd name="connsiteX164" fmla="*/ 5649078 w 11413077"/>
              <a:gd name="connsiteY164" fmla="*/ 760428 h 801151"/>
              <a:gd name="connsiteX165" fmla="*/ 5623558 w 11413077"/>
              <a:gd name="connsiteY165" fmla="*/ 694801 h 801151"/>
              <a:gd name="connsiteX166" fmla="*/ 5542716 w 11413077"/>
              <a:gd name="connsiteY166" fmla="*/ 717825 h 801151"/>
              <a:gd name="connsiteX167" fmla="*/ 5470751 w 11413077"/>
              <a:gd name="connsiteY167" fmla="*/ 626981 h 801151"/>
              <a:gd name="connsiteX168" fmla="*/ 5470751 w 11413077"/>
              <a:gd name="connsiteY168" fmla="*/ 306364 h 801151"/>
              <a:gd name="connsiteX169" fmla="*/ 5634654 w 11413077"/>
              <a:gd name="connsiteY169" fmla="*/ 306364 h 801151"/>
              <a:gd name="connsiteX170" fmla="*/ 5634654 w 11413077"/>
              <a:gd name="connsiteY170" fmla="*/ 236351 h 801151"/>
              <a:gd name="connsiteX171" fmla="*/ 5470751 w 11413077"/>
              <a:gd name="connsiteY171" fmla="*/ 236351 h 801151"/>
              <a:gd name="connsiteX172" fmla="*/ 5470751 w 11413077"/>
              <a:gd name="connsiteY172" fmla="*/ 83169 h 801151"/>
              <a:gd name="connsiteX173" fmla="*/ 2397823 w 11413077"/>
              <a:gd name="connsiteY173" fmla="*/ 17386 h 801151"/>
              <a:gd name="connsiteX174" fmla="*/ 2301447 w 11413077"/>
              <a:gd name="connsiteY174" fmla="*/ 17386 h 801151"/>
              <a:gd name="connsiteX175" fmla="*/ 2301447 w 11413077"/>
              <a:gd name="connsiteY175" fmla="*/ 783452 h 801151"/>
              <a:gd name="connsiteX176" fmla="*/ 2397823 w 11413077"/>
              <a:gd name="connsiteY176" fmla="*/ 783452 h 801151"/>
              <a:gd name="connsiteX177" fmla="*/ 2397823 w 11413077"/>
              <a:gd name="connsiteY177" fmla="*/ 17386 h 801151"/>
              <a:gd name="connsiteX178" fmla="*/ 8064337 w 11413077"/>
              <a:gd name="connsiteY178" fmla="*/ 17386 h 801151"/>
              <a:gd name="connsiteX179" fmla="*/ 7918188 w 11413077"/>
              <a:gd name="connsiteY179" fmla="*/ 17386 h 801151"/>
              <a:gd name="connsiteX180" fmla="*/ 7688979 w 11413077"/>
              <a:gd name="connsiteY180" fmla="*/ 634656 h 801151"/>
              <a:gd name="connsiteX181" fmla="*/ 7458501 w 11413077"/>
              <a:gd name="connsiteY181" fmla="*/ 17386 h 801151"/>
              <a:gd name="connsiteX182" fmla="*/ 7305695 w 11413077"/>
              <a:gd name="connsiteY182" fmla="*/ 17386 h 801151"/>
              <a:gd name="connsiteX183" fmla="*/ 7305695 w 11413077"/>
              <a:gd name="connsiteY183" fmla="*/ 783452 h 801151"/>
              <a:gd name="connsiteX184" fmla="*/ 7402071 w 11413077"/>
              <a:gd name="connsiteY184" fmla="*/ 783452 h 801151"/>
              <a:gd name="connsiteX185" fmla="*/ 7402071 w 11413077"/>
              <a:gd name="connsiteY185" fmla="*/ 123579 h 801151"/>
              <a:gd name="connsiteX186" fmla="*/ 7649034 w 11413077"/>
              <a:gd name="connsiteY186" fmla="*/ 783452 h 801151"/>
              <a:gd name="connsiteX187" fmla="*/ 7723217 w 11413077"/>
              <a:gd name="connsiteY187" fmla="*/ 783452 h 801151"/>
              <a:gd name="connsiteX188" fmla="*/ 7967961 w 11413077"/>
              <a:gd name="connsiteY188" fmla="*/ 122483 h 801151"/>
              <a:gd name="connsiteX189" fmla="*/ 7967961 w 11413077"/>
              <a:gd name="connsiteY189" fmla="*/ 783452 h 801151"/>
              <a:gd name="connsiteX190" fmla="*/ 8064337 w 11413077"/>
              <a:gd name="connsiteY190" fmla="*/ 783452 h 801151"/>
              <a:gd name="connsiteX191" fmla="*/ 8064337 w 11413077"/>
              <a:gd name="connsiteY191" fmla="*/ 17386 h 801151"/>
              <a:gd name="connsiteX192" fmla="*/ 9007646 w 11413077"/>
              <a:gd name="connsiteY192" fmla="*/ 716729 h 801151"/>
              <a:gd name="connsiteX193" fmla="*/ 8855949 w 11413077"/>
              <a:gd name="connsiteY193" fmla="*/ 509823 h 801151"/>
              <a:gd name="connsiteX194" fmla="*/ 9007646 w 11413077"/>
              <a:gd name="connsiteY194" fmla="*/ 302918 h 801151"/>
              <a:gd name="connsiteX195" fmla="*/ 9159343 w 11413077"/>
              <a:gd name="connsiteY195" fmla="*/ 509823 h 801151"/>
              <a:gd name="connsiteX196" fmla="*/ 9007646 w 11413077"/>
              <a:gd name="connsiteY196" fmla="*/ 716729 h 801151"/>
              <a:gd name="connsiteX197" fmla="*/ 9249219 w 11413077"/>
              <a:gd name="connsiteY197" fmla="*/ 17386 h 801151"/>
              <a:gd name="connsiteX198" fmla="*/ 9157282 w 11413077"/>
              <a:gd name="connsiteY198" fmla="*/ 17386 h 801151"/>
              <a:gd name="connsiteX199" fmla="*/ 9157282 w 11413077"/>
              <a:gd name="connsiteY199" fmla="*/ 341292 h 801151"/>
              <a:gd name="connsiteX200" fmla="*/ 8992271 w 11413077"/>
              <a:gd name="connsiteY200" fmla="*/ 225231 h 801151"/>
              <a:gd name="connsiteX201" fmla="*/ 8759732 w 11413077"/>
              <a:gd name="connsiteY201" fmla="*/ 513113 h 801151"/>
              <a:gd name="connsiteX202" fmla="*/ 8984504 w 11413077"/>
              <a:gd name="connsiteY202" fmla="*/ 794416 h 801151"/>
              <a:gd name="connsiteX203" fmla="*/ 9157282 w 11413077"/>
              <a:gd name="connsiteY203" fmla="*/ 672873 h 801151"/>
              <a:gd name="connsiteX204" fmla="*/ 9157282 w 11413077"/>
              <a:gd name="connsiteY204" fmla="*/ 714536 h 801151"/>
              <a:gd name="connsiteX205" fmla="*/ 9162831 w 11413077"/>
              <a:gd name="connsiteY205" fmla="*/ 783452 h 801151"/>
              <a:gd name="connsiteX206" fmla="*/ 9255878 w 11413077"/>
              <a:gd name="connsiteY206" fmla="*/ 783452 h 801151"/>
              <a:gd name="connsiteX207" fmla="*/ 9249219 w 11413077"/>
              <a:gd name="connsiteY207" fmla="*/ 669584 h 801151"/>
              <a:gd name="connsiteX208" fmla="*/ 9249219 w 11413077"/>
              <a:gd name="connsiteY208" fmla="*/ 17386 h 801151"/>
              <a:gd name="connsiteX209" fmla="*/ 5784131 w 11413077"/>
              <a:gd name="connsiteY209" fmla="*/ 1096 h 801151"/>
              <a:gd name="connsiteX210" fmla="*/ 5718824 w 11413077"/>
              <a:gd name="connsiteY210" fmla="*/ 65627 h 801151"/>
              <a:gd name="connsiteX211" fmla="*/ 5784131 w 11413077"/>
              <a:gd name="connsiteY211" fmla="*/ 129061 h 801151"/>
              <a:gd name="connsiteX212" fmla="*/ 5848329 w 11413077"/>
              <a:gd name="connsiteY212" fmla="*/ 65627 h 801151"/>
              <a:gd name="connsiteX213" fmla="*/ 5784131 w 11413077"/>
              <a:gd name="connsiteY213" fmla="*/ 1096 h 801151"/>
              <a:gd name="connsiteX214" fmla="*/ 9428497 w 11413077"/>
              <a:gd name="connsiteY214" fmla="*/ 1096 h 801151"/>
              <a:gd name="connsiteX215" fmla="*/ 9363190 w 11413077"/>
              <a:gd name="connsiteY215" fmla="*/ 65627 h 801151"/>
              <a:gd name="connsiteX216" fmla="*/ 9428497 w 11413077"/>
              <a:gd name="connsiteY216" fmla="*/ 129061 h 801151"/>
              <a:gd name="connsiteX217" fmla="*/ 9492696 w 11413077"/>
              <a:gd name="connsiteY217" fmla="*/ 65627 h 801151"/>
              <a:gd name="connsiteX218" fmla="*/ 9428497 w 11413077"/>
              <a:gd name="connsiteY218" fmla="*/ 1096 h 801151"/>
              <a:gd name="connsiteX219" fmla="*/ 10219159 w 11413077"/>
              <a:gd name="connsiteY219" fmla="*/ 1096 h 801151"/>
              <a:gd name="connsiteX220" fmla="*/ 10153852 w 11413077"/>
              <a:gd name="connsiteY220" fmla="*/ 65627 h 801151"/>
              <a:gd name="connsiteX221" fmla="*/ 10219159 w 11413077"/>
              <a:gd name="connsiteY221" fmla="*/ 129061 h 801151"/>
              <a:gd name="connsiteX222" fmla="*/ 10283358 w 11413077"/>
              <a:gd name="connsiteY222" fmla="*/ 65627 h 801151"/>
              <a:gd name="connsiteX223" fmla="*/ 10219159 w 11413077"/>
              <a:gd name="connsiteY223" fmla="*/ 1096 h 801151"/>
              <a:gd name="connsiteX224" fmla="*/ 1651545 w 11413077"/>
              <a:gd name="connsiteY224" fmla="*/ 800994 h 801151"/>
              <a:gd name="connsiteX225" fmla="*/ 1908494 w 11413077"/>
              <a:gd name="connsiteY225" fmla="*/ 548197 h 801151"/>
              <a:gd name="connsiteX226" fmla="*/ 1908494 w 11413077"/>
              <a:gd name="connsiteY226" fmla="*/ 17542 h 801151"/>
              <a:gd name="connsiteX227" fmla="*/ 1771222 w 11413077"/>
              <a:gd name="connsiteY227" fmla="*/ 17542 h 801151"/>
              <a:gd name="connsiteX228" fmla="*/ 1771222 w 11413077"/>
              <a:gd name="connsiteY228" fmla="*/ 583282 h 801151"/>
              <a:gd name="connsiteX229" fmla="*/ 1651545 w 11413077"/>
              <a:gd name="connsiteY229" fmla="*/ 729885 h 801151"/>
              <a:gd name="connsiteX230" fmla="*/ 1531867 w 11413077"/>
              <a:gd name="connsiteY230" fmla="*/ 572318 h 801151"/>
              <a:gd name="connsiteX231" fmla="*/ 1531867 w 11413077"/>
              <a:gd name="connsiteY231" fmla="*/ 467221 h 801151"/>
              <a:gd name="connsiteX232" fmla="*/ 1394595 w 11413077"/>
              <a:gd name="connsiteY232" fmla="*/ 501209 h 801151"/>
              <a:gd name="connsiteX233" fmla="*/ 1394595 w 11413077"/>
              <a:gd name="connsiteY233" fmla="*/ 548197 h 801151"/>
              <a:gd name="connsiteX234" fmla="*/ 1651545 w 11413077"/>
              <a:gd name="connsiteY234" fmla="*/ 800994 h 801151"/>
              <a:gd name="connsiteX235" fmla="*/ 920642 w 11413077"/>
              <a:gd name="connsiteY235" fmla="*/ 721114 h 801151"/>
              <a:gd name="connsiteX236" fmla="*/ 748973 w 11413077"/>
              <a:gd name="connsiteY236" fmla="*/ 544908 h 801151"/>
              <a:gd name="connsiteX237" fmla="*/ 816499 w 11413077"/>
              <a:gd name="connsiteY237" fmla="*/ 405979 h 801151"/>
              <a:gd name="connsiteX238" fmla="*/ 1066791 w 11413077"/>
              <a:gd name="connsiteY238" fmla="*/ 676319 h 801151"/>
              <a:gd name="connsiteX239" fmla="*/ 920642 w 11413077"/>
              <a:gd name="connsiteY239" fmla="*/ 721114 h 801151"/>
              <a:gd name="connsiteX240" fmla="*/ 1054585 w 11413077"/>
              <a:gd name="connsiteY240" fmla="*/ 329388 h 801151"/>
              <a:gd name="connsiteX241" fmla="*/ 1199625 w 11413077"/>
              <a:gd name="connsiteY241" fmla="*/ 469413 h 801151"/>
              <a:gd name="connsiteX242" fmla="*/ 1164118 w 11413077"/>
              <a:gd name="connsiteY242" fmla="*/ 586571 h 801151"/>
              <a:gd name="connsiteX243" fmla="*/ 947114 w 11413077"/>
              <a:gd name="connsiteY243" fmla="*/ 350220 h 801151"/>
              <a:gd name="connsiteX244" fmla="*/ 1054585 w 11413077"/>
              <a:gd name="connsiteY244" fmla="*/ 329388 h 801151"/>
              <a:gd name="connsiteX245" fmla="*/ 920642 w 11413077"/>
              <a:gd name="connsiteY245" fmla="*/ 57952 h 801151"/>
              <a:gd name="connsiteX246" fmla="*/ 1024785 w 11413077"/>
              <a:gd name="connsiteY246" fmla="*/ 163050 h 801151"/>
              <a:gd name="connsiteX247" fmla="*/ 917313 w 11413077"/>
              <a:gd name="connsiteY247" fmla="*/ 318424 h 801151"/>
              <a:gd name="connsiteX248" fmla="*/ 869760 w 11413077"/>
              <a:gd name="connsiteY248" fmla="*/ 265954 h 801151"/>
              <a:gd name="connsiteX249" fmla="*/ 815548 w 11413077"/>
              <a:gd name="connsiteY249" fmla="*/ 157568 h 801151"/>
              <a:gd name="connsiteX250" fmla="*/ 920642 w 11413077"/>
              <a:gd name="connsiteY250" fmla="*/ 57952 h 801151"/>
              <a:gd name="connsiteX251" fmla="*/ 1198515 w 11413077"/>
              <a:gd name="connsiteY251" fmla="*/ 623692 h 801151"/>
              <a:gd name="connsiteX252" fmla="*/ 1292672 w 11413077"/>
              <a:gd name="connsiteY252" fmla="*/ 410208 h 801151"/>
              <a:gd name="connsiteX253" fmla="*/ 1147632 w 11413077"/>
              <a:gd name="connsiteY253" fmla="*/ 271279 h 801151"/>
              <a:gd name="connsiteX254" fmla="*/ 1014799 w 11413077"/>
              <a:gd name="connsiteY254" fmla="*/ 297593 h 801151"/>
              <a:gd name="connsiteX255" fmla="*/ 1012580 w 11413077"/>
              <a:gd name="connsiteY255" fmla="*/ 293207 h 801151"/>
              <a:gd name="connsiteX256" fmla="*/ 1132257 w 11413077"/>
              <a:gd name="connsiteY256" fmla="*/ 148796 h 801151"/>
              <a:gd name="connsiteX257" fmla="*/ 923971 w 11413077"/>
              <a:gd name="connsiteY257" fmla="*/ 0 h 801151"/>
              <a:gd name="connsiteX258" fmla="*/ 695871 w 11413077"/>
              <a:gd name="connsiteY258" fmla="*/ 189363 h 801151"/>
              <a:gd name="connsiteX259" fmla="*/ 784480 w 11413077"/>
              <a:gd name="connsiteY259" fmla="*/ 372148 h 801151"/>
              <a:gd name="connsiteX260" fmla="*/ 785589 w 11413077"/>
              <a:gd name="connsiteY260" fmla="*/ 374340 h 801151"/>
              <a:gd name="connsiteX261" fmla="*/ 627235 w 11413077"/>
              <a:gd name="connsiteY261" fmla="*/ 594246 h 801151"/>
              <a:gd name="connsiteX262" fmla="*/ 849787 w 11413077"/>
              <a:gd name="connsiteY262" fmla="*/ 801151 h 801151"/>
              <a:gd name="connsiteX263" fmla="*/ 1100079 w 11413077"/>
              <a:gd name="connsiteY263" fmla="*/ 712500 h 801151"/>
              <a:gd name="connsiteX264" fmla="*/ 1166496 w 11413077"/>
              <a:gd name="connsiteY264" fmla="*/ 783609 h 801151"/>
              <a:gd name="connsiteX265" fmla="*/ 1340384 w 11413077"/>
              <a:gd name="connsiteY265" fmla="*/ 783609 h 801151"/>
              <a:gd name="connsiteX266" fmla="*/ 1340384 w 11413077"/>
              <a:gd name="connsiteY266" fmla="*/ 778127 h 801151"/>
              <a:gd name="connsiteX267" fmla="*/ 1198515 w 11413077"/>
              <a:gd name="connsiteY267" fmla="*/ 623692 h 801151"/>
              <a:gd name="connsiteX268" fmla="*/ 256949 w 11413077"/>
              <a:gd name="connsiteY268" fmla="*/ 800994 h 801151"/>
              <a:gd name="connsiteX269" fmla="*/ 513898 w 11413077"/>
              <a:gd name="connsiteY269" fmla="*/ 548197 h 801151"/>
              <a:gd name="connsiteX270" fmla="*/ 513898 w 11413077"/>
              <a:gd name="connsiteY270" fmla="*/ 17542 h 801151"/>
              <a:gd name="connsiteX271" fmla="*/ 376626 w 11413077"/>
              <a:gd name="connsiteY271" fmla="*/ 17542 h 801151"/>
              <a:gd name="connsiteX272" fmla="*/ 376626 w 11413077"/>
              <a:gd name="connsiteY272" fmla="*/ 583282 h 801151"/>
              <a:gd name="connsiteX273" fmla="*/ 256949 w 11413077"/>
              <a:gd name="connsiteY273" fmla="*/ 729885 h 801151"/>
              <a:gd name="connsiteX274" fmla="*/ 137272 w 11413077"/>
              <a:gd name="connsiteY274" fmla="*/ 572318 h 801151"/>
              <a:gd name="connsiteX275" fmla="*/ 137272 w 11413077"/>
              <a:gd name="connsiteY275" fmla="*/ 467221 h 801151"/>
              <a:gd name="connsiteX276" fmla="*/ 0 w 11413077"/>
              <a:gd name="connsiteY276" fmla="*/ 501209 h 801151"/>
              <a:gd name="connsiteX277" fmla="*/ 0 w 11413077"/>
              <a:gd name="connsiteY277" fmla="*/ 548197 h 801151"/>
              <a:gd name="connsiteX278" fmla="*/ 256949 w 11413077"/>
              <a:gd name="connsiteY278" fmla="*/ 800994 h 80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Lst>
            <a:rect l="l" t="t" r="r" b="b"/>
            <a:pathLst>
              <a:path w="11413077" h="801151">
                <a:moveTo>
                  <a:pt x="4672481" y="236351"/>
                </a:moveTo>
                <a:lnTo>
                  <a:pt x="4578324" y="236351"/>
                </a:lnTo>
                <a:lnTo>
                  <a:pt x="4436614" y="678512"/>
                </a:lnTo>
                <a:lnTo>
                  <a:pt x="4293794" y="236351"/>
                </a:lnTo>
                <a:lnTo>
                  <a:pt x="4196308" y="236351"/>
                </a:lnTo>
                <a:lnTo>
                  <a:pt x="4376855" y="783609"/>
                </a:lnTo>
                <a:lnTo>
                  <a:pt x="4492093" y="783609"/>
                </a:lnTo>
                <a:lnTo>
                  <a:pt x="4672481" y="236351"/>
                </a:lnTo>
                <a:moveTo>
                  <a:pt x="5829624" y="236351"/>
                </a:moveTo>
                <a:lnTo>
                  <a:pt x="5737687" y="236351"/>
                </a:lnTo>
                <a:lnTo>
                  <a:pt x="5737687" y="783609"/>
                </a:lnTo>
                <a:lnTo>
                  <a:pt x="5829624" y="783609"/>
                </a:lnTo>
                <a:lnTo>
                  <a:pt x="5829624" y="236351"/>
                </a:lnTo>
                <a:close/>
                <a:moveTo>
                  <a:pt x="6394405" y="236351"/>
                </a:moveTo>
                <a:lnTo>
                  <a:pt x="6300249" y="236351"/>
                </a:lnTo>
                <a:lnTo>
                  <a:pt x="6158538" y="678512"/>
                </a:lnTo>
                <a:lnTo>
                  <a:pt x="6015718" y="236351"/>
                </a:lnTo>
                <a:lnTo>
                  <a:pt x="5918233" y="236351"/>
                </a:lnTo>
                <a:lnTo>
                  <a:pt x="6098779" y="783609"/>
                </a:lnTo>
                <a:lnTo>
                  <a:pt x="6214018" y="783609"/>
                </a:lnTo>
                <a:lnTo>
                  <a:pt x="6394405" y="236351"/>
                </a:lnTo>
                <a:moveTo>
                  <a:pt x="9473991" y="236351"/>
                </a:moveTo>
                <a:lnTo>
                  <a:pt x="9382053" y="236351"/>
                </a:lnTo>
                <a:lnTo>
                  <a:pt x="9382053" y="783609"/>
                </a:lnTo>
                <a:lnTo>
                  <a:pt x="9473991" y="783609"/>
                </a:lnTo>
                <a:lnTo>
                  <a:pt x="9473991" y="236351"/>
                </a:lnTo>
                <a:close/>
                <a:moveTo>
                  <a:pt x="10264494" y="236351"/>
                </a:moveTo>
                <a:lnTo>
                  <a:pt x="10172556" y="236351"/>
                </a:lnTo>
                <a:lnTo>
                  <a:pt x="10172556" y="783609"/>
                </a:lnTo>
                <a:lnTo>
                  <a:pt x="10264494" y="783609"/>
                </a:lnTo>
                <a:lnTo>
                  <a:pt x="10264494" y="236351"/>
                </a:lnTo>
                <a:close/>
                <a:moveTo>
                  <a:pt x="2788874" y="225387"/>
                </a:moveTo>
                <a:cubicBezTo>
                  <a:pt x="2710251" y="225387"/>
                  <a:pt x="2656040" y="262665"/>
                  <a:pt x="2633848" y="320617"/>
                </a:cubicBezTo>
                <a:lnTo>
                  <a:pt x="2633848" y="236351"/>
                </a:lnTo>
                <a:lnTo>
                  <a:pt x="2541911" y="236351"/>
                </a:lnTo>
                <a:lnTo>
                  <a:pt x="2541911" y="783609"/>
                </a:lnTo>
                <a:lnTo>
                  <a:pt x="2633848" y="783609"/>
                </a:lnTo>
                <a:lnTo>
                  <a:pt x="2633848" y="423522"/>
                </a:lnTo>
                <a:cubicBezTo>
                  <a:pt x="2633848" y="346931"/>
                  <a:pt x="2672684" y="295557"/>
                  <a:pt x="2754635" y="295557"/>
                </a:cubicBezTo>
                <a:cubicBezTo>
                  <a:pt x="2835476" y="295557"/>
                  <a:pt x="2874312" y="346931"/>
                  <a:pt x="2874312" y="423522"/>
                </a:cubicBezTo>
                <a:lnTo>
                  <a:pt x="2874312" y="783609"/>
                </a:lnTo>
                <a:lnTo>
                  <a:pt x="2966249" y="783609"/>
                </a:lnTo>
                <a:lnTo>
                  <a:pt x="2966249" y="404883"/>
                </a:lnTo>
                <a:cubicBezTo>
                  <a:pt x="2966091" y="301978"/>
                  <a:pt x="2900625" y="225387"/>
                  <a:pt x="2788874" y="225387"/>
                </a:cubicBezTo>
                <a:moveTo>
                  <a:pt x="3345887" y="225387"/>
                </a:moveTo>
                <a:cubicBezTo>
                  <a:pt x="3267265" y="225387"/>
                  <a:pt x="3213054" y="262665"/>
                  <a:pt x="3190862" y="320617"/>
                </a:cubicBezTo>
                <a:lnTo>
                  <a:pt x="3190862" y="236351"/>
                </a:lnTo>
                <a:lnTo>
                  <a:pt x="3098925" y="236351"/>
                </a:lnTo>
                <a:lnTo>
                  <a:pt x="3098925" y="783609"/>
                </a:lnTo>
                <a:lnTo>
                  <a:pt x="3190862" y="783609"/>
                </a:lnTo>
                <a:lnTo>
                  <a:pt x="3190862" y="423522"/>
                </a:lnTo>
                <a:cubicBezTo>
                  <a:pt x="3190862" y="346931"/>
                  <a:pt x="3229698" y="295557"/>
                  <a:pt x="3311649" y="295557"/>
                </a:cubicBezTo>
                <a:cubicBezTo>
                  <a:pt x="3392490" y="295557"/>
                  <a:pt x="3431326" y="346931"/>
                  <a:pt x="3431326" y="423522"/>
                </a:cubicBezTo>
                <a:lnTo>
                  <a:pt x="3431326" y="783609"/>
                </a:lnTo>
                <a:lnTo>
                  <a:pt x="3523263" y="783609"/>
                </a:lnTo>
                <a:lnTo>
                  <a:pt x="3523263" y="404883"/>
                </a:lnTo>
                <a:cubicBezTo>
                  <a:pt x="3523105" y="301978"/>
                  <a:pt x="3457639" y="225387"/>
                  <a:pt x="3345887" y="225387"/>
                </a:cubicBezTo>
                <a:moveTo>
                  <a:pt x="3892915" y="716729"/>
                </a:moveTo>
                <a:cubicBezTo>
                  <a:pt x="3799868" y="716729"/>
                  <a:pt x="3735671" y="651102"/>
                  <a:pt x="3735671" y="509823"/>
                </a:cubicBezTo>
                <a:cubicBezTo>
                  <a:pt x="3735671" y="367605"/>
                  <a:pt x="3798759" y="302918"/>
                  <a:pt x="3892915" y="302918"/>
                </a:cubicBezTo>
                <a:cubicBezTo>
                  <a:pt x="3985962" y="302918"/>
                  <a:pt x="4050160" y="367449"/>
                  <a:pt x="4050160" y="509823"/>
                </a:cubicBezTo>
                <a:cubicBezTo>
                  <a:pt x="4050160" y="651102"/>
                  <a:pt x="3988023" y="716729"/>
                  <a:pt x="3892915" y="716729"/>
                </a:cubicBezTo>
                <a:moveTo>
                  <a:pt x="3897195" y="225387"/>
                </a:moveTo>
                <a:cubicBezTo>
                  <a:pt x="3731074" y="225387"/>
                  <a:pt x="3639136" y="345834"/>
                  <a:pt x="3639136" y="516558"/>
                </a:cubicBezTo>
                <a:cubicBezTo>
                  <a:pt x="3639136" y="689476"/>
                  <a:pt x="3733293" y="794573"/>
                  <a:pt x="3888318" y="794573"/>
                </a:cubicBezTo>
                <a:cubicBezTo>
                  <a:pt x="4055549" y="794573"/>
                  <a:pt x="4146377" y="674126"/>
                  <a:pt x="4146377" y="503402"/>
                </a:cubicBezTo>
                <a:cubicBezTo>
                  <a:pt x="4146536" y="330485"/>
                  <a:pt x="4053489" y="225387"/>
                  <a:pt x="3897195" y="225387"/>
                </a:cubicBezTo>
                <a:moveTo>
                  <a:pt x="4953682" y="728789"/>
                </a:moveTo>
                <a:cubicBezTo>
                  <a:pt x="4890595" y="728789"/>
                  <a:pt x="4847321" y="693704"/>
                  <a:pt x="4847321" y="632463"/>
                </a:cubicBezTo>
                <a:cubicBezTo>
                  <a:pt x="4847321" y="581089"/>
                  <a:pt x="4877280" y="555872"/>
                  <a:pt x="4940367" y="540522"/>
                </a:cubicBezTo>
                <a:lnTo>
                  <a:pt x="5007894" y="524077"/>
                </a:lnTo>
                <a:cubicBezTo>
                  <a:pt x="5050058" y="514209"/>
                  <a:pt x="5073201" y="507631"/>
                  <a:pt x="5082078" y="499956"/>
                </a:cubicBezTo>
                <a:lnTo>
                  <a:pt x="5082078" y="606150"/>
                </a:lnTo>
                <a:cubicBezTo>
                  <a:pt x="5082237" y="687283"/>
                  <a:pt x="5025647" y="728789"/>
                  <a:pt x="4953682" y="728789"/>
                </a:cubicBezTo>
                <a:moveTo>
                  <a:pt x="4982532" y="225387"/>
                </a:moveTo>
                <a:cubicBezTo>
                  <a:pt x="4848589" y="225387"/>
                  <a:pt x="4765528" y="305268"/>
                  <a:pt x="4758871" y="400497"/>
                </a:cubicBezTo>
                <a:lnTo>
                  <a:pt x="4844151" y="418040"/>
                </a:lnTo>
                <a:cubicBezTo>
                  <a:pt x="4848589" y="348027"/>
                  <a:pt x="4891704" y="295400"/>
                  <a:pt x="4975875" y="295400"/>
                </a:cubicBezTo>
                <a:cubicBezTo>
                  <a:pt x="5046730" y="295400"/>
                  <a:pt x="5082237" y="333774"/>
                  <a:pt x="5082237" y="397208"/>
                </a:cubicBezTo>
                <a:lnTo>
                  <a:pt x="5082237" y="400497"/>
                </a:lnTo>
                <a:cubicBezTo>
                  <a:pt x="5082237" y="426811"/>
                  <a:pt x="5074470" y="437775"/>
                  <a:pt x="5050058" y="444196"/>
                </a:cubicBezTo>
                <a:lnTo>
                  <a:pt x="4890595" y="483667"/>
                </a:lnTo>
                <a:cubicBezTo>
                  <a:pt x="4805315" y="505594"/>
                  <a:pt x="4755541" y="561354"/>
                  <a:pt x="4755541" y="639041"/>
                </a:cubicBezTo>
                <a:cubicBezTo>
                  <a:pt x="4755541" y="737560"/>
                  <a:pt x="4829726" y="794416"/>
                  <a:pt x="4928321" y="794416"/>
                </a:cubicBezTo>
                <a:cubicBezTo>
                  <a:pt x="5011381" y="794416"/>
                  <a:pt x="5066702" y="754946"/>
                  <a:pt x="5082237" y="700283"/>
                </a:cubicBezTo>
                <a:cubicBezTo>
                  <a:pt x="5084455" y="751657"/>
                  <a:pt x="5088894" y="773585"/>
                  <a:pt x="5093333" y="783452"/>
                </a:cubicBezTo>
                <a:lnTo>
                  <a:pt x="5187489" y="783452"/>
                </a:lnTo>
                <a:cubicBezTo>
                  <a:pt x="5177503" y="754946"/>
                  <a:pt x="5173065" y="715632"/>
                  <a:pt x="5173065" y="669584"/>
                </a:cubicBezTo>
                <a:lnTo>
                  <a:pt x="5173065" y="391726"/>
                </a:lnTo>
                <a:cubicBezTo>
                  <a:pt x="5173065" y="288822"/>
                  <a:pt x="5100941" y="225387"/>
                  <a:pt x="4982532" y="225387"/>
                </a:cubicBezTo>
                <a:moveTo>
                  <a:pt x="6542773" y="450775"/>
                </a:moveTo>
                <a:cubicBezTo>
                  <a:pt x="6554979" y="354449"/>
                  <a:pt x="6604751" y="299786"/>
                  <a:pt x="6692251" y="299786"/>
                </a:cubicBezTo>
                <a:cubicBezTo>
                  <a:pt x="6775311" y="299786"/>
                  <a:pt x="6823975" y="349123"/>
                  <a:pt x="6826194" y="450775"/>
                </a:cubicBezTo>
                <a:lnTo>
                  <a:pt x="6542773" y="450775"/>
                </a:lnTo>
                <a:moveTo>
                  <a:pt x="6692251" y="225387"/>
                </a:moveTo>
                <a:cubicBezTo>
                  <a:pt x="6546102" y="225387"/>
                  <a:pt x="6444178" y="327195"/>
                  <a:pt x="6444178" y="514366"/>
                </a:cubicBezTo>
                <a:cubicBezTo>
                  <a:pt x="6444178" y="693861"/>
                  <a:pt x="6538335" y="794573"/>
                  <a:pt x="6692251" y="794573"/>
                </a:cubicBezTo>
                <a:cubicBezTo>
                  <a:pt x="6818585" y="794573"/>
                  <a:pt x="6898317" y="723464"/>
                  <a:pt x="6918131" y="616174"/>
                </a:cubicBezTo>
                <a:lnTo>
                  <a:pt x="6833961" y="594246"/>
                </a:lnTo>
                <a:cubicBezTo>
                  <a:pt x="6819537" y="686186"/>
                  <a:pt x="6769763" y="717825"/>
                  <a:pt x="6701127" y="717825"/>
                </a:cubicBezTo>
                <a:cubicBezTo>
                  <a:pt x="6591436" y="717825"/>
                  <a:pt x="6542773" y="637945"/>
                  <a:pt x="6539444" y="515305"/>
                </a:cubicBezTo>
                <a:lnTo>
                  <a:pt x="6919399" y="515305"/>
                </a:lnTo>
                <a:lnTo>
                  <a:pt x="6919399" y="484606"/>
                </a:lnTo>
                <a:cubicBezTo>
                  <a:pt x="6919241" y="293207"/>
                  <a:pt x="6814147" y="225387"/>
                  <a:pt x="6692251" y="225387"/>
                </a:cubicBezTo>
                <a:moveTo>
                  <a:pt x="8290217" y="450775"/>
                </a:moveTo>
                <a:cubicBezTo>
                  <a:pt x="8302423" y="354449"/>
                  <a:pt x="8352196" y="299786"/>
                  <a:pt x="8439696" y="299786"/>
                </a:cubicBezTo>
                <a:cubicBezTo>
                  <a:pt x="8522756" y="299786"/>
                  <a:pt x="8571420" y="349123"/>
                  <a:pt x="8573638" y="450775"/>
                </a:cubicBezTo>
                <a:lnTo>
                  <a:pt x="8290217" y="450775"/>
                </a:lnTo>
                <a:moveTo>
                  <a:pt x="8439696" y="225387"/>
                </a:moveTo>
                <a:cubicBezTo>
                  <a:pt x="8293547" y="225387"/>
                  <a:pt x="8191623" y="327195"/>
                  <a:pt x="8191623" y="514366"/>
                </a:cubicBezTo>
                <a:cubicBezTo>
                  <a:pt x="8191623" y="693861"/>
                  <a:pt x="8285780" y="794573"/>
                  <a:pt x="8439696" y="794573"/>
                </a:cubicBezTo>
                <a:cubicBezTo>
                  <a:pt x="8566030" y="794573"/>
                  <a:pt x="8645762" y="723464"/>
                  <a:pt x="8665576" y="616174"/>
                </a:cubicBezTo>
                <a:lnTo>
                  <a:pt x="8581405" y="594246"/>
                </a:lnTo>
                <a:cubicBezTo>
                  <a:pt x="8566981" y="686186"/>
                  <a:pt x="8517208" y="717825"/>
                  <a:pt x="8448572" y="717825"/>
                </a:cubicBezTo>
                <a:cubicBezTo>
                  <a:pt x="8338881" y="717825"/>
                  <a:pt x="8290217" y="637945"/>
                  <a:pt x="8286889" y="515305"/>
                </a:cubicBezTo>
                <a:lnTo>
                  <a:pt x="8666844" y="515305"/>
                </a:lnTo>
                <a:lnTo>
                  <a:pt x="8666844" y="484606"/>
                </a:lnTo>
                <a:cubicBezTo>
                  <a:pt x="8666685" y="293207"/>
                  <a:pt x="8561433" y="225387"/>
                  <a:pt x="8439696" y="225387"/>
                </a:cubicBezTo>
                <a:moveTo>
                  <a:pt x="9844911" y="225387"/>
                </a:moveTo>
                <a:cubicBezTo>
                  <a:pt x="9693214" y="225387"/>
                  <a:pt x="9590181" y="330485"/>
                  <a:pt x="9590181" y="515462"/>
                </a:cubicBezTo>
                <a:cubicBezTo>
                  <a:pt x="9590181" y="697150"/>
                  <a:pt x="9690994" y="794573"/>
                  <a:pt x="9840473" y="794573"/>
                </a:cubicBezTo>
                <a:cubicBezTo>
                  <a:pt x="9975525" y="794573"/>
                  <a:pt x="10052087" y="712500"/>
                  <a:pt x="10067462" y="599728"/>
                </a:cubicBezTo>
                <a:lnTo>
                  <a:pt x="9979964" y="578896"/>
                </a:lnTo>
                <a:cubicBezTo>
                  <a:pt x="9964429" y="681801"/>
                  <a:pt x="9920204" y="716729"/>
                  <a:pt x="9847130" y="716729"/>
                </a:cubicBezTo>
                <a:cubicBezTo>
                  <a:pt x="9740768" y="716729"/>
                  <a:pt x="9686557" y="640138"/>
                  <a:pt x="9686557" y="508727"/>
                </a:cubicBezTo>
                <a:cubicBezTo>
                  <a:pt x="9686557" y="371991"/>
                  <a:pt x="9744097" y="302918"/>
                  <a:pt x="9842691" y="302918"/>
                </a:cubicBezTo>
                <a:cubicBezTo>
                  <a:pt x="9912437" y="302918"/>
                  <a:pt x="9963478" y="336906"/>
                  <a:pt x="9979964" y="434172"/>
                </a:cubicBezTo>
                <a:lnTo>
                  <a:pt x="10067462" y="413341"/>
                </a:lnTo>
                <a:cubicBezTo>
                  <a:pt x="10051928" y="301978"/>
                  <a:pt x="9975525" y="225387"/>
                  <a:pt x="9844911" y="225387"/>
                </a:cubicBezTo>
                <a:moveTo>
                  <a:pt x="10644449" y="225387"/>
                </a:moveTo>
                <a:cubicBezTo>
                  <a:pt x="10565826" y="225387"/>
                  <a:pt x="10511615" y="262665"/>
                  <a:pt x="10489424" y="320617"/>
                </a:cubicBezTo>
                <a:lnTo>
                  <a:pt x="10489424" y="236351"/>
                </a:lnTo>
                <a:lnTo>
                  <a:pt x="10397486" y="236351"/>
                </a:lnTo>
                <a:lnTo>
                  <a:pt x="10397486" y="783609"/>
                </a:lnTo>
                <a:lnTo>
                  <a:pt x="10489424" y="783609"/>
                </a:lnTo>
                <a:lnTo>
                  <a:pt x="10489424" y="423522"/>
                </a:lnTo>
                <a:cubicBezTo>
                  <a:pt x="10489424" y="346931"/>
                  <a:pt x="10528259" y="295557"/>
                  <a:pt x="10610211" y="295557"/>
                </a:cubicBezTo>
                <a:cubicBezTo>
                  <a:pt x="10691052" y="295557"/>
                  <a:pt x="10729888" y="346931"/>
                  <a:pt x="10729888" y="423522"/>
                </a:cubicBezTo>
                <a:lnTo>
                  <a:pt x="10729888" y="783609"/>
                </a:lnTo>
                <a:lnTo>
                  <a:pt x="10821825" y="783609"/>
                </a:lnTo>
                <a:lnTo>
                  <a:pt x="10821825" y="404883"/>
                </a:lnTo>
                <a:cubicBezTo>
                  <a:pt x="10821666" y="301978"/>
                  <a:pt x="10756200" y="225387"/>
                  <a:pt x="10644449" y="225387"/>
                </a:cubicBezTo>
                <a:moveTo>
                  <a:pt x="11036293" y="450775"/>
                </a:moveTo>
                <a:cubicBezTo>
                  <a:pt x="11048498" y="354449"/>
                  <a:pt x="11098271" y="299786"/>
                  <a:pt x="11185771" y="299786"/>
                </a:cubicBezTo>
                <a:cubicBezTo>
                  <a:pt x="11268831" y="299786"/>
                  <a:pt x="11317495" y="349123"/>
                  <a:pt x="11319713" y="450775"/>
                </a:cubicBezTo>
                <a:lnTo>
                  <a:pt x="11036293" y="450775"/>
                </a:lnTo>
                <a:moveTo>
                  <a:pt x="11185929" y="225387"/>
                </a:moveTo>
                <a:cubicBezTo>
                  <a:pt x="11039780" y="225387"/>
                  <a:pt x="10937856" y="327195"/>
                  <a:pt x="10937856" y="514366"/>
                </a:cubicBezTo>
                <a:cubicBezTo>
                  <a:pt x="10937856" y="693861"/>
                  <a:pt x="11032013" y="794573"/>
                  <a:pt x="11185929" y="794573"/>
                </a:cubicBezTo>
                <a:cubicBezTo>
                  <a:pt x="11312263" y="794573"/>
                  <a:pt x="11391996" y="723464"/>
                  <a:pt x="11411810" y="616174"/>
                </a:cubicBezTo>
                <a:lnTo>
                  <a:pt x="11327639" y="594246"/>
                </a:lnTo>
                <a:cubicBezTo>
                  <a:pt x="11313214" y="686186"/>
                  <a:pt x="11263441" y="717825"/>
                  <a:pt x="11194806" y="717825"/>
                </a:cubicBezTo>
                <a:cubicBezTo>
                  <a:pt x="11085114" y="717825"/>
                  <a:pt x="11036451" y="637945"/>
                  <a:pt x="11033123" y="515305"/>
                </a:cubicBezTo>
                <a:lnTo>
                  <a:pt x="11413077" y="515305"/>
                </a:lnTo>
                <a:lnTo>
                  <a:pt x="11413077" y="484606"/>
                </a:lnTo>
                <a:cubicBezTo>
                  <a:pt x="11412919" y="293207"/>
                  <a:pt x="11307667" y="225387"/>
                  <a:pt x="11185929" y="225387"/>
                </a:cubicBezTo>
                <a:moveTo>
                  <a:pt x="5470751" y="83169"/>
                </a:moveTo>
                <a:lnTo>
                  <a:pt x="5378814" y="105097"/>
                </a:lnTo>
                <a:lnTo>
                  <a:pt x="5378814" y="236351"/>
                </a:lnTo>
                <a:lnTo>
                  <a:pt x="5272452" y="236351"/>
                </a:lnTo>
                <a:lnTo>
                  <a:pt x="5272452" y="306364"/>
                </a:lnTo>
                <a:lnTo>
                  <a:pt x="5378814" y="306364"/>
                </a:lnTo>
                <a:lnTo>
                  <a:pt x="5378814" y="641234"/>
                </a:lnTo>
                <a:cubicBezTo>
                  <a:pt x="5378814" y="730982"/>
                  <a:pt x="5421929" y="794416"/>
                  <a:pt x="5530511" y="794416"/>
                </a:cubicBezTo>
                <a:cubicBezTo>
                  <a:pt x="5584722" y="794416"/>
                  <a:pt x="5631325" y="776874"/>
                  <a:pt x="5649078" y="760428"/>
                </a:cubicBezTo>
                <a:lnTo>
                  <a:pt x="5623558" y="694801"/>
                </a:lnTo>
                <a:cubicBezTo>
                  <a:pt x="5623558" y="694801"/>
                  <a:pt x="5590270" y="717825"/>
                  <a:pt x="5542716" y="717825"/>
                </a:cubicBezTo>
                <a:cubicBezTo>
                  <a:pt x="5492784" y="717825"/>
                  <a:pt x="5470751" y="688222"/>
                  <a:pt x="5470751" y="626981"/>
                </a:cubicBezTo>
                <a:lnTo>
                  <a:pt x="5470751" y="306364"/>
                </a:lnTo>
                <a:lnTo>
                  <a:pt x="5634654" y="306364"/>
                </a:lnTo>
                <a:lnTo>
                  <a:pt x="5634654" y="236351"/>
                </a:lnTo>
                <a:lnTo>
                  <a:pt x="5470751" y="236351"/>
                </a:lnTo>
                <a:lnTo>
                  <a:pt x="5470751" y="83169"/>
                </a:lnTo>
                <a:moveTo>
                  <a:pt x="2397823" y="17386"/>
                </a:moveTo>
                <a:lnTo>
                  <a:pt x="2301447" y="17386"/>
                </a:lnTo>
                <a:lnTo>
                  <a:pt x="2301447" y="783452"/>
                </a:lnTo>
                <a:lnTo>
                  <a:pt x="2397823" y="783452"/>
                </a:lnTo>
                <a:lnTo>
                  <a:pt x="2397823" y="17386"/>
                </a:lnTo>
                <a:close/>
                <a:moveTo>
                  <a:pt x="8064337" y="17386"/>
                </a:moveTo>
                <a:lnTo>
                  <a:pt x="7918188" y="17386"/>
                </a:lnTo>
                <a:lnTo>
                  <a:pt x="7688979" y="634656"/>
                </a:lnTo>
                <a:lnTo>
                  <a:pt x="7458501" y="17386"/>
                </a:lnTo>
                <a:lnTo>
                  <a:pt x="7305695" y="17386"/>
                </a:lnTo>
                <a:lnTo>
                  <a:pt x="7305695" y="783452"/>
                </a:lnTo>
                <a:lnTo>
                  <a:pt x="7402071" y="783452"/>
                </a:lnTo>
                <a:lnTo>
                  <a:pt x="7402071" y="123579"/>
                </a:lnTo>
                <a:lnTo>
                  <a:pt x="7649034" y="783452"/>
                </a:lnTo>
                <a:lnTo>
                  <a:pt x="7723217" y="783452"/>
                </a:lnTo>
                <a:lnTo>
                  <a:pt x="7967961" y="122483"/>
                </a:lnTo>
                <a:lnTo>
                  <a:pt x="7967961" y="783452"/>
                </a:lnTo>
                <a:lnTo>
                  <a:pt x="8064337" y="783452"/>
                </a:lnTo>
                <a:lnTo>
                  <a:pt x="8064337" y="17386"/>
                </a:lnTo>
                <a:moveTo>
                  <a:pt x="9007646" y="716729"/>
                </a:moveTo>
                <a:cubicBezTo>
                  <a:pt x="8916819" y="716729"/>
                  <a:pt x="8855949" y="652198"/>
                  <a:pt x="8855949" y="509823"/>
                </a:cubicBezTo>
                <a:cubicBezTo>
                  <a:pt x="8855949" y="366509"/>
                  <a:pt x="8916819" y="302918"/>
                  <a:pt x="9007646" y="302918"/>
                </a:cubicBezTo>
                <a:cubicBezTo>
                  <a:pt x="9098475" y="302918"/>
                  <a:pt x="9159343" y="366352"/>
                  <a:pt x="9159343" y="509823"/>
                </a:cubicBezTo>
                <a:cubicBezTo>
                  <a:pt x="9159502" y="652198"/>
                  <a:pt x="9098475" y="716729"/>
                  <a:pt x="9007646" y="716729"/>
                </a:cubicBezTo>
                <a:moveTo>
                  <a:pt x="9249219" y="17386"/>
                </a:moveTo>
                <a:lnTo>
                  <a:pt x="9157282" y="17386"/>
                </a:lnTo>
                <a:lnTo>
                  <a:pt x="9157282" y="341292"/>
                </a:lnTo>
                <a:cubicBezTo>
                  <a:pt x="9137309" y="281147"/>
                  <a:pt x="9088646" y="225231"/>
                  <a:pt x="8992271" y="225231"/>
                </a:cubicBezTo>
                <a:cubicBezTo>
                  <a:pt x="8868155" y="225231"/>
                  <a:pt x="8759732" y="321557"/>
                  <a:pt x="8759732" y="513113"/>
                </a:cubicBezTo>
                <a:cubicBezTo>
                  <a:pt x="8759732" y="706861"/>
                  <a:pt x="8868314" y="794416"/>
                  <a:pt x="8984504" y="794416"/>
                </a:cubicBezTo>
                <a:cubicBezTo>
                  <a:pt x="9072002" y="794416"/>
                  <a:pt x="9136200" y="744139"/>
                  <a:pt x="9157282" y="672873"/>
                </a:cubicBezTo>
                <a:lnTo>
                  <a:pt x="9157282" y="714536"/>
                </a:lnTo>
                <a:cubicBezTo>
                  <a:pt x="9157282" y="739753"/>
                  <a:pt x="9159502" y="767006"/>
                  <a:pt x="9162831" y="783452"/>
                </a:cubicBezTo>
                <a:lnTo>
                  <a:pt x="9255878" y="783452"/>
                </a:lnTo>
                <a:cubicBezTo>
                  <a:pt x="9251439" y="757139"/>
                  <a:pt x="9249219" y="718922"/>
                  <a:pt x="9249219" y="669584"/>
                </a:cubicBezTo>
                <a:lnTo>
                  <a:pt x="9249219" y="17386"/>
                </a:lnTo>
                <a:moveTo>
                  <a:pt x="5784131" y="1096"/>
                </a:moveTo>
                <a:cubicBezTo>
                  <a:pt x="5747515" y="1096"/>
                  <a:pt x="5718824" y="29603"/>
                  <a:pt x="5718824" y="65627"/>
                </a:cubicBezTo>
                <a:cubicBezTo>
                  <a:pt x="5718824" y="101808"/>
                  <a:pt x="5747673" y="129061"/>
                  <a:pt x="5784131" y="129061"/>
                </a:cubicBezTo>
                <a:cubicBezTo>
                  <a:pt x="5820747" y="129061"/>
                  <a:pt x="5848329" y="101651"/>
                  <a:pt x="5848329" y="65627"/>
                </a:cubicBezTo>
                <a:cubicBezTo>
                  <a:pt x="5848487" y="29446"/>
                  <a:pt x="5820747" y="1096"/>
                  <a:pt x="5784131" y="1096"/>
                </a:cubicBezTo>
                <a:moveTo>
                  <a:pt x="9428497" y="1096"/>
                </a:moveTo>
                <a:cubicBezTo>
                  <a:pt x="9391881" y="1096"/>
                  <a:pt x="9363190" y="29603"/>
                  <a:pt x="9363190" y="65627"/>
                </a:cubicBezTo>
                <a:cubicBezTo>
                  <a:pt x="9363190" y="101808"/>
                  <a:pt x="9392040" y="129061"/>
                  <a:pt x="9428497" y="129061"/>
                </a:cubicBezTo>
                <a:cubicBezTo>
                  <a:pt x="9465114" y="129061"/>
                  <a:pt x="9492696" y="101651"/>
                  <a:pt x="9492696" y="65627"/>
                </a:cubicBezTo>
                <a:cubicBezTo>
                  <a:pt x="9492696" y="29446"/>
                  <a:pt x="9465114" y="1096"/>
                  <a:pt x="9428497" y="1096"/>
                </a:cubicBezTo>
                <a:moveTo>
                  <a:pt x="10219159" y="1096"/>
                </a:moveTo>
                <a:cubicBezTo>
                  <a:pt x="10182543" y="1096"/>
                  <a:pt x="10153852" y="29603"/>
                  <a:pt x="10153852" y="65627"/>
                </a:cubicBezTo>
                <a:cubicBezTo>
                  <a:pt x="10153852" y="101808"/>
                  <a:pt x="10182701" y="129061"/>
                  <a:pt x="10219159" y="129061"/>
                </a:cubicBezTo>
                <a:cubicBezTo>
                  <a:pt x="10255775" y="129061"/>
                  <a:pt x="10283358" y="101651"/>
                  <a:pt x="10283358" y="65627"/>
                </a:cubicBezTo>
                <a:cubicBezTo>
                  <a:pt x="10283358" y="29446"/>
                  <a:pt x="10255618" y="1096"/>
                  <a:pt x="10219159" y="1096"/>
                </a:cubicBezTo>
                <a:moveTo>
                  <a:pt x="1651545" y="800994"/>
                </a:moveTo>
                <a:cubicBezTo>
                  <a:pt x="1836529" y="800994"/>
                  <a:pt x="1908494" y="691512"/>
                  <a:pt x="1908494" y="548197"/>
                </a:cubicBezTo>
                <a:lnTo>
                  <a:pt x="1908494" y="17542"/>
                </a:lnTo>
                <a:lnTo>
                  <a:pt x="1771222" y="17542"/>
                </a:lnTo>
                <a:lnTo>
                  <a:pt x="1771222" y="583282"/>
                </a:lnTo>
                <a:cubicBezTo>
                  <a:pt x="1771222" y="675222"/>
                  <a:pt x="1735715" y="729885"/>
                  <a:pt x="1651545" y="729885"/>
                </a:cubicBezTo>
                <a:cubicBezTo>
                  <a:pt x="1568484" y="729885"/>
                  <a:pt x="1531867" y="671933"/>
                  <a:pt x="1531867" y="572318"/>
                </a:cubicBezTo>
                <a:lnTo>
                  <a:pt x="1531867" y="467221"/>
                </a:lnTo>
                <a:lnTo>
                  <a:pt x="1394595" y="501209"/>
                </a:lnTo>
                <a:lnTo>
                  <a:pt x="1394595" y="548197"/>
                </a:lnTo>
                <a:cubicBezTo>
                  <a:pt x="1394595" y="691668"/>
                  <a:pt x="1466560" y="800994"/>
                  <a:pt x="1651545" y="800994"/>
                </a:cubicBezTo>
                <a:moveTo>
                  <a:pt x="920642" y="721114"/>
                </a:moveTo>
                <a:cubicBezTo>
                  <a:pt x="814280" y="721114"/>
                  <a:pt x="748973" y="635752"/>
                  <a:pt x="748973" y="544908"/>
                </a:cubicBezTo>
                <a:cubicBezTo>
                  <a:pt x="748973" y="488052"/>
                  <a:pt x="774493" y="435425"/>
                  <a:pt x="816499" y="405979"/>
                </a:cubicBezTo>
                <a:lnTo>
                  <a:pt x="1066791" y="676319"/>
                </a:lnTo>
                <a:cubicBezTo>
                  <a:pt x="1020188" y="703572"/>
                  <a:pt x="968196" y="721114"/>
                  <a:pt x="920642" y="721114"/>
                </a:cubicBezTo>
                <a:moveTo>
                  <a:pt x="1054585" y="329388"/>
                </a:moveTo>
                <a:cubicBezTo>
                  <a:pt x="1144304" y="329388"/>
                  <a:pt x="1199625" y="380762"/>
                  <a:pt x="1199625" y="469413"/>
                </a:cubicBezTo>
                <a:cubicBezTo>
                  <a:pt x="1199625" y="508884"/>
                  <a:pt x="1188529" y="549294"/>
                  <a:pt x="1164118" y="586571"/>
                </a:cubicBezTo>
                <a:lnTo>
                  <a:pt x="947114" y="350220"/>
                </a:lnTo>
                <a:cubicBezTo>
                  <a:pt x="985949" y="334870"/>
                  <a:pt x="1023517" y="329388"/>
                  <a:pt x="1054585" y="329388"/>
                </a:cubicBezTo>
                <a:moveTo>
                  <a:pt x="920642" y="57952"/>
                </a:moveTo>
                <a:cubicBezTo>
                  <a:pt x="985949" y="57952"/>
                  <a:pt x="1024785" y="95230"/>
                  <a:pt x="1024785" y="163050"/>
                </a:cubicBezTo>
                <a:cubicBezTo>
                  <a:pt x="1024785" y="225387"/>
                  <a:pt x="993717" y="284593"/>
                  <a:pt x="917313" y="318424"/>
                </a:cubicBezTo>
                <a:lnTo>
                  <a:pt x="869760" y="265954"/>
                </a:lnTo>
                <a:cubicBezTo>
                  <a:pt x="827595" y="220062"/>
                  <a:pt x="815548" y="191556"/>
                  <a:pt x="815548" y="157568"/>
                </a:cubicBezTo>
                <a:cubicBezTo>
                  <a:pt x="815390" y="94133"/>
                  <a:pt x="856286" y="57952"/>
                  <a:pt x="920642" y="57952"/>
                </a:cubicBezTo>
                <a:moveTo>
                  <a:pt x="1198515" y="623692"/>
                </a:moveTo>
                <a:cubicBezTo>
                  <a:pt x="1258274" y="553679"/>
                  <a:pt x="1292672" y="477088"/>
                  <a:pt x="1292672" y="410208"/>
                </a:cubicBezTo>
                <a:cubicBezTo>
                  <a:pt x="1292672" y="327039"/>
                  <a:pt x="1236241" y="271279"/>
                  <a:pt x="1147632" y="271279"/>
                </a:cubicBezTo>
                <a:cubicBezTo>
                  <a:pt x="1101188" y="271279"/>
                  <a:pt x="1049038" y="284436"/>
                  <a:pt x="1014799" y="297593"/>
                </a:cubicBezTo>
                <a:lnTo>
                  <a:pt x="1012580" y="293207"/>
                </a:lnTo>
                <a:cubicBezTo>
                  <a:pt x="1096750" y="248412"/>
                  <a:pt x="1132257" y="206749"/>
                  <a:pt x="1132257" y="148796"/>
                </a:cubicBezTo>
                <a:cubicBezTo>
                  <a:pt x="1132257" y="65627"/>
                  <a:pt x="1056963" y="0"/>
                  <a:pt x="923971" y="0"/>
                </a:cubicBezTo>
                <a:cubicBezTo>
                  <a:pt x="771165" y="0"/>
                  <a:pt x="695871" y="84266"/>
                  <a:pt x="695871" y="189363"/>
                </a:cubicBezTo>
                <a:cubicBezTo>
                  <a:pt x="695871" y="246219"/>
                  <a:pt x="720282" y="303231"/>
                  <a:pt x="784480" y="372148"/>
                </a:cubicBezTo>
                <a:lnTo>
                  <a:pt x="785589" y="374340"/>
                </a:lnTo>
                <a:cubicBezTo>
                  <a:pt x="677008" y="425714"/>
                  <a:pt x="627235" y="508884"/>
                  <a:pt x="627235" y="594246"/>
                </a:cubicBezTo>
                <a:cubicBezTo>
                  <a:pt x="627235" y="707018"/>
                  <a:pt x="714734" y="801151"/>
                  <a:pt x="849787" y="801151"/>
                </a:cubicBezTo>
                <a:cubicBezTo>
                  <a:pt x="927300" y="801151"/>
                  <a:pt x="1018128" y="769356"/>
                  <a:pt x="1100079" y="712500"/>
                </a:cubicBezTo>
                <a:lnTo>
                  <a:pt x="1166496" y="783609"/>
                </a:lnTo>
                <a:lnTo>
                  <a:pt x="1340384" y="783609"/>
                </a:lnTo>
                <a:lnTo>
                  <a:pt x="1340384" y="778127"/>
                </a:lnTo>
                <a:lnTo>
                  <a:pt x="1198515" y="623692"/>
                </a:lnTo>
                <a:close/>
                <a:moveTo>
                  <a:pt x="256949" y="800994"/>
                </a:moveTo>
                <a:cubicBezTo>
                  <a:pt x="441934" y="800994"/>
                  <a:pt x="513898" y="691512"/>
                  <a:pt x="513898" y="548197"/>
                </a:cubicBezTo>
                <a:lnTo>
                  <a:pt x="513898" y="17542"/>
                </a:lnTo>
                <a:lnTo>
                  <a:pt x="376626" y="17542"/>
                </a:lnTo>
                <a:lnTo>
                  <a:pt x="376626" y="583282"/>
                </a:lnTo>
                <a:cubicBezTo>
                  <a:pt x="376626" y="675222"/>
                  <a:pt x="341120" y="729885"/>
                  <a:pt x="256949" y="729885"/>
                </a:cubicBezTo>
                <a:cubicBezTo>
                  <a:pt x="173889" y="729885"/>
                  <a:pt x="137272" y="671933"/>
                  <a:pt x="137272" y="572318"/>
                </a:cubicBezTo>
                <a:lnTo>
                  <a:pt x="137272" y="467221"/>
                </a:lnTo>
                <a:lnTo>
                  <a:pt x="0" y="501209"/>
                </a:lnTo>
                <a:lnTo>
                  <a:pt x="0" y="548197"/>
                </a:lnTo>
                <a:cubicBezTo>
                  <a:pt x="0" y="691668"/>
                  <a:pt x="71965" y="800994"/>
                  <a:pt x="256949" y="800994"/>
                </a:cubicBezTo>
              </a:path>
            </a:pathLst>
          </a:custGeom>
          <a:solidFill>
            <a:schemeClr val="bg1"/>
          </a:solidFill>
          <a:ln w="15840" cap="flat">
            <a:noFill/>
            <a:prstDash val="solid"/>
            <a:miter/>
          </a:ln>
        </p:spPr>
        <p:txBody>
          <a:bodyPr rtlCol="0" anchor="ctr"/>
          <a:lstStyle/>
          <a:p>
            <a:endParaRPr lang="en-GB" sz="3000"/>
          </a:p>
        </p:txBody>
      </p:sp>
    </p:spTree>
    <p:extLst>
      <p:ext uri="{BB962C8B-B14F-4D97-AF65-F5344CB8AC3E}">
        <p14:creationId xmlns:p14="http://schemas.microsoft.com/office/powerpoint/2010/main" val="18712531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eam Slide x 1-2">
    <p:bg>
      <p:bgPr>
        <a:solidFill>
          <a:schemeClr val="tx2"/>
        </a:soli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76EA39B-2942-9741-8948-C5E41AE57E5D}"/>
              </a:ext>
            </a:extLst>
          </p:cNvPr>
          <p:cNvSpPr>
            <a:spLocks noGrp="1"/>
          </p:cNvSpPr>
          <p:nvPr>
            <p:ph type="ftr" sz="quarter" idx="11"/>
          </p:nvPr>
        </p:nvSpPr>
        <p:spPr/>
        <p:txBody>
          <a:bodyPr/>
          <a:lstStyle>
            <a:lvl1pPr>
              <a:defRPr>
                <a:solidFill>
                  <a:schemeClr val="bg1"/>
                </a:solidFill>
              </a:defRPr>
            </a:lvl1pPr>
          </a:lstStyle>
          <a:p>
            <a:endParaRPr lang="en-GB"/>
          </a:p>
        </p:txBody>
      </p:sp>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lvl1pPr>
              <a:defRPr>
                <a:solidFill>
                  <a:schemeClr val="bg1"/>
                </a:solidFill>
              </a:defRPr>
            </a:lvl1pPr>
          </a:lstStyle>
          <a:p>
            <a:fld id="{AEC8D767-5246-2244-A4A3-B8AFB218393C}" type="slidenum">
              <a:rPr lang="en-GB" smtClean="0"/>
              <a:pPr/>
              <a:t>‹#›</a:t>
            </a:fld>
            <a:endParaRPr lang="en-GB"/>
          </a:p>
        </p:txBody>
      </p:sp>
      <p:sp>
        <p:nvSpPr>
          <p:cNvPr id="23" name="Picture Placeholder 3">
            <a:extLst>
              <a:ext uri="{FF2B5EF4-FFF2-40B4-BE49-F238E27FC236}">
                <a16:creationId xmlns:a16="http://schemas.microsoft.com/office/drawing/2014/main" id="{9858E5CC-B320-8459-7BD7-5CE14C5E3AC9}"/>
              </a:ext>
            </a:extLst>
          </p:cNvPr>
          <p:cNvSpPr>
            <a:spLocks noGrp="1"/>
          </p:cNvSpPr>
          <p:nvPr>
            <p:ph type="pic" sz="quarter" idx="23" hasCustomPrompt="1"/>
          </p:nvPr>
        </p:nvSpPr>
        <p:spPr>
          <a:xfrm>
            <a:off x="8124826" y="285158"/>
            <a:ext cx="3775075" cy="3947118"/>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24" name="Text Placeholder 10">
            <a:extLst>
              <a:ext uri="{FF2B5EF4-FFF2-40B4-BE49-F238E27FC236}">
                <a16:creationId xmlns:a16="http://schemas.microsoft.com/office/drawing/2014/main" id="{BA241006-FA7F-3ABD-E9C0-8E177A254F71}"/>
              </a:ext>
            </a:extLst>
          </p:cNvPr>
          <p:cNvSpPr>
            <a:spLocks noGrp="1"/>
          </p:cNvSpPr>
          <p:nvPr>
            <p:ph type="body" sz="quarter" idx="24" hasCustomPrompt="1"/>
          </p:nvPr>
        </p:nvSpPr>
        <p:spPr>
          <a:xfrm>
            <a:off x="8124826" y="4376738"/>
            <a:ext cx="3775075" cy="1893887"/>
          </a:xfrm>
        </p:spPr>
        <p:txBody>
          <a:bodyPr/>
          <a:lstStyle>
            <a:lvl1pPr>
              <a:spcBef>
                <a:spcPts val="0"/>
              </a:spcBef>
              <a:spcAft>
                <a:spcPts val="0"/>
              </a:spcAft>
              <a:defRPr lang="en-GB" sz="1400" b="1" i="0" kern="1200" dirty="0">
                <a:solidFill>
                  <a:schemeClr val="bg1"/>
                </a:solidFill>
                <a:latin typeface="Johnson Text" pitchFamily="2" charset="77"/>
                <a:ea typeface="+mn-ea"/>
                <a:cs typeface="+mn-cs"/>
              </a:defRPr>
            </a:lvl1pPr>
            <a:lvl2pPr marL="0" indent="0">
              <a:spcBef>
                <a:spcPts val="0"/>
              </a:spcBef>
              <a:spcAft>
                <a:spcPts val="0"/>
              </a:spcAft>
              <a:buNone/>
              <a:defRPr sz="1400" b="0" i="0">
                <a:solidFill>
                  <a:schemeClr val="bg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3" name="Text Placeholder 7">
            <a:extLst>
              <a:ext uri="{FF2B5EF4-FFF2-40B4-BE49-F238E27FC236}">
                <a16:creationId xmlns:a16="http://schemas.microsoft.com/office/drawing/2014/main" id="{AE887C0B-D804-38AD-7676-333BDBFC1AF7}"/>
              </a:ext>
            </a:extLst>
          </p:cNvPr>
          <p:cNvSpPr>
            <a:spLocks noGrp="1"/>
          </p:cNvSpPr>
          <p:nvPr>
            <p:ph type="body" sz="quarter" idx="15"/>
          </p:nvPr>
        </p:nvSpPr>
        <p:spPr>
          <a:xfrm>
            <a:off x="288925" y="4376738"/>
            <a:ext cx="3778250" cy="1893887"/>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2" name="Picture Placeholder 3">
            <a:extLst>
              <a:ext uri="{FF2B5EF4-FFF2-40B4-BE49-F238E27FC236}">
                <a16:creationId xmlns:a16="http://schemas.microsoft.com/office/drawing/2014/main" id="{AE4666F2-0E72-5C8A-DFF8-2DD7C6E4BAAE}"/>
              </a:ext>
            </a:extLst>
          </p:cNvPr>
          <p:cNvSpPr>
            <a:spLocks noGrp="1"/>
          </p:cNvSpPr>
          <p:nvPr>
            <p:ph type="pic" sz="quarter" idx="25" hasCustomPrompt="1"/>
          </p:nvPr>
        </p:nvSpPr>
        <p:spPr>
          <a:xfrm>
            <a:off x="4207733" y="285158"/>
            <a:ext cx="3775075" cy="3947118"/>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4" name="Text Placeholder 10">
            <a:extLst>
              <a:ext uri="{FF2B5EF4-FFF2-40B4-BE49-F238E27FC236}">
                <a16:creationId xmlns:a16="http://schemas.microsoft.com/office/drawing/2014/main" id="{9C68E616-CAC0-EE06-D15E-AFFEF3740EFF}"/>
              </a:ext>
            </a:extLst>
          </p:cNvPr>
          <p:cNvSpPr>
            <a:spLocks noGrp="1"/>
          </p:cNvSpPr>
          <p:nvPr>
            <p:ph type="body" sz="quarter" idx="26" hasCustomPrompt="1"/>
          </p:nvPr>
        </p:nvSpPr>
        <p:spPr>
          <a:xfrm>
            <a:off x="4207733" y="4376738"/>
            <a:ext cx="3775075" cy="1893887"/>
          </a:xfrm>
        </p:spPr>
        <p:txBody>
          <a:bodyPr/>
          <a:lstStyle>
            <a:lvl1pPr>
              <a:spcBef>
                <a:spcPts val="0"/>
              </a:spcBef>
              <a:spcAft>
                <a:spcPts val="0"/>
              </a:spcAft>
              <a:defRPr lang="en-GB" sz="1400" b="1" i="0" kern="1200" dirty="0">
                <a:solidFill>
                  <a:schemeClr val="bg1"/>
                </a:solidFill>
                <a:latin typeface="Johnson Text" pitchFamily="2" charset="77"/>
                <a:ea typeface="+mn-ea"/>
                <a:cs typeface="+mn-cs"/>
              </a:defRPr>
            </a:lvl1pPr>
            <a:lvl2pPr marL="0" indent="0">
              <a:spcBef>
                <a:spcPts val="0"/>
              </a:spcBef>
              <a:spcAft>
                <a:spcPts val="0"/>
              </a:spcAft>
              <a:buNone/>
              <a:defRPr sz="1400" b="0" i="0">
                <a:solidFill>
                  <a:schemeClr val="bg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10" name="Title 7">
            <a:extLst>
              <a:ext uri="{FF2B5EF4-FFF2-40B4-BE49-F238E27FC236}">
                <a16:creationId xmlns:a16="http://schemas.microsoft.com/office/drawing/2014/main" id="{E80529FD-0171-E552-588C-C152AED56261}"/>
              </a:ext>
            </a:extLst>
          </p:cNvPr>
          <p:cNvSpPr>
            <a:spLocks noGrp="1"/>
          </p:cNvSpPr>
          <p:nvPr>
            <p:ph type="title" hasCustomPrompt="1"/>
          </p:nvPr>
        </p:nvSpPr>
        <p:spPr>
          <a:xfrm>
            <a:off x="288304" y="262801"/>
            <a:ext cx="3775073" cy="461858"/>
          </a:xfrm>
        </p:spPr>
        <p:txBody>
          <a:bodyPr/>
          <a:lstStyle>
            <a:lvl1pPr>
              <a:defRPr>
                <a:solidFill>
                  <a:schemeClr val="bg1"/>
                </a:solidFill>
              </a:defRPr>
            </a:lvl1pPr>
          </a:lstStyle>
          <a:p>
            <a:r>
              <a:rPr lang="en-US"/>
              <a:t>Master title style</a:t>
            </a:r>
            <a:endParaRPr lang="en-GB"/>
          </a:p>
        </p:txBody>
      </p:sp>
      <p:sp>
        <p:nvSpPr>
          <p:cNvPr id="5" name="Subtitle 2">
            <a:extLst>
              <a:ext uri="{FF2B5EF4-FFF2-40B4-BE49-F238E27FC236}">
                <a16:creationId xmlns:a16="http://schemas.microsoft.com/office/drawing/2014/main" id="{EA79EF84-4162-265E-6156-177364480E50}"/>
              </a:ext>
            </a:extLst>
          </p:cNvPr>
          <p:cNvSpPr>
            <a:spLocks noGrp="1"/>
          </p:cNvSpPr>
          <p:nvPr>
            <p:ph type="subTitle" idx="16" hasCustomPrompt="1"/>
          </p:nvPr>
        </p:nvSpPr>
        <p:spPr>
          <a:xfrm>
            <a:off x="288303" y="713621"/>
            <a:ext cx="3775075" cy="289438"/>
          </a:xfrm>
        </p:spPr>
        <p:txBody>
          <a:bodyPr vert="horz" wrap="square" lIns="0" tIns="0" rIns="0" bIns="0" rtlCol="0" anchor="t">
            <a:spAutoFit/>
          </a:bodyPr>
          <a:lstStyle>
            <a:lvl1pPr>
              <a:defRPr lang="en-GB" b="1" dirty="0">
                <a:solidFill>
                  <a:schemeClr val="bg1"/>
                </a:solidFill>
              </a:defRPr>
            </a:lvl1pPr>
          </a:lstStyle>
          <a:p>
            <a:pPr lvl="0">
              <a:spcBef>
                <a:spcPts val="0"/>
              </a:spcBef>
              <a:spcAft>
                <a:spcPts val="0"/>
              </a:spcAft>
            </a:pPr>
            <a:r>
              <a:rPr lang="en-GB"/>
              <a:t>Subtitle goes here if required</a:t>
            </a:r>
          </a:p>
        </p:txBody>
      </p:sp>
      <p:sp>
        <p:nvSpPr>
          <p:cNvPr id="8" name="Graphic 6">
            <a:extLst>
              <a:ext uri="{FF2B5EF4-FFF2-40B4-BE49-F238E27FC236}">
                <a16:creationId xmlns:a16="http://schemas.microsoft.com/office/drawing/2014/main" id="{3E19F3D7-F90A-46D9-2B6B-5F973B52BDE0}"/>
              </a:ext>
            </a:extLst>
          </p:cNvPr>
          <p:cNvSpPr>
            <a:spLocks noChangeAspect="1"/>
          </p:cNvSpPr>
          <p:nvPr userDrawn="1"/>
        </p:nvSpPr>
        <p:spPr>
          <a:xfrm>
            <a:off x="288303" y="6416713"/>
            <a:ext cx="2102687" cy="147600"/>
          </a:xfrm>
          <a:custGeom>
            <a:avLst/>
            <a:gdLst>
              <a:gd name="connsiteX0" fmla="*/ 4672481 w 11413077"/>
              <a:gd name="connsiteY0" fmla="*/ 236351 h 801151"/>
              <a:gd name="connsiteX1" fmla="*/ 4578324 w 11413077"/>
              <a:gd name="connsiteY1" fmla="*/ 236351 h 801151"/>
              <a:gd name="connsiteX2" fmla="*/ 4436614 w 11413077"/>
              <a:gd name="connsiteY2" fmla="*/ 678512 h 801151"/>
              <a:gd name="connsiteX3" fmla="*/ 4293794 w 11413077"/>
              <a:gd name="connsiteY3" fmla="*/ 236351 h 801151"/>
              <a:gd name="connsiteX4" fmla="*/ 4196308 w 11413077"/>
              <a:gd name="connsiteY4" fmla="*/ 236351 h 801151"/>
              <a:gd name="connsiteX5" fmla="*/ 4376855 w 11413077"/>
              <a:gd name="connsiteY5" fmla="*/ 783609 h 801151"/>
              <a:gd name="connsiteX6" fmla="*/ 4492093 w 11413077"/>
              <a:gd name="connsiteY6" fmla="*/ 783609 h 801151"/>
              <a:gd name="connsiteX7" fmla="*/ 4672481 w 11413077"/>
              <a:gd name="connsiteY7" fmla="*/ 236351 h 801151"/>
              <a:gd name="connsiteX8" fmla="*/ 5829624 w 11413077"/>
              <a:gd name="connsiteY8" fmla="*/ 236351 h 801151"/>
              <a:gd name="connsiteX9" fmla="*/ 5737687 w 11413077"/>
              <a:gd name="connsiteY9" fmla="*/ 236351 h 801151"/>
              <a:gd name="connsiteX10" fmla="*/ 5737687 w 11413077"/>
              <a:gd name="connsiteY10" fmla="*/ 783609 h 801151"/>
              <a:gd name="connsiteX11" fmla="*/ 5829624 w 11413077"/>
              <a:gd name="connsiteY11" fmla="*/ 783609 h 801151"/>
              <a:gd name="connsiteX12" fmla="*/ 5829624 w 11413077"/>
              <a:gd name="connsiteY12" fmla="*/ 236351 h 801151"/>
              <a:gd name="connsiteX13" fmla="*/ 6394405 w 11413077"/>
              <a:gd name="connsiteY13" fmla="*/ 236351 h 801151"/>
              <a:gd name="connsiteX14" fmla="*/ 6300249 w 11413077"/>
              <a:gd name="connsiteY14" fmla="*/ 236351 h 801151"/>
              <a:gd name="connsiteX15" fmla="*/ 6158538 w 11413077"/>
              <a:gd name="connsiteY15" fmla="*/ 678512 h 801151"/>
              <a:gd name="connsiteX16" fmla="*/ 6015718 w 11413077"/>
              <a:gd name="connsiteY16" fmla="*/ 236351 h 801151"/>
              <a:gd name="connsiteX17" fmla="*/ 5918233 w 11413077"/>
              <a:gd name="connsiteY17" fmla="*/ 236351 h 801151"/>
              <a:gd name="connsiteX18" fmla="*/ 6098779 w 11413077"/>
              <a:gd name="connsiteY18" fmla="*/ 783609 h 801151"/>
              <a:gd name="connsiteX19" fmla="*/ 6214018 w 11413077"/>
              <a:gd name="connsiteY19" fmla="*/ 783609 h 801151"/>
              <a:gd name="connsiteX20" fmla="*/ 6394405 w 11413077"/>
              <a:gd name="connsiteY20" fmla="*/ 236351 h 801151"/>
              <a:gd name="connsiteX21" fmla="*/ 9473991 w 11413077"/>
              <a:gd name="connsiteY21" fmla="*/ 236351 h 801151"/>
              <a:gd name="connsiteX22" fmla="*/ 9382053 w 11413077"/>
              <a:gd name="connsiteY22" fmla="*/ 236351 h 801151"/>
              <a:gd name="connsiteX23" fmla="*/ 9382053 w 11413077"/>
              <a:gd name="connsiteY23" fmla="*/ 783609 h 801151"/>
              <a:gd name="connsiteX24" fmla="*/ 9473991 w 11413077"/>
              <a:gd name="connsiteY24" fmla="*/ 783609 h 801151"/>
              <a:gd name="connsiteX25" fmla="*/ 9473991 w 11413077"/>
              <a:gd name="connsiteY25" fmla="*/ 236351 h 801151"/>
              <a:gd name="connsiteX26" fmla="*/ 10264494 w 11413077"/>
              <a:gd name="connsiteY26" fmla="*/ 236351 h 801151"/>
              <a:gd name="connsiteX27" fmla="*/ 10172556 w 11413077"/>
              <a:gd name="connsiteY27" fmla="*/ 236351 h 801151"/>
              <a:gd name="connsiteX28" fmla="*/ 10172556 w 11413077"/>
              <a:gd name="connsiteY28" fmla="*/ 783609 h 801151"/>
              <a:gd name="connsiteX29" fmla="*/ 10264494 w 11413077"/>
              <a:gd name="connsiteY29" fmla="*/ 783609 h 801151"/>
              <a:gd name="connsiteX30" fmla="*/ 10264494 w 11413077"/>
              <a:gd name="connsiteY30" fmla="*/ 236351 h 801151"/>
              <a:gd name="connsiteX31" fmla="*/ 2788874 w 11413077"/>
              <a:gd name="connsiteY31" fmla="*/ 225387 h 801151"/>
              <a:gd name="connsiteX32" fmla="*/ 2633848 w 11413077"/>
              <a:gd name="connsiteY32" fmla="*/ 320617 h 801151"/>
              <a:gd name="connsiteX33" fmla="*/ 2633848 w 11413077"/>
              <a:gd name="connsiteY33" fmla="*/ 236351 h 801151"/>
              <a:gd name="connsiteX34" fmla="*/ 2541911 w 11413077"/>
              <a:gd name="connsiteY34" fmla="*/ 236351 h 801151"/>
              <a:gd name="connsiteX35" fmla="*/ 2541911 w 11413077"/>
              <a:gd name="connsiteY35" fmla="*/ 783609 h 801151"/>
              <a:gd name="connsiteX36" fmla="*/ 2633848 w 11413077"/>
              <a:gd name="connsiteY36" fmla="*/ 783609 h 801151"/>
              <a:gd name="connsiteX37" fmla="*/ 2633848 w 11413077"/>
              <a:gd name="connsiteY37" fmla="*/ 423522 h 801151"/>
              <a:gd name="connsiteX38" fmla="*/ 2754635 w 11413077"/>
              <a:gd name="connsiteY38" fmla="*/ 295557 h 801151"/>
              <a:gd name="connsiteX39" fmla="*/ 2874312 w 11413077"/>
              <a:gd name="connsiteY39" fmla="*/ 423522 h 801151"/>
              <a:gd name="connsiteX40" fmla="*/ 2874312 w 11413077"/>
              <a:gd name="connsiteY40" fmla="*/ 783609 h 801151"/>
              <a:gd name="connsiteX41" fmla="*/ 2966249 w 11413077"/>
              <a:gd name="connsiteY41" fmla="*/ 783609 h 801151"/>
              <a:gd name="connsiteX42" fmla="*/ 2966249 w 11413077"/>
              <a:gd name="connsiteY42" fmla="*/ 404883 h 801151"/>
              <a:gd name="connsiteX43" fmla="*/ 2788874 w 11413077"/>
              <a:gd name="connsiteY43" fmla="*/ 225387 h 801151"/>
              <a:gd name="connsiteX44" fmla="*/ 3345887 w 11413077"/>
              <a:gd name="connsiteY44" fmla="*/ 225387 h 801151"/>
              <a:gd name="connsiteX45" fmla="*/ 3190862 w 11413077"/>
              <a:gd name="connsiteY45" fmla="*/ 320617 h 801151"/>
              <a:gd name="connsiteX46" fmla="*/ 3190862 w 11413077"/>
              <a:gd name="connsiteY46" fmla="*/ 236351 h 801151"/>
              <a:gd name="connsiteX47" fmla="*/ 3098925 w 11413077"/>
              <a:gd name="connsiteY47" fmla="*/ 236351 h 801151"/>
              <a:gd name="connsiteX48" fmla="*/ 3098925 w 11413077"/>
              <a:gd name="connsiteY48" fmla="*/ 783609 h 801151"/>
              <a:gd name="connsiteX49" fmla="*/ 3190862 w 11413077"/>
              <a:gd name="connsiteY49" fmla="*/ 783609 h 801151"/>
              <a:gd name="connsiteX50" fmla="*/ 3190862 w 11413077"/>
              <a:gd name="connsiteY50" fmla="*/ 423522 h 801151"/>
              <a:gd name="connsiteX51" fmla="*/ 3311649 w 11413077"/>
              <a:gd name="connsiteY51" fmla="*/ 295557 h 801151"/>
              <a:gd name="connsiteX52" fmla="*/ 3431326 w 11413077"/>
              <a:gd name="connsiteY52" fmla="*/ 423522 h 801151"/>
              <a:gd name="connsiteX53" fmla="*/ 3431326 w 11413077"/>
              <a:gd name="connsiteY53" fmla="*/ 783609 h 801151"/>
              <a:gd name="connsiteX54" fmla="*/ 3523263 w 11413077"/>
              <a:gd name="connsiteY54" fmla="*/ 783609 h 801151"/>
              <a:gd name="connsiteX55" fmla="*/ 3523263 w 11413077"/>
              <a:gd name="connsiteY55" fmla="*/ 404883 h 801151"/>
              <a:gd name="connsiteX56" fmla="*/ 3345887 w 11413077"/>
              <a:gd name="connsiteY56" fmla="*/ 225387 h 801151"/>
              <a:gd name="connsiteX57" fmla="*/ 3892915 w 11413077"/>
              <a:gd name="connsiteY57" fmla="*/ 716729 h 801151"/>
              <a:gd name="connsiteX58" fmla="*/ 3735671 w 11413077"/>
              <a:gd name="connsiteY58" fmla="*/ 509823 h 801151"/>
              <a:gd name="connsiteX59" fmla="*/ 3892915 w 11413077"/>
              <a:gd name="connsiteY59" fmla="*/ 302918 h 801151"/>
              <a:gd name="connsiteX60" fmla="*/ 4050160 w 11413077"/>
              <a:gd name="connsiteY60" fmla="*/ 509823 h 801151"/>
              <a:gd name="connsiteX61" fmla="*/ 3892915 w 11413077"/>
              <a:gd name="connsiteY61" fmla="*/ 716729 h 801151"/>
              <a:gd name="connsiteX62" fmla="*/ 3897195 w 11413077"/>
              <a:gd name="connsiteY62" fmla="*/ 225387 h 801151"/>
              <a:gd name="connsiteX63" fmla="*/ 3639136 w 11413077"/>
              <a:gd name="connsiteY63" fmla="*/ 516558 h 801151"/>
              <a:gd name="connsiteX64" fmla="*/ 3888318 w 11413077"/>
              <a:gd name="connsiteY64" fmla="*/ 794573 h 801151"/>
              <a:gd name="connsiteX65" fmla="*/ 4146377 w 11413077"/>
              <a:gd name="connsiteY65" fmla="*/ 503402 h 801151"/>
              <a:gd name="connsiteX66" fmla="*/ 3897195 w 11413077"/>
              <a:gd name="connsiteY66" fmla="*/ 225387 h 801151"/>
              <a:gd name="connsiteX67" fmla="*/ 4953682 w 11413077"/>
              <a:gd name="connsiteY67" fmla="*/ 728789 h 801151"/>
              <a:gd name="connsiteX68" fmla="*/ 4847321 w 11413077"/>
              <a:gd name="connsiteY68" fmla="*/ 632463 h 801151"/>
              <a:gd name="connsiteX69" fmla="*/ 4940367 w 11413077"/>
              <a:gd name="connsiteY69" fmla="*/ 540522 h 801151"/>
              <a:gd name="connsiteX70" fmla="*/ 5007894 w 11413077"/>
              <a:gd name="connsiteY70" fmla="*/ 524077 h 801151"/>
              <a:gd name="connsiteX71" fmla="*/ 5082078 w 11413077"/>
              <a:gd name="connsiteY71" fmla="*/ 499956 h 801151"/>
              <a:gd name="connsiteX72" fmla="*/ 5082078 w 11413077"/>
              <a:gd name="connsiteY72" fmla="*/ 606150 h 801151"/>
              <a:gd name="connsiteX73" fmla="*/ 4953682 w 11413077"/>
              <a:gd name="connsiteY73" fmla="*/ 728789 h 801151"/>
              <a:gd name="connsiteX74" fmla="*/ 4982532 w 11413077"/>
              <a:gd name="connsiteY74" fmla="*/ 225387 h 801151"/>
              <a:gd name="connsiteX75" fmla="*/ 4758871 w 11413077"/>
              <a:gd name="connsiteY75" fmla="*/ 400497 h 801151"/>
              <a:gd name="connsiteX76" fmla="*/ 4844151 w 11413077"/>
              <a:gd name="connsiteY76" fmla="*/ 418040 h 801151"/>
              <a:gd name="connsiteX77" fmla="*/ 4975875 w 11413077"/>
              <a:gd name="connsiteY77" fmla="*/ 295400 h 801151"/>
              <a:gd name="connsiteX78" fmla="*/ 5082237 w 11413077"/>
              <a:gd name="connsiteY78" fmla="*/ 397208 h 801151"/>
              <a:gd name="connsiteX79" fmla="*/ 5082237 w 11413077"/>
              <a:gd name="connsiteY79" fmla="*/ 400497 h 801151"/>
              <a:gd name="connsiteX80" fmla="*/ 5050058 w 11413077"/>
              <a:gd name="connsiteY80" fmla="*/ 444196 h 801151"/>
              <a:gd name="connsiteX81" fmla="*/ 4890595 w 11413077"/>
              <a:gd name="connsiteY81" fmla="*/ 483667 h 801151"/>
              <a:gd name="connsiteX82" fmla="*/ 4755541 w 11413077"/>
              <a:gd name="connsiteY82" fmla="*/ 639041 h 801151"/>
              <a:gd name="connsiteX83" fmla="*/ 4928321 w 11413077"/>
              <a:gd name="connsiteY83" fmla="*/ 794416 h 801151"/>
              <a:gd name="connsiteX84" fmla="*/ 5082237 w 11413077"/>
              <a:gd name="connsiteY84" fmla="*/ 700283 h 801151"/>
              <a:gd name="connsiteX85" fmla="*/ 5093333 w 11413077"/>
              <a:gd name="connsiteY85" fmla="*/ 783452 h 801151"/>
              <a:gd name="connsiteX86" fmla="*/ 5187489 w 11413077"/>
              <a:gd name="connsiteY86" fmla="*/ 783452 h 801151"/>
              <a:gd name="connsiteX87" fmla="*/ 5173065 w 11413077"/>
              <a:gd name="connsiteY87" fmla="*/ 669584 h 801151"/>
              <a:gd name="connsiteX88" fmla="*/ 5173065 w 11413077"/>
              <a:gd name="connsiteY88" fmla="*/ 391726 h 801151"/>
              <a:gd name="connsiteX89" fmla="*/ 4982532 w 11413077"/>
              <a:gd name="connsiteY89" fmla="*/ 225387 h 801151"/>
              <a:gd name="connsiteX90" fmla="*/ 6542773 w 11413077"/>
              <a:gd name="connsiteY90" fmla="*/ 450775 h 801151"/>
              <a:gd name="connsiteX91" fmla="*/ 6692251 w 11413077"/>
              <a:gd name="connsiteY91" fmla="*/ 299786 h 801151"/>
              <a:gd name="connsiteX92" fmla="*/ 6826194 w 11413077"/>
              <a:gd name="connsiteY92" fmla="*/ 450775 h 801151"/>
              <a:gd name="connsiteX93" fmla="*/ 6542773 w 11413077"/>
              <a:gd name="connsiteY93" fmla="*/ 450775 h 801151"/>
              <a:gd name="connsiteX94" fmla="*/ 6692251 w 11413077"/>
              <a:gd name="connsiteY94" fmla="*/ 225387 h 801151"/>
              <a:gd name="connsiteX95" fmla="*/ 6444178 w 11413077"/>
              <a:gd name="connsiteY95" fmla="*/ 514366 h 801151"/>
              <a:gd name="connsiteX96" fmla="*/ 6692251 w 11413077"/>
              <a:gd name="connsiteY96" fmla="*/ 794573 h 801151"/>
              <a:gd name="connsiteX97" fmla="*/ 6918131 w 11413077"/>
              <a:gd name="connsiteY97" fmla="*/ 616174 h 801151"/>
              <a:gd name="connsiteX98" fmla="*/ 6833961 w 11413077"/>
              <a:gd name="connsiteY98" fmla="*/ 594246 h 801151"/>
              <a:gd name="connsiteX99" fmla="*/ 6701127 w 11413077"/>
              <a:gd name="connsiteY99" fmla="*/ 717825 h 801151"/>
              <a:gd name="connsiteX100" fmla="*/ 6539444 w 11413077"/>
              <a:gd name="connsiteY100" fmla="*/ 515305 h 801151"/>
              <a:gd name="connsiteX101" fmla="*/ 6919399 w 11413077"/>
              <a:gd name="connsiteY101" fmla="*/ 515305 h 801151"/>
              <a:gd name="connsiteX102" fmla="*/ 6919399 w 11413077"/>
              <a:gd name="connsiteY102" fmla="*/ 484606 h 801151"/>
              <a:gd name="connsiteX103" fmla="*/ 6692251 w 11413077"/>
              <a:gd name="connsiteY103" fmla="*/ 225387 h 801151"/>
              <a:gd name="connsiteX104" fmla="*/ 8290217 w 11413077"/>
              <a:gd name="connsiteY104" fmla="*/ 450775 h 801151"/>
              <a:gd name="connsiteX105" fmla="*/ 8439696 w 11413077"/>
              <a:gd name="connsiteY105" fmla="*/ 299786 h 801151"/>
              <a:gd name="connsiteX106" fmla="*/ 8573638 w 11413077"/>
              <a:gd name="connsiteY106" fmla="*/ 450775 h 801151"/>
              <a:gd name="connsiteX107" fmla="*/ 8290217 w 11413077"/>
              <a:gd name="connsiteY107" fmla="*/ 450775 h 801151"/>
              <a:gd name="connsiteX108" fmla="*/ 8439696 w 11413077"/>
              <a:gd name="connsiteY108" fmla="*/ 225387 h 801151"/>
              <a:gd name="connsiteX109" fmla="*/ 8191623 w 11413077"/>
              <a:gd name="connsiteY109" fmla="*/ 514366 h 801151"/>
              <a:gd name="connsiteX110" fmla="*/ 8439696 w 11413077"/>
              <a:gd name="connsiteY110" fmla="*/ 794573 h 801151"/>
              <a:gd name="connsiteX111" fmla="*/ 8665576 w 11413077"/>
              <a:gd name="connsiteY111" fmla="*/ 616174 h 801151"/>
              <a:gd name="connsiteX112" fmla="*/ 8581405 w 11413077"/>
              <a:gd name="connsiteY112" fmla="*/ 594246 h 801151"/>
              <a:gd name="connsiteX113" fmla="*/ 8448572 w 11413077"/>
              <a:gd name="connsiteY113" fmla="*/ 717825 h 801151"/>
              <a:gd name="connsiteX114" fmla="*/ 8286889 w 11413077"/>
              <a:gd name="connsiteY114" fmla="*/ 515305 h 801151"/>
              <a:gd name="connsiteX115" fmla="*/ 8666844 w 11413077"/>
              <a:gd name="connsiteY115" fmla="*/ 515305 h 801151"/>
              <a:gd name="connsiteX116" fmla="*/ 8666844 w 11413077"/>
              <a:gd name="connsiteY116" fmla="*/ 484606 h 801151"/>
              <a:gd name="connsiteX117" fmla="*/ 8439696 w 11413077"/>
              <a:gd name="connsiteY117" fmla="*/ 225387 h 801151"/>
              <a:gd name="connsiteX118" fmla="*/ 9844911 w 11413077"/>
              <a:gd name="connsiteY118" fmla="*/ 225387 h 801151"/>
              <a:gd name="connsiteX119" fmla="*/ 9590181 w 11413077"/>
              <a:gd name="connsiteY119" fmla="*/ 515462 h 801151"/>
              <a:gd name="connsiteX120" fmla="*/ 9840473 w 11413077"/>
              <a:gd name="connsiteY120" fmla="*/ 794573 h 801151"/>
              <a:gd name="connsiteX121" fmla="*/ 10067462 w 11413077"/>
              <a:gd name="connsiteY121" fmla="*/ 599728 h 801151"/>
              <a:gd name="connsiteX122" fmla="*/ 9979964 w 11413077"/>
              <a:gd name="connsiteY122" fmla="*/ 578896 h 801151"/>
              <a:gd name="connsiteX123" fmla="*/ 9847130 w 11413077"/>
              <a:gd name="connsiteY123" fmla="*/ 716729 h 801151"/>
              <a:gd name="connsiteX124" fmla="*/ 9686557 w 11413077"/>
              <a:gd name="connsiteY124" fmla="*/ 508727 h 801151"/>
              <a:gd name="connsiteX125" fmla="*/ 9842691 w 11413077"/>
              <a:gd name="connsiteY125" fmla="*/ 302918 h 801151"/>
              <a:gd name="connsiteX126" fmla="*/ 9979964 w 11413077"/>
              <a:gd name="connsiteY126" fmla="*/ 434172 h 801151"/>
              <a:gd name="connsiteX127" fmla="*/ 10067462 w 11413077"/>
              <a:gd name="connsiteY127" fmla="*/ 413341 h 801151"/>
              <a:gd name="connsiteX128" fmla="*/ 9844911 w 11413077"/>
              <a:gd name="connsiteY128" fmla="*/ 225387 h 801151"/>
              <a:gd name="connsiteX129" fmla="*/ 10644449 w 11413077"/>
              <a:gd name="connsiteY129" fmla="*/ 225387 h 801151"/>
              <a:gd name="connsiteX130" fmla="*/ 10489424 w 11413077"/>
              <a:gd name="connsiteY130" fmla="*/ 320617 h 801151"/>
              <a:gd name="connsiteX131" fmla="*/ 10489424 w 11413077"/>
              <a:gd name="connsiteY131" fmla="*/ 236351 h 801151"/>
              <a:gd name="connsiteX132" fmla="*/ 10397486 w 11413077"/>
              <a:gd name="connsiteY132" fmla="*/ 236351 h 801151"/>
              <a:gd name="connsiteX133" fmla="*/ 10397486 w 11413077"/>
              <a:gd name="connsiteY133" fmla="*/ 783609 h 801151"/>
              <a:gd name="connsiteX134" fmla="*/ 10489424 w 11413077"/>
              <a:gd name="connsiteY134" fmla="*/ 783609 h 801151"/>
              <a:gd name="connsiteX135" fmla="*/ 10489424 w 11413077"/>
              <a:gd name="connsiteY135" fmla="*/ 423522 h 801151"/>
              <a:gd name="connsiteX136" fmla="*/ 10610211 w 11413077"/>
              <a:gd name="connsiteY136" fmla="*/ 295557 h 801151"/>
              <a:gd name="connsiteX137" fmla="*/ 10729888 w 11413077"/>
              <a:gd name="connsiteY137" fmla="*/ 423522 h 801151"/>
              <a:gd name="connsiteX138" fmla="*/ 10729888 w 11413077"/>
              <a:gd name="connsiteY138" fmla="*/ 783609 h 801151"/>
              <a:gd name="connsiteX139" fmla="*/ 10821825 w 11413077"/>
              <a:gd name="connsiteY139" fmla="*/ 783609 h 801151"/>
              <a:gd name="connsiteX140" fmla="*/ 10821825 w 11413077"/>
              <a:gd name="connsiteY140" fmla="*/ 404883 h 801151"/>
              <a:gd name="connsiteX141" fmla="*/ 10644449 w 11413077"/>
              <a:gd name="connsiteY141" fmla="*/ 225387 h 801151"/>
              <a:gd name="connsiteX142" fmla="*/ 11036293 w 11413077"/>
              <a:gd name="connsiteY142" fmla="*/ 450775 h 801151"/>
              <a:gd name="connsiteX143" fmla="*/ 11185771 w 11413077"/>
              <a:gd name="connsiteY143" fmla="*/ 299786 h 801151"/>
              <a:gd name="connsiteX144" fmla="*/ 11319713 w 11413077"/>
              <a:gd name="connsiteY144" fmla="*/ 450775 h 801151"/>
              <a:gd name="connsiteX145" fmla="*/ 11036293 w 11413077"/>
              <a:gd name="connsiteY145" fmla="*/ 450775 h 801151"/>
              <a:gd name="connsiteX146" fmla="*/ 11185929 w 11413077"/>
              <a:gd name="connsiteY146" fmla="*/ 225387 h 801151"/>
              <a:gd name="connsiteX147" fmla="*/ 10937856 w 11413077"/>
              <a:gd name="connsiteY147" fmla="*/ 514366 h 801151"/>
              <a:gd name="connsiteX148" fmla="*/ 11185929 w 11413077"/>
              <a:gd name="connsiteY148" fmla="*/ 794573 h 801151"/>
              <a:gd name="connsiteX149" fmla="*/ 11411810 w 11413077"/>
              <a:gd name="connsiteY149" fmla="*/ 616174 h 801151"/>
              <a:gd name="connsiteX150" fmla="*/ 11327639 w 11413077"/>
              <a:gd name="connsiteY150" fmla="*/ 594246 h 801151"/>
              <a:gd name="connsiteX151" fmla="*/ 11194806 w 11413077"/>
              <a:gd name="connsiteY151" fmla="*/ 717825 h 801151"/>
              <a:gd name="connsiteX152" fmla="*/ 11033123 w 11413077"/>
              <a:gd name="connsiteY152" fmla="*/ 515305 h 801151"/>
              <a:gd name="connsiteX153" fmla="*/ 11413077 w 11413077"/>
              <a:gd name="connsiteY153" fmla="*/ 515305 h 801151"/>
              <a:gd name="connsiteX154" fmla="*/ 11413077 w 11413077"/>
              <a:gd name="connsiteY154" fmla="*/ 484606 h 801151"/>
              <a:gd name="connsiteX155" fmla="*/ 11185929 w 11413077"/>
              <a:gd name="connsiteY155" fmla="*/ 225387 h 801151"/>
              <a:gd name="connsiteX156" fmla="*/ 5470751 w 11413077"/>
              <a:gd name="connsiteY156" fmla="*/ 83169 h 801151"/>
              <a:gd name="connsiteX157" fmla="*/ 5378814 w 11413077"/>
              <a:gd name="connsiteY157" fmla="*/ 105097 h 801151"/>
              <a:gd name="connsiteX158" fmla="*/ 5378814 w 11413077"/>
              <a:gd name="connsiteY158" fmla="*/ 236351 h 801151"/>
              <a:gd name="connsiteX159" fmla="*/ 5272452 w 11413077"/>
              <a:gd name="connsiteY159" fmla="*/ 236351 h 801151"/>
              <a:gd name="connsiteX160" fmla="*/ 5272452 w 11413077"/>
              <a:gd name="connsiteY160" fmla="*/ 306364 h 801151"/>
              <a:gd name="connsiteX161" fmla="*/ 5378814 w 11413077"/>
              <a:gd name="connsiteY161" fmla="*/ 306364 h 801151"/>
              <a:gd name="connsiteX162" fmla="*/ 5378814 w 11413077"/>
              <a:gd name="connsiteY162" fmla="*/ 641234 h 801151"/>
              <a:gd name="connsiteX163" fmla="*/ 5530511 w 11413077"/>
              <a:gd name="connsiteY163" fmla="*/ 794416 h 801151"/>
              <a:gd name="connsiteX164" fmla="*/ 5649078 w 11413077"/>
              <a:gd name="connsiteY164" fmla="*/ 760428 h 801151"/>
              <a:gd name="connsiteX165" fmla="*/ 5623558 w 11413077"/>
              <a:gd name="connsiteY165" fmla="*/ 694801 h 801151"/>
              <a:gd name="connsiteX166" fmla="*/ 5542716 w 11413077"/>
              <a:gd name="connsiteY166" fmla="*/ 717825 h 801151"/>
              <a:gd name="connsiteX167" fmla="*/ 5470751 w 11413077"/>
              <a:gd name="connsiteY167" fmla="*/ 626981 h 801151"/>
              <a:gd name="connsiteX168" fmla="*/ 5470751 w 11413077"/>
              <a:gd name="connsiteY168" fmla="*/ 306364 h 801151"/>
              <a:gd name="connsiteX169" fmla="*/ 5634654 w 11413077"/>
              <a:gd name="connsiteY169" fmla="*/ 306364 h 801151"/>
              <a:gd name="connsiteX170" fmla="*/ 5634654 w 11413077"/>
              <a:gd name="connsiteY170" fmla="*/ 236351 h 801151"/>
              <a:gd name="connsiteX171" fmla="*/ 5470751 w 11413077"/>
              <a:gd name="connsiteY171" fmla="*/ 236351 h 801151"/>
              <a:gd name="connsiteX172" fmla="*/ 5470751 w 11413077"/>
              <a:gd name="connsiteY172" fmla="*/ 83169 h 801151"/>
              <a:gd name="connsiteX173" fmla="*/ 2397823 w 11413077"/>
              <a:gd name="connsiteY173" fmla="*/ 17386 h 801151"/>
              <a:gd name="connsiteX174" fmla="*/ 2301447 w 11413077"/>
              <a:gd name="connsiteY174" fmla="*/ 17386 h 801151"/>
              <a:gd name="connsiteX175" fmla="*/ 2301447 w 11413077"/>
              <a:gd name="connsiteY175" fmla="*/ 783452 h 801151"/>
              <a:gd name="connsiteX176" fmla="*/ 2397823 w 11413077"/>
              <a:gd name="connsiteY176" fmla="*/ 783452 h 801151"/>
              <a:gd name="connsiteX177" fmla="*/ 2397823 w 11413077"/>
              <a:gd name="connsiteY177" fmla="*/ 17386 h 801151"/>
              <a:gd name="connsiteX178" fmla="*/ 8064337 w 11413077"/>
              <a:gd name="connsiteY178" fmla="*/ 17386 h 801151"/>
              <a:gd name="connsiteX179" fmla="*/ 7918188 w 11413077"/>
              <a:gd name="connsiteY179" fmla="*/ 17386 h 801151"/>
              <a:gd name="connsiteX180" fmla="*/ 7688979 w 11413077"/>
              <a:gd name="connsiteY180" fmla="*/ 634656 h 801151"/>
              <a:gd name="connsiteX181" fmla="*/ 7458501 w 11413077"/>
              <a:gd name="connsiteY181" fmla="*/ 17386 h 801151"/>
              <a:gd name="connsiteX182" fmla="*/ 7305695 w 11413077"/>
              <a:gd name="connsiteY182" fmla="*/ 17386 h 801151"/>
              <a:gd name="connsiteX183" fmla="*/ 7305695 w 11413077"/>
              <a:gd name="connsiteY183" fmla="*/ 783452 h 801151"/>
              <a:gd name="connsiteX184" fmla="*/ 7402071 w 11413077"/>
              <a:gd name="connsiteY184" fmla="*/ 783452 h 801151"/>
              <a:gd name="connsiteX185" fmla="*/ 7402071 w 11413077"/>
              <a:gd name="connsiteY185" fmla="*/ 123579 h 801151"/>
              <a:gd name="connsiteX186" fmla="*/ 7649034 w 11413077"/>
              <a:gd name="connsiteY186" fmla="*/ 783452 h 801151"/>
              <a:gd name="connsiteX187" fmla="*/ 7723217 w 11413077"/>
              <a:gd name="connsiteY187" fmla="*/ 783452 h 801151"/>
              <a:gd name="connsiteX188" fmla="*/ 7967961 w 11413077"/>
              <a:gd name="connsiteY188" fmla="*/ 122483 h 801151"/>
              <a:gd name="connsiteX189" fmla="*/ 7967961 w 11413077"/>
              <a:gd name="connsiteY189" fmla="*/ 783452 h 801151"/>
              <a:gd name="connsiteX190" fmla="*/ 8064337 w 11413077"/>
              <a:gd name="connsiteY190" fmla="*/ 783452 h 801151"/>
              <a:gd name="connsiteX191" fmla="*/ 8064337 w 11413077"/>
              <a:gd name="connsiteY191" fmla="*/ 17386 h 801151"/>
              <a:gd name="connsiteX192" fmla="*/ 9007646 w 11413077"/>
              <a:gd name="connsiteY192" fmla="*/ 716729 h 801151"/>
              <a:gd name="connsiteX193" fmla="*/ 8855949 w 11413077"/>
              <a:gd name="connsiteY193" fmla="*/ 509823 h 801151"/>
              <a:gd name="connsiteX194" fmla="*/ 9007646 w 11413077"/>
              <a:gd name="connsiteY194" fmla="*/ 302918 h 801151"/>
              <a:gd name="connsiteX195" fmla="*/ 9159343 w 11413077"/>
              <a:gd name="connsiteY195" fmla="*/ 509823 h 801151"/>
              <a:gd name="connsiteX196" fmla="*/ 9007646 w 11413077"/>
              <a:gd name="connsiteY196" fmla="*/ 716729 h 801151"/>
              <a:gd name="connsiteX197" fmla="*/ 9249219 w 11413077"/>
              <a:gd name="connsiteY197" fmla="*/ 17386 h 801151"/>
              <a:gd name="connsiteX198" fmla="*/ 9157282 w 11413077"/>
              <a:gd name="connsiteY198" fmla="*/ 17386 h 801151"/>
              <a:gd name="connsiteX199" fmla="*/ 9157282 w 11413077"/>
              <a:gd name="connsiteY199" fmla="*/ 341292 h 801151"/>
              <a:gd name="connsiteX200" fmla="*/ 8992271 w 11413077"/>
              <a:gd name="connsiteY200" fmla="*/ 225231 h 801151"/>
              <a:gd name="connsiteX201" fmla="*/ 8759732 w 11413077"/>
              <a:gd name="connsiteY201" fmla="*/ 513113 h 801151"/>
              <a:gd name="connsiteX202" fmla="*/ 8984504 w 11413077"/>
              <a:gd name="connsiteY202" fmla="*/ 794416 h 801151"/>
              <a:gd name="connsiteX203" fmla="*/ 9157282 w 11413077"/>
              <a:gd name="connsiteY203" fmla="*/ 672873 h 801151"/>
              <a:gd name="connsiteX204" fmla="*/ 9157282 w 11413077"/>
              <a:gd name="connsiteY204" fmla="*/ 714536 h 801151"/>
              <a:gd name="connsiteX205" fmla="*/ 9162831 w 11413077"/>
              <a:gd name="connsiteY205" fmla="*/ 783452 h 801151"/>
              <a:gd name="connsiteX206" fmla="*/ 9255878 w 11413077"/>
              <a:gd name="connsiteY206" fmla="*/ 783452 h 801151"/>
              <a:gd name="connsiteX207" fmla="*/ 9249219 w 11413077"/>
              <a:gd name="connsiteY207" fmla="*/ 669584 h 801151"/>
              <a:gd name="connsiteX208" fmla="*/ 9249219 w 11413077"/>
              <a:gd name="connsiteY208" fmla="*/ 17386 h 801151"/>
              <a:gd name="connsiteX209" fmla="*/ 5784131 w 11413077"/>
              <a:gd name="connsiteY209" fmla="*/ 1096 h 801151"/>
              <a:gd name="connsiteX210" fmla="*/ 5718824 w 11413077"/>
              <a:gd name="connsiteY210" fmla="*/ 65627 h 801151"/>
              <a:gd name="connsiteX211" fmla="*/ 5784131 w 11413077"/>
              <a:gd name="connsiteY211" fmla="*/ 129061 h 801151"/>
              <a:gd name="connsiteX212" fmla="*/ 5848329 w 11413077"/>
              <a:gd name="connsiteY212" fmla="*/ 65627 h 801151"/>
              <a:gd name="connsiteX213" fmla="*/ 5784131 w 11413077"/>
              <a:gd name="connsiteY213" fmla="*/ 1096 h 801151"/>
              <a:gd name="connsiteX214" fmla="*/ 9428497 w 11413077"/>
              <a:gd name="connsiteY214" fmla="*/ 1096 h 801151"/>
              <a:gd name="connsiteX215" fmla="*/ 9363190 w 11413077"/>
              <a:gd name="connsiteY215" fmla="*/ 65627 h 801151"/>
              <a:gd name="connsiteX216" fmla="*/ 9428497 w 11413077"/>
              <a:gd name="connsiteY216" fmla="*/ 129061 h 801151"/>
              <a:gd name="connsiteX217" fmla="*/ 9492696 w 11413077"/>
              <a:gd name="connsiteY217" fmla="*/ 65627 h 801151"/>
              <a:gd name="connsiteX218" fmla="*/ 9428497 w 11413077"/>
              <a:gd name="connsiteY218" fmla="*/ 1096 h 801151"/>
              <a:gd name="connsiteX219" fmla="*/ 10219159 w 11413077"/>
              <a:gd name="connsiteY219" fmla="*/ 1096 h 801151"/>
              <a:gd name="connsiteX220" fmla="*/ 10153852 w 11413077"/>
              <a:gd name="connsiteY220" fmla="*/ 65627 h 801151"/>
              <a:gd name="connsiteX221" fmla="*/ 10219159 w 11413077"/>
              <a:gd name="connsiteY221" fmla="*/ 129061 h 801151"/>
              <a:gd name="connsiteX222" fmla="*/ 10283358 w 11413077"/>
              <a:gd name="connsiteY222" fmla="*/ 65627 h 801151"/>
              <a:gd name="connsiteX223" fmla="*/ 10219159 w 11413077"/>
              <a:gd name="connsiteY223" fmla="*/ 1096 h 801151"/>
              <a:gd name="connsiteX224" fmla="*/ 1651545 w 11413077"/>
              <a:gd name="connsiteY224" fmla="*/ 800994 h 801151"/>
              <a:gd name="connsiteX225" fmla="*/ 1908494 w 11413077"/>
              <a:gd name="connsiteY225" fmla="*/ 548197 h 801151"/>
              <a:gd name="connsiteX226" fmla="*/ 1908494 w 11413077"/>
              <a:gd name="connsiteY226" fmla="*/ 17542 h 801151"/>
              <a:gd name="connsiteX227" fmla="*/ 1771222 w 11413077"/>
              <a:gd name="connsiteY227" fmla="*/ 17542 h 801151"/>
              <a:gd name="connsiteX228" fmla="*/ 1771222 w 11413077"/>
              <a:gd name="connsiteY228" fmla="*/ 583282 h 801151"/>
              <a:gd name="connsiteX229" fmla="*/ 1651545 w 11413077"/>
              <a:gd name="connsiteY229" fmla="*/ 729885 h 801151"/>
              <a:gd name="connsiteX230" fmla="*/ 1531867 w 11413077"/>
              <a:gd name="connsiteY230" fmla="*/ 572318 h 801151"/>
              <a:gd name="connsiteX231" fmla="*/ 1531867 w 11413077"/>
              <a:gd name="connsiteY231" fmla="*/ 467221 h 801151"/>
              <a:gd name="connsiteX232" fmla="*/ 1394595 w 11413077"/>
              <a:gd name="connsiteY232" fmla="*/ 501209 h 801151"/>
              <a:gd name="connsiteX233" fmla="*/ 1394595 w 11413077"/>
              <a:gd name="connsiteY233" fmla="*/ 548197 h 801151"/>
              <a:gd name="connsiteX234" fmla="*/ 1651545 w 11413077"/>
              <a:gd name="connsiteY234" fmla="*/ 800994 h 801151"/>
              <a:gd name="connsiteX235" fmla="*/ 920642 w 11413077"/>
              <a:gd name="connsiteY235" fmla="*/ 721114 h 801151"/>
              <a:gd name="connsiteX236" fmla="*/ 748973 w 11413077"/>
              <a:gd name="connsiteY236" fmla="*/ 544908 h 801151"/>
              <a:gd name="connsiteX237" fmla="*/ 816499 w 11413077"/>
              <a:gd name="connsiteY237" fmla="*/ 405979 h 801151"/>
              <a:gd name="connsiteX238" fmla="*/ 1066791 w 11413077"/>
              <a:gd name="connsiteY238" fmla="*/ 676319 h 801151"/>
              <a:gd name="connsiteX239" fmla="*/ 920642 w 11413077"/>
              <a:gd name="connsiteY239" fmla="*/ 721114 h 801151"/>
              <a:gd name="connsiteX240" fmla="*/ 1054585 w 11413077"/>
              <a:gd name="connsiteY240" fmla="*/ 329388 h 801151"/>
              <a:gd name="connsiteX241" fmla="*/ 1199625 w 11413077"/>
              <a:gd name="connsiteY241" fmla="*/ 469413 h 801151"/>
              <a:gd name="connsiteX242" fmla="*/ 1164118 w 11413077"/>
              <a:gd name="connsiteY242" fmla="*/ 586571 h 801151"/>
              <a:gd name="connsiteX243" fmla="*/ 947114 w 11413077"/>
              <a:gd name="connsiteY243" fmla="*/ 350220 h 801151"/>
              <a:gd name="connsiteX244" fmla="*/ 1054585 w 11413077"/>
              <a:gd name="connsiteY244" fmla="*/ 329388 h 801151"/>
              <a:gd name="connsiteX245" fmla="*/ 920642 w 11413077"/>
              <a:gd name="connsiteY245" fmla="*/ 57952 h 801151"/>
              <a:gd name="connsiteX246" fmla="*/ 1024785 w 11413077"/>
              <a:gd name="connsiteY246" fmla="*/ 163050 h 801151"/>
              <a:gd name="connsiteX247" fmla="*/ 917313 w 11413077"/>
              <a:gd name="connsiteY247" fmla="*/ 318424 h 801151"/>
              <a:gd name="connsiteX248" fmla="*/ 869760 w 11413077"/>
              <a:gd name="connsiteY248" fmla="*/ 265954 h 801151"/>
              <a:gd name="connsiteX249" fmla="*/ 815548 w 11413077"/>
              <a:gd name="connsiteY249" fmla="*/ 157568 h 801151"/>
              <a:gd name="connsiteX250" fmla="*/ 920642 w 11413077"/>
              <a:gd name="connsiteY250" fmla="*/ 57952 h 801151"/>
              <a:gd name="connsiteX251" fmla="*/ 1198515 w 11413077"/>
              <a:gd name="connsiteY251" fmla="*/ 623692 h 801151"/>
              <a:gd name="connsiteX252" fmla="*/ 1292672 w 11413077"/>
              <a:gd name="connsiteY252" fmla="*/ 410208 h 801151"/>
              <a:gd name="connsiteX253" fmla="*/ 1147632 w 11413077"/>
              <a:gd name="connsiteY253" fmla="*/ 271279 h 801151"/>
              <a:gd name="connsiteX254" fmla="*/ 1014799 w 11413077"/>
              <a:gd name="connsiteY254" fmla="*/ 297593 h 801151"/>
              <a:gd name="connsiteX255" fmla="*/ 1012580 w 11413077"/>
              <a:gd name="connsiteY255" fmla="*/ 293207 h 801151"/>
              <a:gd name="connsiteX256" fmla="*/ 1132257 w 11413077"/>
              <a:gd name="connsiteY256" fmla="*/ 148796 h 801151"/>
              <a:gd name="connsiteX257" fmla="*/ 923971 w 11413077"/>
              <a:gd name="connsiteY257" fmla="*/ 0 h 801151"/>
              <a:gd name="connsiteX258" fmla="*/ 695871 w 11413077"/>
              <a:gd name="connsiteY258" fmla="*/ 189363 h 801151"/>
              <a:gd name="connsiteX259" fmla="*/ 784480 w 11413077"/>
              <a:gd name="connsiteY259" fmla="*/ 372148 h 801151"/>
              <a:gd name="connsiteX260" fmla="*/ 785589 w 11413077"/>
              <a:gd name="connsiteY260" fmla="*/ 374340 h 801151"/>
              <a:gd name="connsiteX261" fmla="*/ 627235 w 11413077"/>
              <a:gd name="connsiteY261" fmla="*/ 594246 h 801151"/>
              <a:gd name="connsiteX262" fmla="*/ 849787 w 11413077"/>
              <a:gd name="connsiteY262" fmla="*/ 801151 h 801151"/>
              <a:gd name="connsiteX263" fmla="*/ 1100079 w 11413077"/>
              <a:gd name="connsiteY263" fmla="*/ 712500 h 801151"/>
              <a:gd name="connsiteX264" fmla="*/ 1166496 w 11413077"/>
              <a:gd name="connsiteY264" fmla="*/ 783609 h 801151"/>
              <a:gd name="connsiteX265" fmla="*/ 1340384 w 11413077"/>
              <a:gd name="connsiteY265" fmla="*/ 783609 h 801151"/>
              <a:gd name="connsiteX266" fmla="*/ 1340384 w 11413077"/>
              <a:gd name="connsiteY266" fmla="*/ 778127 h 801151"/>
              <a:gd name="connsiteX267" fmla="*/ 1198515 w 11413077"/>
              <a:gd name="connsiteY267" fmla="*/ 623692 h 801151"/>
              <a:gd name="connsiteX268" fmla="*/ 256949 w 11413077"/>
              <a:gd name="connsiteY268" fmla="*/ 800994 h 801151"/>
              <a:gd name="connsiteX269" fmla="*/ 513898 w 11413077"/>
              <a:gd name="connsiteY269" fmla="*/ 548197 h 801151"/>
              <a:gd name="connsiteX270" fmla="*/ 513898 w 11413077"/>
              <a:gd name="connsiteY270" fmla="*/ 17542 h 801151"/>
              <a:gd name="connsiteX271" fmla="*/ 376626 w 11413077"/>
              <a:gd name="connsiteY271" fmla="*/ 17542 h 801151"/>
              <a:gd name="connsiteX272" fmla="*/ 376626 w 11413077"/>
              <a:gd name="connsiteY272" fmla="*/ 583282 h 801151"/>
              <a:gd name="connsiteX273" fmla="*/ 256949 w 11413077"/>
              <a:gd name="connsiteY273" fmla="*/ 729885 h 801151"/>
              <a:gd name="connsiteX274" fmla="*/ 137272 w 11413077"/>
              <a:gd name="connsiteY274" fmla="*/ 572318 h 801151"/>
              <a:gd name="connsiteX275" fmla="*/ 137272 w 11413077"/>
              <a:gd name="connsiteY275" fmla="*/ 467221 h 801151"/>
              <a:gd name="connsiteX276" fmla="*/ 0 w 11413077"/>
              <a:gd name="connsiteY276" fmla="*/ 501209 h 801151"/>
              <a:gd name="connsiteX277" fmla="*/ 0 w 11413077"/>
              <a:gd name="connsiteY277" fmla="*/ 548197 h 801151"/>
              <a:gd name="connsiteX278" fmla="*/ 256949 w 11413077"/>
              <a:gd name="connsiteY278" fmla="*/ 800994 h 80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Lst>
            <a:rect l="l" t="t" r="r" b="b"/>
            <a:pathLst>
              <a:path w="11413077" h="801151">
                <a:moveTo>
                  <a:pt x="4672481" y="236351"/>
                </a:moveTo>
                <a:lnTo>
                  <a:pt x="4578324" y="236351"/>
                </a:lnTo>
                <a:lnTo>
                  <a:pt x="4436614" y="678512"/>
                </a:lnTo>
                <a:lnTo>
                  <a:pt x="4293794" y="236351"/>
                </a:lnTo>
                <a:lnTo>
                  <a:pt x="4196308" y="236351"/>
                </a:lnTo>
                <a:lnTo>
                  <a:pt x="4376855" y="783609"/>
                </a:lnTo>
                <a:lnTo>
                  <a:pt x="4492093" y="783609"/>
                </a:lnTo>
                <a:lnTo>
                  <a:pt x="4672481" y="236351"/>
                </a:lnTo>
                <a:moveTo>
                  <a:pt x="5829624" y="236351"/>
                </a:moveTo>
                <a:lnTo>
                  <a:pt x="5737687" y="236351"/>
                </a:lnTo>
                <a:lnTo>
                  <a:pt x="5737687" y="783609"/>
                </a:lnTo>
                <a:lnTo>
                  <a:pt x="5829624" y="783609"/>
                </a:lnTo>
                <a:lnTo>
                  <a:pt x="5829624" y="236351"/>
                </a:lnTo>
                <a:close/>
                <a:moveTo>
                  <a:pt x="6394405" y="236351"/>
                </a:moveTo>
                <a:lnTo>
                  <a:pt x="6300249" y="236351"/>
                </a:lnTo>
                <a:lnTo>
                  <a:pt x="6158538" y="678512"/>
                </a:lnTo>
                <a:lnTo>
                  <a:pt x="6015718" y="236351"/>
                </a:lnTo>
                <a:lnTo>
                  <a:pt x="5918233" y="236351"/>
                </a:lnTo>
                <a:lnTo>
                  <a:pt x="6098779" y="783609"/>
                </a:lnTo>
                <a:lnTo>
                  <a:pt x="6214018" y="783609"/>
                </a:lnTo>
                <a:lnTo>
                  <a:pt x="6394405" y="236351"/>
                </a:lnTo>
                <a:moveTo>
                  <a:pt x="9473991" y="236351"/>
                </a:moveTo>
                <a:lnTo>
                  <a:pt x="9382053" y="236351"/>
                </a:lnTo>
                <a:lnTo>
                  <a:pt x="9382053" y="783609"/>
                </a:lnTo>
                <a:lnTo>
                  <a:pt x="9473991" y="783609"/>
                </a:lnTo>
                <a:lnTo>
                  <a:pt x="9473991" y="236351"/>
                </a:lnTo>
                <a:close/>
                <a:moveTo>
                  <a:pt x="10264494" y="236351"/>
                </a:moveTo>
                <a:lnTo>
                  <a:pt x="10172556" y="236351"/>
                </a:lnTo>
                <a:lnTo>
                  <a:pt x="10172556" y="783609"/>
                </a:lnTo>
                <a:lnTo>
                  <a:pt x="10264494" y="783609"/>
                </a:lnTo>
                <a:lnTo>
                  <a:pt x="10264494" y="236351"/>
                </a:lnTo>
                <a:close/>
                <a:moveTo>
                  <a:pt x="2788874" y="225387"/>
                </a:moveTo>
                <a:cubicBezTo>
                  <a:pt x="2710251" y="225387"/>
                  <a:pt x="2656040" y="262665"/>
                  <a:pt x="2633848" y="320617"/>
                </a:cubicBezTo>
                <a:lnTo>
                  <a:pt x="2633848" y="236351"/>
                </a:lnTo>
                <a:lnTo>
                  <a:pt x="2541911" y="236351"/>
                </a:lnTo>
                <a:lnTo>
                  <a:pt x="2541911" y="783609"/>
                </a:lnTo>
                <a:lnTo>
                  <a:pt x="2633848" y="783609"/>
                </a:lnTo>
                <a:lnTo>
                  <a:pt x="2633848" y="423522"/>
                </a:lnTo>
                <a:cubicBezTo>
                  <a:pt x="2633848" y="346931"/>
                  <a:pt x="2672684" y="295557"/>
                  <a:pt x="2754635" y="295557"/>
                </a:cubicBezTo>
                <a:cubicBezTo>
                  <a:pt x="2835476" y="295557"/>
                  <a:pt x="2874312" y="346931"/>
                  <a:pt x="2874312" y="423522"/>
                </a:cubicBezTo>
                <a:lnTo>
                  <a:pt x="2874312" y="783609"/>
                </a:lnTo>
                <a:lnTo>
                  <a:pt x="2966249" y="783609"/>
                </a:lnTo>
                <a:lnTo>
                  <a:pt x="2966249" y="404883"/>
                </a:lnTo>
                <a:cubicBezTo>
                  <a:pt x="2966091" y="301978"/>
                  <a:pt x="2900625" y="225387"/>
                  <a:pt x="2788874" y="225387"/>
                </a:cubicBezTo>
                <a:moveTo>
                  <a:pt x="3345887" y="225387"/>
                </a:moveTo>
                <a:cubicBezTo>
                  <a:pt x="3267265" y="225387"/>
                  <a:pt x="3213054" y="262665"/>
                  <a:pt x="3190862" y="320617"/>
                </a:cubicBezTo>
                <a:lnTo>
                  <a:pt x="3190862" y="236351"/>
                </a:lnTo>
                <a:lnTo>
                  <a:pt x="3098925" y="236351"/>
                </a:lnTo>
                <a:lnTo>
                  <a:pt x="3098925" y="783609"/>
                </a:lnTo>
                <a:lnTo>
                  <a:pt x="3190862" y="783609"/>
                </a:lnTo>
                <a:lnTo>
                  <a:pt x="3190862" y="423522"/>
                </a:lnTo>
                <a:cubicBezTo>
                  <a:pt x="3190862" y="346931"/>
                  <a:pt x="3229698" y="295557"/>
                  <a:pt x="3311649" y="295557"/>
                </a:cubicBezTo>
                <a:cubicBezTo>
                  <a:pt x="3392490" y="295557"/>
                  <a:pt x="3431326" y="346931"/>
                  <a:pt x="3431326" y="423522"/>
                </a:cubicBezTo>
                <a:lnTo>
                  <a:pt x="3431326" y="783609"/>
                </a:lnTo>
                <a:lnTo>
                  <a:pt x="3523263" y="783609"/>
                </a:lnTo>
                <a:lnTo>
                  <a:pt x="3523263" y="404883"/>
                </a:lnTo>
                <a:cubicBezTo>
                  <a:pt x="3523105" y="301978"/>
                  <a:pt x="3457639" y="225387"/>
                  <a:pt x="3345887" y="225387"/>
                </a:cubicBezTo>
                <a:moveTo>
                  <a:pt x="3892915" y="716729"/>
                </a:moveTo>
                <a:cubicBezTo>
                  <a:pt x="3799868" y="716729"/>
                  <a:pt x="3735671" y="651102"/>
                  <a:pt x="3735671" y="509823"/>
                </a:cubicBezTo>
                <a:cubicBezTo>
                  <a:pt x="3735671" y="367605"/>
                  <a:pt x="3798759" y="302918"/>
                  <a:pt x="3892915" y="302918"/>
                </a:cubicBezTo>
                <a:cubicBezTo>
                  <a:pt x="3985962" y="302918"/>
                  <a:pt x="4050160" y="367449"/>
                  <a:pt x="4050160" y="509823"/>
                </a:cubicBezTo>
                <a:cubicBezTo>
                  <a:pt x="4050160" y="651102"/>
                  <a:pt x="3988023" y="716729"/>
                  <a:pt x="3892915" y="716729"/>
                </a:cubicBezTo>
                <a:moveTo>
                  <a:pt x="3897195" y="225387"/>
                </a:moveTo>
                <a:cubicBezTo>
                  <a:pt x="3731074" y="225387"/>
                  <a:pt x="3639136" y="345834"/>
                  <a:pt x="3639136" y="516558"/>
                </a:cubicBezTo>
                <a:cubicBezTo>
                  <a:pt x="3639136" y="689476"/>
                  <a:pt x="3733293" y="794573"/>
                  <a:pt x="3888318" y="794573"/>
                </a:cubicBezTo>
                <a:cubicBezTo>
                  <a:pt x="4055549" y="794573"/>
                  <a:pt x="4146377" y="674126"/>
                  <a:pt x="4146377" y="503402"/>
                </a:cubicBezTo>
                <a:cubicBezTo>
                  <a:pt x="4146536" y="330485"/>
                  <a:pt x="4053489" y="225387"/>
                  <a:pt x="3897195" y="225387"/>
                </a:cubicBezTo>
                <a:moveTo>
                  <a:pt x="4953682" y="728789"/>
                </a:moveTo>
                <a:cubicBezTo>
                  <a:pt x="4890595" y="728789"/>
                  <a:pt x="4847321" y="693704"/>
                  <a:pt x="4847321" y="632463"/>
                </a:cubicBezTo>
                <a:cubicBezTo>
                  <a:pt x="4847321" y="581089"/>
                  <a:pt x="4877280" y="555872"/>
                  <a:pt x="4940367" y="540522"/>
                </a:cubicBezTo>
                <a:lnTo>
                  <a:pt x="5007894" y="524077"/>
                </a:lnTo>
                <a:cubicBezTo>
                  <a:pt x="5050058" y="514209"/>
                  <a:pt x="5073201" y="507631"/>
                  <a:pt x="5082078" y="499956"/>
                </a:cubicBezTo>
                <a:lnTo>
                  <a:pt x="5082078" y="606150"/>
                </a:lnTo>
                <a:cubicBezTo>
                  <a:pt x="5082237" y="687283"/>
                  <a:pt x="5025647" y="728789"/>
                  <a:pt x="4953682" y="728789"/>
                </a:cubicBezTo>
                <a:moveTo>
                  <a:pt x="4982532" y="225387"/>
                </a:moveTo>
                <a:cubicBezTo>
                  <a:pt x="4848589" y="225387"/>
                  <a:pt x="4765528" y="305268"/>
                  <a:pt x="4758871" y="400497"/>
                </a:cubicBezTo>
                <a:lnTo>
                  <a:pt x="4844151" y="418040"/>
                </a:lnTo>
                <a:cubicBezTo>
                  <a:pt x="4848589" y="348027"/>
                  <a:pt x="4891704" y="295400"/>
                  <a:pt x="4975875" y="295400"/>
                </a:cubicBezTo>
                <a:cubicBezTo>
                  <a:pt x="5046730" y="295400"/>
                  <a:pt x="5082237" y="333774"/>
                  <a:pt x="5082237" y="397208"/>
                </a:cubicBezTo>
                <a:lnTo>
                  <a:pt x="5082237" y="400497"/>
                </a:lnTo>
                <a:cubicBezTo>
                  <a:pt x="5082237" y="426811"/>
                  <a:pt x="5074470" y="437775"/>
                  <a:pt x="5050058" y="444196"/>
                </a:cubicBezTo>
                <a:lnTo>
                  <a:pt x="4890595" y="483667"/>
                </a:lnTo>
                <a:cubicBezTo>
                  <a:pt x="4805315" y="505594"/>
                  <a:pt x="4755541" y="561354"/>
                  <a:pt x="4755541" y="639041"/>
                </a:cubicBezTo>
                <a:cubicBezTo>
                  <a:pt x="4755541" y="737560"/>
                  <a:pt x="4829726" y="794416"/>
                  <a:pt x="4928321" y="794416"/>
                </a:cubicBezTo>
                <a:cubicBezTo>
                  <a:pt x="5011381" y="794416"/>
                  <a:pt x="5066702" y="754946"/>
                  <a:pt x="5082237" y="700283"/>
                </a:cubicBezTo>
                <a:cubicBezTo>
                  <a:pt x="5084455" y="751657"/>
                  <a:pt x="5088894" y="773585"/>
                  <a:pt x="5093333" y="783452"/>
                </a:cubicBezTo>
                <a:lnTo>
                  <a:pt x="5187489" y="783452"/>
                </a:lnTo>
                <a:cubicBezTo>
                  <a:pt x="5177503" y="754946"/>
                  <a:pt x="5173065" y="715632"/>
                  <a:pt x="5173065" y="669584"/>
                </a:cubicBezTo>
                <a:lnTo>
                  <a:pt x="5173065" y="391726"/>
                </a:lnTo>
                <a:cubicBezTo>
                  <a:pt x="5173065" y="288822"/>
                  <a:pt x="5100941" y="225387"/>
                  <a:pt x="4982532" y="225387"/>
                </a:cubicBezTo>
                <a:moveTo>
                  <a:pt x="6542773" y="450775"/>
                </a:moveTo>
                <a:cubicBezTo>
                  <a:pt x="6554979" y="354449"/>
                  <a:pt x="6604751" y="299786"/>
                  <a:pt x="6692251" y="299786"/>
                </a:cubicBezTo>
                <a:cubicBezTo>
                  <a:pt x="6775311" y="299786"/>
                  <a:pt x="6823975" y="349123"/>
                  <a:pt x="6826194" y="450775"/>
                </a:cubicBezTo>
                <a:lnTo>
                  <a:pt x="6542773" y="450775"/>
                </a:lnTo>
                <a:moveTo>
                  <a:pt x="6692251" y="225387"/>
                </a:moveTo>
                <a:cubicBezTo>
                  <a:pt x="6546102" y="225387"/>
                  <a:pt x="6444178" y="327195"/>
                  <a:pt x="6444178" y="514366"/>
                </a:cubicBezTo>
                <a:cubicBezTo>
                  <a:pt x="6444178" y="693861"/>
                  <a:pt x="6538335" y="794573"/>
                  <a:pt x="6692251" y="794573"/>
                </a:cubicBezTo>
                <a:cubicBezTo>
                  <a:pt x="6818585" y="794573"/>
                  <a:pt x="6898317" y="723464"/>
                  <a:pt x="6918131" y="616174"/>
                </a:cubicBezTo>
                <a:lnTo>
                  <a:pt x="6833961" y="594246"/>
                </a:lnTo>
                <a:cubicBezTo>
                  <a:pt x="6819537" y="686186"/>
                  <a:pt x="6769763" y="717825"/>
                  <a:pt x="6701127" y="717825"/>
                </a:cubicBezTo>
                <a:cubicBezTo>
                  <a:pt x="6591436" y="717825"/>
                  <a:pt x="6542773" y="637945"/>
                  <a:pt x="6539444" y="515305"/>
                </a:cubicBezTo>
                <a:lnTo>
                  <a:pt x="6919399" y="515305"/>
                </a:lnTo>
                <a:lnTo>
                  <a:pt x="6919399" y="484606"/>
                </a:lnTo>
                <a:cubicBezTo>
                  <a:pt x="6919241" y="293207"/>
                  <a:pt x="6814147" y="225387"/>
                  <a:pt x="6692251" y="225387"/>
                </a:cubicBezTo>
                <a:moveTo>
                  <a:pt x="8290217" y="450775"/>
                </a:moveTo>
                <a:cubicBezTo>
                  <a:pt x="8302423" y="354449"/>
                  <a:pt x="8352196" y="299786"/>
                  <a:pt x="8439696" y="299786"/>
                </a:cubicBezTo>
                <a:cubicBezTo>
                  <a:pt x="8522756" y="299786"/>
                  <a:pt x="8571420" y="349123"/>
                  <a:pt x="8573638" y="450775"/>
                </a:cubicBezTo>
                <a:lnTo>
                  <a:pt x="8290217" y="450775"/>
                </a:lnTo>
                <a:moveTo>
                  <a:pt x="8439696" y="225387"/>
                </a:moveTo>
                <a:cubicBezTo>
                  <a:pt x="8293547" y="225387"/>
                  <a:pt x="8191623" y="327195"/>
                  <a:pt x="8191623" y="514366"/>
                </a:cubicBezTo>
                <a:cubicBezTo>
                  <a:pt x="8191623" y="693861"/>
                  <a:pt x="8285780" y="794573"/>
                  <a:pt x="8439696" y="794573"/>
                </a:cubicBezTo>
                <a:cubicBezTo>
                  <a:pt x="8566030" y="794573"/>
                  <a:pt x="8645762" y="723464"/>
                  <a:pt x="8665576" y="616174"/>
                </a:cubicBezTo>
                <a:lnTo>
                  <a:pt x="8581405" y="594246"/>
                </a:lnTo>
                <a:cubicBezTo>
                  <a:pt x="8566981" y="686186"/>
                  <a:pt x="8517208" y="717825"/>
                  <a:pt x="8448572" y="717825"/>
                </a:cubicBezTo>
                <a:cubicBezTo>
                  <a:pt x="8338881" y="717825"/>
                  <a:pt x="8290217" y="637945"/>
                  <a:pt x="8286889" y="515305"/>
                </a:cubicBezTo>
                <a:lnTo>
                  <a:pt x="8666844" y="515305"/>
                </a:lnTo>
                <a:lnTo>
                  <a:pt x="8666844" y="484606"/>
                </a:lnTo>
                <a:cubicBezTo>
                  <a:pt x="8666685" y="293207"/>
                  <a:pt x="8561433" y="225387"/>
                  <a:pt x="8439696" y="225387"/>
                </a:cubicBezTo>
                <a:moveTo>
                  <a:pt x="9844911" y="225387"/>
                </a:moveTo>
                <a:cubicBezTo>
                  <a:pt x="9693214" y="225387"/>
                  <a:pt x="9590181" y="330485"/>
                  <a:pt x="9590181" y="515462"/>
                </a:cubicBezTo>
                <a:cubicBezTo>
                  <a:pt x="9590181" y="697150"/>
                  <a:pt x="9690994" y="794573"/>
                  <a:pt x="9840473" y="794573"/>
                </a:cubicBezTo>
                <a:cubicBezTo>
                  <a:pt x="9975525" y="794573"/>
                  <a:pt x="10052087" y="712500"/>
                  <a:pt x="10067462" y="599728"/>
                </a:cubicBezTo>
                <a:lnTo>
                  <a:pt x="9979964" y="578896"/>
                </a:lnTo>
                <a:cubicBezTo>
                  <a:pt x="9964429" y="681801"/>
                  <a:pt x="9920204" y="716729"/>
                  <a:pt x="9847130" y="716729"/>
                </a:cubicBezTo>
                <a:cubicBezTo>
                  <a:pt x="9740768" y="716729"/>
                  <a:pt x="9686557" y="640138"/>
                  <a:pt x="9686557" y="508727"/>
                </a:cubicBezTo>
                <a:cubicBezTo>
                  <a:pt x="9686557" y="371991"/>
                  <a:pt x="9744097" y="302918"/>
                  <a:pt x="9842691" y="302918"/>
                </a:cubicBezTo>
                <a:cubicBezTo>
                  <a:pt x="9912437" y="302918"/>
                  <a:pt x="9963478" y="336906"/>
                  <a:pt x="9979964" y="434172"/>
                </a:cubicBezTo>
                <a:lnTo>
                  <a:pt x="10067462" y="413341"/>
                </a:lnTo>
                <a:cubicBezTo>
                  <a:pt x="10051928" y="301978"/>
                  <a:pt x="9975525" y="225387"/>
                  <a:pt x="9844911" y="225387"/>
                </a:cubicBezTo>
                <a:moveTo>
                  <a:pt x="10644449" y="225387"/>
                </a:moveTo>
                <a:cubicBezTo>
                  <a:pt x="10565826" y="225387"/>
                  <a:pt x="10511615" y="262665"/>
                  <a:pt x="10489424" y="320617"/>
                </a:cubicBezTo>
                <a:lnTo>
                  <a:pt x="10489424" y="236351"/>
                </a:lnTo>
                <a:lnTo>
                  <a:pt x="10397486" y="236351"/>
                </a:lnTo>
                <a:lnTo>
                  <a:pt x="10397486" y="783609"/>
                </a:lnTo>
                <a:lnTo>
                  <a:pt x="10489424" y="783609"/>
                </a:lnTo>
                <a:lnTo>
                  <a:pt x="10489424" y="423522"/>
                </a:lnTo>
                <a:cubicBezTo>
                  <a:pt x="10489424" y="346931"/>
                  <a:pt x="10528259" y="295557"/>
                  <a:pt x="10610211" y="295557"/>
                </a:cubicBezTo>
                <a:cubicBezTo>
                  <a:pt x="10691052" y="295557"/>
                  <a:pt x="10729888" y="346931"/>
                  <a:pt x="10729888" y="423522"/>
                </a:cubicBezTo>
                <a:lnTo>
                  <a:pt x="10729888" y="783609"/>
                </a:lnTo>
                <a:lnTo>
                  <a:pt x="10821825" y="783609"/>
                </a:lnTo>
                <a:lnTo>
                  <a:pt x="10821825" y="404883"/>
                </a:lnTo>
                <a:cubicBezTo>
                  <a:pt x="10821666" y="301978"/>
                  <a:pt x="10756200" y="225387"/>
                  <a:pt x="10644449" y="225387"/>
                </a:cubicBezTo>
                <a:moveTo>
                  <a:pt x="11036293" y="450775"/>
                </a:moveTo>
                <a:cubicBezTo>
                  <a:pt x="11048498" y="354449"/>
                  <a:pt x="11098271" y="299786"/>
                  <a:pt x="11185771" y="299786"/>
                </a:cubicBezTo>
                <a:cubicBezTo>
                  <a:pt x="11268831" y="299786"/>
                  <a:pt x="11317495" y="349123"/>
                  <a:pt x="11319713" y="450775"/>
                </a:cubicBezTo>
                <a:lnTo>
                  <a:pt x="11036293" y="450775"/>
                </a:lnTo>
                <a:moveTo>
                  <a:pt x="11185929" y="225387"/>
                </a:moveTo>
                <a:cubicBezTo>
                  <a:pt x="11039780" y="225387"/>
                  <a:pt x="10937856" y="327195"/>
                  <a:pt x="10937856" y="514366"/>
                </a:cubicBezTo>
                <a:cubicBezTo>
                  <a:pt x="10937856" y="693861"/>
                  <a:pt x="11032013" y="794573"/>
                  <a:pt x="11185929" y="794573"/>
                </a:cubicBezTo>
                <a:cubicBezTo>
                  <a:pt x="11312263" y="794573"/>
                  <a:pt x="11391996" y="723464"/>
                  <a:pt x="11411810" y="616174"/>
                </a:cubicBezTo>
                <a:lnTo>
                  <a:pt x="11327639" y="594246"/>
                </a:lnTo>
                <a:cubicBezTo>
                  <a:pt x="11313214" y="686186"/>
                  <a:pt x="11263441" y="717825"/>
                  <a:pt x="11194806" y="717825"/>
                </a:cubicBezTo>
                <a:cubicBezTo>
                  <a:pt x="11085114" y="717825"/>
                  <a:pt x="11036451" y="637945"/>
                  <a:pt x="11033123" y="515305"/>
                </a:cubicBezTo>
                <a:lnTo>
                  <a:pt x="11413077" y="515305"/>
                </a:lnTo>
                <a:lnTo>
                  <a:pt x="11413077" y="484606"/>
                </a:lnTo>
                <a:cubicBezTo>
                  <a:pt x="11412919" y="293207"/>
                  <a:pt x="11307667" y="225387"/>
                  <a:pt x="11185929" y="225387"/>
                </a:cubicBezTo>
                <a:moveTo>
                  <a:pt x="5470751" y="83169"/>
                </a:moveTo>
                <a:lnTo>
                  <a:pt x="5378814" y="105097"/>
                </a:lnTo>
                <a:lnTo>
                  <a:pt x="5378814" y="236351"/>
                </a:lnTo>
                <a:lnTo>
                  <a:pt x="5272452" y="236351"/>
                </a:lnTo>
                <a:lnTo>
                  <a:pt x="5272452" y="306364"/>
                </a:lnTo>
                <a:lnTo>
                  <a:pt x="5378814" y="306364"/>
                </a:lnTo>
                <a:lnTo>
                  <a:pt x="5378814" y="641234"/>
                </a:lnTo>
                <a:cubicBezTo>
                  <a:pt x="5378814" y="730982"/>
                  <a:pt x="5421929" y="794416"/>
                  <a:pt x="5530511" y="794416"/>
                </a:cubicBezTo>
                <a:cubicBezTo>
                  <a:pt x="5584722" y="794416"/>
                  <a:pt x="5631325" y="776874"/>
                  <a:pt x="5649078" y="760428"/>
                </a:cubicBezTo>
                <a:lnTo>
                  <a:pt x="5623558" y="694801"/>
                </a:lnTo>
                <a:cubicBezTo>
                  <a:pt x="5623558" y="694801"/>
                  <a:pt x="5590270" y="717825"/>
                  <a:pt x="5542716" y="717825"/>
                </a:cubicBezTo>
                <a:cubicBezTo>
                  <a:pt x="5492784" y="717825"/>
                  <a:pt x="5470751" y="688222"/>
                  <a:pt x="5470751" y="626981"/>
                </a:cubicBezTo>
                <a:lnTo>
                  <a:pt x="5470751" y="306364"/>
                </a:lnTo>
                <a:lnTo>
                  <a:pt x="5634654" y="306364"/>
                </a:lnTo>
                <a:lnTo>
                  <a:pt x="5634654" y="236351"/>
                </a:lnTo>
                <a:lnTo>
                  <a:pt x="5470751" y="236351"/>
                </a:lnTo>
                <a:lnTo>
                  <a:pt x="5470751" y="83169"/>
                </a:lnTo>
                <a:moveTo>
                  <a:pt x="2397823" y="17386"/>
                </a:moveTo>
                <a:lnTo>
                  <a:pt x="2301447" y="17386"/>
                </a:lnTo>
                <a:lnTo>
                  <a:pt x="2301447" y="783452"/>
                </a:lnTo>
                <a:lnTo>
                  <a:pt x="2397823" y="783452"/>
                </a:lnTo>
                <a:lnTo>
                  <a:pt x="2397823" y="17386"/>
                </a:lnTo>
                <a:close/>
                <a:moveTo>
                  <a:pt x="8064337" y="17386"/>
                </a:moveTo>
                <a:lnTo>
                  <a:pt x="7918188" y="17386"/>
                </a:lnTo>
                <a:lnTo>
                  <a:pt x="7688979" y="634656"/>
                </a:lnTo>
                <a:lnTo>
                  <a:pt x="7458501" y="17386"/>
                </a:lnTo>
                <a:lnTo>
                  <a:pt x="7305695" y="17386"/>
                </a:lnTo>
                <a:lnTo>
                  <a:pt x="7305695" y="783452"/>
                </a:lnTo>
                <a:lnTo>
                  <a:pt x="7402071" y="783452"/>
                </a:lnTo>
                <a:lnTo>
                  <a:pt x="7402071" y="123579"/>
                </a:lnTo>
                <a:lnTo>
                  <a:pt x="7649034" y="783452"/>
                </a:lnTo>
                <a:lnTo>
                  <a:pt x="7723217" y="783452"/>
                </a:lnTo>
                <a:lnTo>
                  <a:pt x="7967961" y="122483"/>
                </a:lnTo>
                <a:lnTo>
                  <a:pt x="7967961" y="783452"/>
                </a:lnTo>
                <a:lnTo>
                  <a:pt x="8064337" y="783452"/>
                </a:lnTo>
                <a:lnTo>
                  <a:pt x="8064337" y="17386"/>
                </a:lnTo>
                <a:moveTo>
                  <a:pt x="9007646" y="716729"/>
                </a:moveTo>
                <a:cubicBezTo>
                  <a:pt x="8916819" y="716729"/>
                  <a:pt x="8855949" y="652198"/>
                  <a:pt x="8855949" y="509823"/>
                </a:cubicBezTo>
                <a:cubicBezTo>
                  <a:pt x="8855949" y="366509"/>
                  <a:pt x="8916819" y="302918"/>
                  <a:pt x="9007646" y="302918"/>
                </a:cubicBezTo>
                <a:cubicBezTo>
                  <a:pt x="9098475" y="302918"/>
                  <a:pt x="9159343" y="366352"/>
                  <a:pt x="9159343" y="509823"/>
                </a:cubicBezTo>
                <a:cubicBezTo>
                  <a:pt x="9159502" y="652198"/>
                  <a:pt x="9098475" y="716729"/>
                  <a:pt x="9007646" y="716729"/>
                </a:cubicBezTo>
                <a:moveTo>
                  <a:pt x="9249219" y="17386"/>
                </a:moveTo>
                <a:lnTo>
                  <a:pt x="9157282" y="17386"/>
                </a:lnTo>
                <a:lnTo>
                  <a:pt x="9157282" y="341292"/>
                </a:lnTo>
                <a:cubicBezTo>
                  <a:pt x="9137309" y="281147"/>
                  <a:pt x="9088646" y="225231"/>
                  <a:pt x="8992271" y="225231"/>
                </a:cubicBezTo>
                <a:cubicBezTo>
                  <a:pt x="8868155" y="225231"/>
                  <a:pt x="8759732" y="321557"/>
                  <a:pt x="8759732" y="513113"/>
                </a:cubicBezTo>
                <a:cubicBezTo>
                  <a:pt x="8759732" y="706861"/>
                  <a:pt x="8868314" y="794416"/>
                  <a:pt x="8984504" y="794416"/>
                </a:cubicBezTo>
                <a:cubicBezTo>
                  <a:pt x="9072002" y="794416"/>
                  <a:pt x="9136200" y="744139"/>
                  <a:pt x="9157282" y="672873"/>
                </a:cubicBezTo>
                <a:lnTo>
                  <a:pt x="9157282" y="714536"/>
                </a:lnTo>
                <a:cubicBezTo>
                  <a:pt x="9157282" y="739753"/>
                  <a:pt x="9159502" y="767006"/>
                  <a:pt x="9162831" y="783452"/>
                </a:cubicBezTo>
                <a:lnTo>
                  <a:pt x="9255878" y="783452"/>
                </a:lnTo>
                <a:cubicBezTo>
                  <a:pt x="9251439" y="757139"/>
                  <a:pt x="9249219" y="718922"/>
                  <a:pt x="9249219" y="669584"/>
                </a:cubicBezTo>
                <a:lnTo>
                  <a:pt x="9249219" y="17386"/>
                </a:lnTo>
                <a:moveTo>
                  <a:pt x="5784131" y="1096"/>
                </a:moveTo>
                <a:cubicBezTo>
                  <a:pt x="5747515" y="1096"/>
                  <a:pt x="5718824" y="29603"/>
                  <a:pt x="5718824" y="65627"/>
                </a:cubicBezTo>
                <a:cubicBezTo>
                  <a:pt x="5718824" y="101808"/>
                  <a:pt x="5747673" y="129061"/>
                  <a:pt x="5784131" y="129061"/>
                </a:cubicBezTo>
                <a:cubicBezTo>
                  <a:pt x="5820747" y="129061"/>
                  <a:pt x="5848329" y="101651"/>
                  <a:pt x="5848329" y="65627"/>
                </a:cubicBezTo>
                <a:cubicBezTo>
                  <a:pt x="5848487" y="29446"/>
                  <a:pt x="5820747" y="1096"/>
                  <a:pt x="5784131" y="1096"/>
                </a:cubicBezTo>
                <a:moveTo>
                  <a:pt x="9428497" y="1096"/>
                </a:moveTo>
                <a:cubicBezTo>
                  <a:pt x="9391881" y="1096"/>
                  <a:pt x="9363190" y="29603"/>
                  <a:pt x="9363190" y="65627"/>
                </a:cubicBezTo>
                <a:cubicBezTo>
                  <a:pt x="9363190" y="101808"/>
                  <a:pt x="9392040" y="129061"/>
                  <a:pt x="9428497" y="129061"/>
                </a:cubicBezTo>
                <a:cubicBezTo>
                  <a:pt x="9465114" y="129061"/>
                  <a:pt x="9492696" y="101651"/>
                  <a:pt x="9492696" y="65627"/>
                </a:cubicBezTo>
                <a:cubicBezTo>
                  <a:pt x="9492696" y="29446"/>
                  <a:pt x="9465114" y="1096"/>
                  <a:pt x="9428497" y="1096"/>
                </a:cubicBezTo>
                <a:moveTo>
                  <a:pt x="10219159" y="1096"/>
                </a:moveTo>
                <a:cubicBezTo>
                  <a:pt x="10182543" y="1096"/>
                  <a:pt x="10153852" y="29603"/>
                  <a:pt x="10153852" y="65627"/>
                </a:cubicBezTo>
                <a:cubicBezTo>
                  <a:pt x="10153852" y="101808"/>
                  <a:pt x="10182701" y="129061"/>
                  <a:pt x="10219159" y="129061"/>
                </a:cubicBezTo>
                <a:cubicBezTo>
                  <a:pt x="10255775" y="129061"/>
                  <a:pt x="10283358" y="101651"/>
                  <a:pt x="10283358" y="65627"/>
                </a:cubicBezTo>
                <a:cubicBezTo>
                  <a:pt x="10283358" y="29446"/>
                  <a:pt x="10255618" y="1096"/>
                  <a:pt x="10219159" y="1096"/>
                </a:cubicBezTo>
                <a:moveTo>
                  <a:pt x="1651545" y="800994"/>
                </a:moveTo>
                <a:cubicBezTo>
                  <a:pt x="1836529" y="800994"/>
                  <a:pt x="1908494" y="691512"/>
                  <a:pt x="1908494" y="548197"/>
                </a:cubicBezTo>
                <a:lnTo>
                  <a:pt x="1908494" y="17542"/>
                </a:lnTo>
                <a:lnTo>
                  <a:pt x="1771222" y="17542"/>
                </a:lnTo>
                <a:lnTo>
                  <a:pt x="1771222" y="583282"/>
                </a:lnTo>
                <a:cubicBezTo>
                  <a:pt x="1771222" y="675222"/>
                  <a:pt x="1735715" y="729885"/>
                  <a:pt x="1651545" y="729885"/>
                </a:cubicBezTo>
                <a:cubicBezTo>
                  <a:pt x="1568484" y="729885"/>
                  <a:pt x="1531867" y="671933"/>
                  <a:pt x="1531867" y="572318"/>
                </a:cubicBezTo>
                <a:lnTo>
                  <a:pt x="1531867" y="467221"/>
                </a:lnTo>
                <a:lnTo>
                  <a:pt x="1394595" y="501209"/>
                </a:lnTo>
                <a:lnTo>
                  <a:pt x="1394595" y="548197"/>
                </a:lnTo>
                <a:cubicBezTo>
                  <a:pt x="1394595" y="691668"/>
                  <a:pt x="1466560" y="800994"/>
                  <a:pt x="1651545" y="800994"/>
                </a:cubicBezTo>
                <a:moveTo>
                  <a:pt x="920642" y="721114"/>
                </a:moveTo>
                <a:cubicBezTo>
                  <a:pt x="814280" y="721114"/>
                  <a:pt x="748973" y="635752"/>
                  <a:pt x="748973" y="544908"/>
                </a:cubicBezTo>
                <a:cubicBezTo>
                  <a:pt x="748973" y="488052"/>
                  <a:pt x="774493" y="435425"/>
                  <a:pt x="816499" y="405979"/>
                </a:cubicBezTo>
                <a:lnTo>
                  <a:pt x="1066791" y="676319"/>
                </a:lnTo>
                <a:cubicBezTo>
                  <a:pt x="1020188" y="703572"/>
                  <a:pt x="968196" y="721114"/>
                  <a:pt x="920642" y="721114"/>
                </a:cubicBezTo>
                <a:moveTo>
                  <a:pt x="1054585" y="329388"/>
                </a:moveTo>
                <a:cubicBezTo>
                  <a:pt x="1144304" y="329388"/>
                  <a:pt x="1199625" y="380762"/>
                  <a:pt x="1199625" y="469413"/>
                </a:cubicBezTo>
                <a:cubicBezTo>
                  <a:pt x="1199625" y="508884"/>
                  <a:pt x="1188529" y="549294"/>
                  <a:pt x="1164118" y="586571"/>
                </a:cubicBezTo>
                <a:lnTo>
                  <a:pt x="947114" y="350220"/>
                </a:lnTo>
                <a:cubicBezTo>
                  <a:pt x="985949" y="334870"/>
                  <a:pt x="1023517" y="329388"/>
                  <a:pt x="1054585" y="329388"/>
                </a:cubicBezTo>
                <a:moveTo>
                  <a:pt x="920642" y="57952"/>
                </a:moveTo>
                <a:cubicBezTo>
                  <a:pt x="985949" y="57952"/>
                  <a:pt x="1024785" y="95230"/>
                  <a:pt x="1024785" y="163050"/>
                </a:cubicBezTo>
                <a:cubicBezTo>
                  <a:pt x="1024785" y="225387"/>
                  <a:pt x="993717" y="284593"/>
                  <a:pt x="917313" y="318424"/>
                </a:cubicBezTo>
                <a:lnTo>
                  <a:pt x="869760" y="265954"/>
                </a:lnTo>
                <a:cubicBezTo>
                  <a:pt x="827595" y="220062"/>
                  <a:pt x="815548" y="191556"/>
                  <a:pt x="815548" y="157568"/>
                </a:cubicBezTo>
                <a:cubicBezTo>
                  <a:pt x="815390" y="94133"/>
                  <a:pt x="856286" y="57952"/>
                  <a:pt x="920642" y="57952"/>
                </a:cubicBezTo>
                <a:moveTo>
                  <a:pt x="1198515" y="623692"/>
                </a:moveTo>
                <a:cubicBezTo>
                  <a:pt x="1258274" y="553679"/>
                  <a:pt x="1292672" y="477088"/>
                  <a:pt x="1292672" y="410208"/>
                </a:cubicBezTo>
                <a:cubicBezTo>
                  <a:pt x="1292672" y="327039"/>
                  <a:pt x="1236241" y="271279"/>
                  <a:pt x="1147632" y="271279"/>
                </a:cubicBezTo>
                <a:cubicBezTo>
                  <a:pt x="1101188" y="271279"/>
                  <a:pt x="1049038" y="284436"/>
                  <a:pt x="1014799" y="297593"/>
                </a:cubicBezTo>
                <a:lnTo>
                  <a:pt x="1012580" y="293207"/>
                </a:lnTo>
                <a:cubicBezTo>
                  <a:pt x="1096750" y="248412"/>
                  <a:pt x="1132257" y="206749"/>
                  <a:pt x="1132257" y="148796"/>
                </a:cubicBezTo>
                <a:cubicBezTo>
                  <a:pt x="1132257" y="65627"/>
                  <a:pt x="1056963" y="0"/>
                  <a:pt x="923971" y="0"/>
                </a:cubicBezTo>
                <a:cubicBezTo>
                  <a:pt x="771165" y="0"/>
                  <a:pt x="695871" y="84266"/>
                  <a:pt x="695871" y="189363"/>
                </a:cubicBezTo>
                <a:cubicBezTo>
                  <a:pt x="695871" y="246219"/>
                  <a:pt x="720282" y="303231"/>
                  <a:pt x="784480" y="372148"/>
                </a:cubicBezTo>
                <a:lnTo>
                  <a:pt x="785589" y="374340"/>
                </a:lnTo>
                <a:cubicBezTo>
                  <a:pt x="677008" y="425714"/>
                  <a:pt x="627235" y="508884"/>
                  <a:pt x="627235" y="594246"/>
                </a:cubicBezTo>
                <a:cubicBezTo>
                  <a:pt x="627235" y="707018"/>
                  <a:pt x="714734" y="801151"/>
                  <a:pt x="849787" y="801151"/>
                </a:cubicBezTo>
                <a:cubicBezTo>
                  <a:pt x="927300" y="801151"/>
                  <a:pt x="1018128" y="769356"/>
                  <a:pt x="1100079" y="712500"/>
                </a:cubicBezTo>
                <a:lnTo>
                  <a:pt x="1166496" y="783609"/>
                </a:lnTo>
                <a:lnTo>
                  <a:pt x="1340384" y="783609"/>
                </a:lnTo>
                <a:lnTo>
                  <a:pt x="1340384" y="778127"/>
                </a:lnTo>
                <a:lnTo>
                  <a:pt x="1198515" y="623692"/>
                </a:lnTo>
                <a:close/>
                <a:moveTo>
                  <a:pt x="256949" y="800994"/>
                </a:moveTo>
                <a:cubicBezTo>
                  <a:pt x="441934" y="800994"/>
                  <a:pt x="513898" y="691512"/>
                  <a:pt x="513898" y="548197"/>
                </a:cubicBezTo>
                <a:lnTo>
                  <a:pt x="513898" y="17542"/>
                </a:lnTo>
                <a:lnTo>
                  <a:pt x="376626" y="17542"/>
                </a:lnTo>
                <a:lnTo>
                  <a:pt x="376626" y="583282"/>
                </a:lnTo>
                <a:cubicBezTo>
                  <a:pt x="376626" y="675222"/>
                  <a:pt x="341120" y="729885"/>
                  <a:pt x="256949" y="729885"/>
                </a:cubicBezTo>
                <a:cubicBezTo>
                  <a:pt x="173889" y="729885"/>
                  <a:pt x="137272" y="671933"/>
                  <a:pt x="137272" y="572318"/>
                </a:cubicBezTo>
                <a:lnTo>
                  <a:pt x="137272" y="467221"/>
                </a:lnTo>
                <a:lnTo>
                  <a:pt x="0" y="501209"/>
                </a:lnTo>
                <a:lnTo>
                  <a:pt x="0" y="548197"/>
                </a:lnTo>
                <a:cubicBezTo>
                  <a:pt x="0" y="691668"/>
                  <a:pt x="71965" y="800994"/>
                  <a:pt x="256949" y="800994"/>
                </a:cubicBezTo>
              </a:path>
            </a:pathLst>
          </a:custGeom>
          <a:solidFill>
            <a:schemeClr val="bg1"/>
          </a:solidFill>
          <a:ln w="15840" cap="flat">
            <a:noFill/>
            <a:prstDash val="solid"/>
            <a:miter/>
          </a:ln>
        </p:spPr>
        <p:txBody>
          <a:bodyPr rtlCol="0" anchor="ctr"/>
          <a:lstStyle/>
          <a:p>
            <a:endParaRPr lang="en-GB" sz="3000"/>
          </a:p>
        </p:txBody>
      </p:sp>
    </p:spTree>
    <p:extLst>
      <p:ext uri="{BB962C8B-B14F-4D97-AF65-F5344CB8AC3E}">
        <p14:creationId xmlns:p14="http://schemas.microsoft.com/office/powerpoint/2010/main" val="23840935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eam Slide x 3">
    <p:bg>
      <p:bgPr>
        <a:solidFill>
          <a:schemeClr val="tx2"/>
        </a:solidFill>
        <a:effectLst/>
      </p:bgPr>
    </p:bg>
    <p:spTree>
      <p:nvGrpSpPr>
        <p:cNvPr id="1" name=""/>
        <p:cNvGrpSpPr/>
        <p:nvPr/>
      </p:nvGrpSpPr>
      <p:grpSpPr>
        <a:xfrm>
          <a:off x="0" y="0"/>
          <a:ext cx="0" cy="0"/>
          <a:chOff x="0" y="0"/>
          <a:chExt cx="0" cy="0"/>
        </a:xfrm>
      </p:grpSpPr>
      <p:sp>
        <p:nvSpPr>
          <p:cNvPr id="23" name="Picture Placeholder 3">
            <a:extLst>
              <a:ext uri="{FF2B5EF4-FFF2-40B4-BE49-F238E27FC236}">
                <a16:creationId xmlns:a16="http://schemas.microsoft.com/office/drawing/2014/main" id="{9858E5CC-B320-8459-7BD7-5CE14C5E3AC9}"/>
              </a:ext>
            </a:extLst>
          </p:cNvPr>
          <p:cNvSpPr>
            <a:spLocks noGrp="1"/>
          </p:cNvSpPr>
          <p:nvPr>
            <p:ph type="pic" sz="quarter" idx="23" hasCustomPrompt="1"/>
          </p:nvPr>
        </p:nvSpPr>
        <p:spPr>
          <a:xfrm>
            <a:off x="6161089" y="1309284"/>
            <a:ext cx="2795588" cy="2922992"/>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24" name="Text Placeholder 10">
            <a:extLst>
              <a:ext uri="{FF2B5EF4-FFF2-40B4-BE49-F238E27FC236}">
                <a16:creationId xmlns:a16="http://schemas.microsoft.com/office/drawing/2014/main" id="{BA241006-FA7F-3ABD-E9C0-8E177A254F71}"/>
              </a:ext>
            </a:extLst>
          </p:cNvPr>
          <p:cNvSpPr>
            <a:spLocks noGrp="1"/>
          </p:cNvSpPr>
          <p:nvPr>
            <p:ph type="body" sz="quarter" idx="24" hasCustomPrompt="1"/>
          </p:nvPr>
        </p:nvSpPr>
        <p:spPr>
          <a:xfrm>
            <a:off x="6161088" y="4376738"/>
            <a:ext cx="2797905" cy="1893887"/>
          </a:xfrm>
        </p:spPr>
        <p:txBody>
          <a:bodyPr/>
          <a:lstStyle>
            <a:lvl1pPr>
              <a:spcBef>
                <a:spcPts val="0"/>
              </a:spcBef>
              <a:spcAft>
                <a:spcPts val="0"/>
              </a:spcAft>
              <a:defRPr lang="en-GB" sz="1400" b="1" i="0" kern="1200" dirty="0">
                <a:solidFill>
                  <a:schemeClr val="bg1"/>
                </a:solidFill>
                <a:latin typeface="Johnson Text" pitchFamily="2" charset="77"/>
                <a:ea typeface="+mn-ea"/>
                <a:cs typeface="+mn-cs"/>
              </a:defRPr>
            </a:lvl1pPr>
            <a:lvl2pPr marL="0" indent="0">
              <a:spcBef>
                <a:spcPts val="0"/>
              </a:spcBef>
              <a:spcAft>
                <a:spcPts val="0"/>
              </a:spcAft>
              <a:buNone/>
              <a:defRPr sz="1400" b="0" i="0">
                <a:solidFill>
                  <a:schemeClr val="bg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2" name="Picture Placeholder 3">
            <a:extLst>
              <a:ext uri="{FF2B5EF4-FFF2-40B4-BE49-F238E27FC236}">
                <a16:creationId xmlns:a16="http://schemas.microsoft.com/office/drawing/2014/main" id="{AE4666F2-0E72-5C8A-DFF8-2DD7C6E4BAAE}"/>
              </a:ext>
            </a:extLst>
          </p:cNvPr>
          <p:cNvSpPr>
            <a:spLocks noGrp="1"/>
          </p:cNvSpPr>
          <p:nvPr>
            <p:ph type="pic" sz="quarter" idx="25" hasCustomPrompt="1"/>
          </p:nvPr>
        </p:nvSpPr>
        <p:spPr>
          <a:xfrm>
            <a:off x="3225801" y="1309284"/>
            <a:ext cx="2795588" cy="2922992"/>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4" name="Text Placeholder 10">
            <a:extLst>
              <a:ext uri="{FF2B5EF4-FFF2-40B4-BE49-F238E27FC236}">
                <a16:creationId xmlns:a16="http://schemas.microsoft.com/office/drawing/2014/main" id="{9C68E616-CAC0-EE06-D15E-AFFEF3740EFF}"/>
              </a:ext>
            </a:extLst>
          </p:cNvPr>
          <p:cNvSpPr>
            <a:spLocks noGrp="1"/>
          </p:cNvSpPr>
          <p:nvPr>
            <p:ph type="body" sz="quarter" idx="26" hasCustomPrompt="1"/>
          </p:nvPr>
        </p:nvSpPr>
        <p:spPr>
          <a:xfrm>
            <a:off x="3225801" y="4376738"/>
            <a:ext cx="2794731" cy="1893887"/>
          </a:xfrm>
        </p:spPr>
        <p:txBody>
          <a:bodyPr/>
          <a:lstStyle>
            <a:lvl1pPr>
              <a:spcBef>
                <a:spcPts val="0"/>
              </a:spcBef>
              <a:spcAft>
                <a:spcPts val="0"/>
              </a:spcAft>
              <a:defRPr lang="en-GB" sz="1400" b="1" i="0" kern="1200" dirty="0">
                <a:solidFill>
                  <a:schemeClr val="bg1"/>
                </a:solidFill>
                <a:latin typeface="Johnson Text" pitchFamily="2" charset="77"/>
                <a:ea typeface="+mn-ea"/>
                <a:cs typeface="+mn-cs"/>
              </a:defRPr>
            </a:lvl1pPr>
            <a:lvl2pPr marL="0" indent="0">
              <a:spcBef>
                <a:spcPts val="0"/>
              </a:spcBef>
              <a:spcAft>
                <a:spcPts val="0"/>
              </a:spcAft>
              <a:buNone/>
              <a:defRPr sz="1400" b="0" i="0">
                <a:solidFill>
                  <a:schemeClr val="bg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9" name="Picture Placeholder 3">
            <a:extLst>
              <a:ext uri="{FF2B5EF4-FFF2-40B4-BE49-F238E27FC236}">
                <a16:creationId xmlns:a16="http://schemas.microsoft.com/office/drawing/2014/main" id="{2D83ADDB-0799-3ABA-AFB5-0EF907EBBC1C}"/>
              </a:ext>
            </a:extLst>
          </p:cNvPr>
          <p:cNvSpPr>
            <a:spLocks noGrp="1"/>
          </p:cNvSpPr>
          <p:nvPr>
            <p:ph type="pic" sz="quarter" idx="27" hasCustomPrompt="1"/>
          </p:nvPr>
        </p:nvSpPr>
        <p:spPr>
          <a:xfrm>
            <a:off x="9119384" y="1309284"/>
            <a:ext cx="2795588" cy="2922992"/>
          </a:xfrm>
          <a:solidFill>
            <a:srgbClr val="F6F3F2"/>
          </a:solidFill>
        </p:spPr>
        <p:txBody>
          <a:bodyPr vert="horz" lIns="0" tIns="0" rIns="0" bIns="0" rtlCol="0">
            <a:noAutofit/>
          </a:bodyPr>
          <a:lstStyle>
            <a:lvl1pPr>
              <a:defRPr lang="en-GB"/>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10" name="Text Placeholder 10">
            <a:extLst>
              <a:ext uri="{FF2B5EF4-FFF2-40B4-BE49-F238E27FC236}">
                <a16:creationId xmlns:a16="http://schemas.microsoft.com/office/drawing/2014/main" id="{5A40ED4D-9D7E-FA31-0E92-48608769B8DC}"/>
              </a:ext>
            </a:extLst>
          </p:cNvPr>
          <p:cNvSpPr>
            <a:spLocks noGrp="1"/>
          </p:cNvSpPr>
          <p:nvPr>
            <p:ph type="body" sz="quarter" idx="28" hasCustomPrompt="1"/>
          </p:nvPr>
        </p:nvSpPr>
        <p:spPr>
          <a:xfrm>
            <a:off x="9119383" y="4376738"/>
            <a:ext cx="2797905" cy="1893887"/>
          </a:xfrm>
        </p:spPr>
        <p:txBody>
          <a:bodyPr/>
          <a:lstStyle>
            <a:lvl1pPr>
              <a:spcBef>
                <a:spcPts val="0"/>
              </a:spcBef>
              <a:spcAft>
                <a:spcPts val="0"/>
              </a:spcAft>
              <a:defRPr lang="en-GB" sz="1400" b="1" i="0" kern="1200" dirty="0">
                <a:solidFill>
                  <a:schemeClr val="bg1"/>
                </a:solidFill>
                <a:latin typeface="Johnson Text" pitchFamily="2" charset="77"/>
                <a:ea typeface="+mn-ea"/>
                <a:cs typeface="+mn-cs"/>
              </a:defRPr>
            </a:lvl1pPr>
            <a:lvl2pPr marL="0" indent="0">
              <a:spcBef>
                <a:spcPts val="0"/>
              </a:spcBef>
              <a:spcAft>
                <a:spcPts val="0"/>
              </a:spcAft>
              <a:buNone/>
              <a:defRPr sz="1400" b="0" i="0">
                <a:solidFill>
                  <a:schemeClr val="bg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8" name="Text Placeholder 7">
            <a:extLst>
              <a:ext uri="{FF2B5EF4-FFF2-40B4-BE49-F238E27FC236}">
                <a16:creationId xmlns:a16="http://schemas.microsoft.com/office/drawing/2014/main" id="{048FEEB1-636D-38E4-1003-F9C2F0009989}"/>
              </a:ext>
            </a:extLst>
          </p:cNvPr>
          <p:cNvSpPr>
            <a:spLocks noGrp="1"/>
          </p:cNvSpPr>
          <p:nvPr>
            <p:ph type="body" sz="quarter" idx="15"/>
          </p:nvPr>
        </p:nvSpPr>
        <p:spPr>
          <a:xfrm>
            <a:off x="288926" y="4376738"/>
            <a:ext cx="2776485" cy="1893887"/>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12" name="Title 11">
            <a:extLst>
              <a:ext uri="{FF2B5EF4-FFF2-40B4-BE49-F238E27FC236}">
                <a16:creationId xmlns:a16="http://schemas.microsoft.com/office/drawing/2014/main" id="{C45B8B1D-DD68-528A-E1DB-9EC7F9835CC4}"/>
              </a:ext>
            </a:extLst>
          </p:cNvPr>
          <p:cNvSpPr>
            <a:spLocks noGrp="1"/>
          </p:cNvSpPr>
          <p:nvPr>
            <p:ph type="title"/>
          </p:nvPr>
        </p:nvSpPr>
        <p:spPr>
          <a:xfrm>
            <a:off x="288304" y="262800"/>
            <a:ext cx="9649446" cy="468590"/>
          </a:xfrm>
        </p:spPr>
        <p:txBody>
          <a:bodyPr/>
          <a:lstStyle>
            <a:lvl1pPr>
              <a:defRPr>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A56CA54C-86BC-245E-8EEE-F0C02489F097}"/>
              </a:ext>
            </a:extLst>
          </p:cNvPr>
          <p:cNvSpPr>
            <a:spLocks noGrp="1"/>
          </p:cNvSpPr>
          <p:nvPr>
            <p:ph type="subTitle" idx="16" hasCustomPrompt="1"/>
          </p:nvPr>
        </p:nvSpPr>
        <p:spPr>
          <a:xfrm>
            <a:off x="288302" y="713620"/>
            <a:ext cx="9649445" cy="289438"/>
          </a:xfrm>
        </p:spPr>
        <p:txBody>
          <a:bodyPr vert="horz" wrap="square" lIns="0" tIns="0" rIns="0" bIns="0" rtlCol="0" anchor="t">
            <a:spAutoFit/>
          </a:bodyPr>
          <a:lstStyle>
            <a:lvl1pPr>
              <a:defRPr lang="en-GB" b="1" dirty="0">
                <a:solidFill>
                  <a:schemeClr val="bg1"/>
                </a:solidFill>
              </a:defRPr>
            </a:lvl1pPr>
          </a:lstStyle>
          <a:p>
            <a:pPr lvl="0">
              <a:spcBef>
                <a:spcPts val="0"/>
              </a:spcBef>
              <a:spcAft>
                <a:spcPts val="0"/>
              </a:spcAft>
            </a:pPr>
            <a:r>
              <a:rPr lang="en-GB"/>
              <a:t>Subtitle goes here if required</a:t>
            </a:r>
          </a:p>
        </p:txBody>
      </p:sp>
      <p:sp>
        <p:nvSpPr>
          <p:cNvPr id="11" name="Footer Placeholder 10">
            <a:extLst>
              <a:ext uri="{FF2B5EF4-FFF2-40B4-BE49-F238E27FC236}">
                <a16:creationId xmlns:a16="http://schemas.microsoft.com/office/drawing/2014/main" id="{B0F98AA2-E2DC-E0E0-4C8F-760BB9A932E3}"/>
              </a:ext>
            </a:extLst>
          </p:cNvPr>
          <p:cNvSpPr>
            <a:spLocks noGrp="1"/>
          </p:cNvSpPr>
          <p:nvPr>
            <p:ph type="ftr" sz="quarter" idx="29"/>
          </p:nvPr>
        </p:nvSpPr>
        <p:spPr/>
        <p:txBody>
          <a:bodyPr/>
          <a:lstStyle>
            <a:lvl1pPr>
              <a:defRPr>
                <a:solidFill>
                  <a:schemeClr val="bg1"/>
                </a:solidFill>
              </a:defRPr>
            </a:lvl1pPr>
          </a:lstStyle>
          <a:p>
            <a:endParaRPr lang="en-GB"/>
          </a:p>
        </p:txBody>
      </p:sp>
      <p:sp>
        <p:nvSpPr>
          <p:cNvPr id="13" name="Slide Number Placeholder 12">
            <a:extLst>
              <a:ext uri="{FF2B5EF4-FFF2-40B4-BE49-F238E27FC236}">
                <a16:creationId xmlns:a16="http://schemas.microsoft.com/office/drawing/2014/main" id="{482FD8FC-F7B2-9C6C-B17A-E86A85F913ED}"/>
              </a:ext>
            </a:extLst>
          </p:cNvPr>
          <p:cNvSpPr>
            <a:spLocks noGrp="1"/>
          </p:cNvSpPr>
          <p:nvPr>
            <p:ph type="sldNum" sz="quarter" idx="30"/>
          </p:nvPr>
        </p:nvSpPr>
        <p:spPr/>
        <p:txBody>
          <a:bodyPr/>
          <a:lstStyle>
            <a:lvl1pPr>
              <a:defRPr>
                <a:solidFill>
                  <a:schemeClr val="bg1"/>
                </a:solidFill>
              </a:defRPr>
            </a:lvl1pPr>
          </a:lstStyle>
          <a:p>
            <a:fld id="{AEC8D767-5246-2244-A4A3-B8AFB218393C}" type="slidenum">
              <a:rPr lang="en-GB" smtClean="0"/>
              <a:pPr/>
              <a:t>‹#›</a:t>
            </a:fld>
            <a:endParaRPr lang="en-GB"/>
          </a:p>
        </p:txBody>
      </p:sp>
      <p:sp>
        <p:nvSpPr>
          <p:cNvPr id="5" name="Graphic 6">
            <a:extLst>
              <a:ext uri="{FF2B5EF4-FFF2-40B4-BE49-F238E27FC236}">
                <a16:creationId xmlns:a16="http://schemas.microsoft.com/office/drawing/2014/main" id="{2BDA1936-DAE8-D310-08BC-E432CB5DE2F6}"/>
              </a:ext>
            </a:extLst>
          </p:cNvPr>
          <p:cNvSpPr>
            <a:spLocks noChangeAspect="1"/>
          </p:cNvSpPr>
          <p:nvPr userDrawn="1"/>
        </p:nvSpPr>
        <p:spPr>
          <a:xfrm>
            <a:off x="288303" y="6416713"/>
            <a:ext cx="2102687" cy="147600"/>
          </a:xfrm>
          <a:custGeom>
            <a:avLst/>
            <a:gdLst>
              <a:gd name="connsiteX0" fmla="*/ 4672481 w 11413077"/>
              <a:gd name="connsiteY0" fmla="*/ 236351 h 801151"/>
              <a:gd name="connsiteX1" fmla="*/ 4578324 w 11413077"/>
              <a:gd name="connsiteY1" fmla="*/ 236351 h 801151"/>
              <a:gd name="connsiteX2" fmla="*/ 4436614 w 11413077"/>
              <a:gd name="connsiteY2" fmla="*/ 678512 h 801151"/>
              <a:gd name="connsiteX3" fmla="*/ 4293794 w 11413077"/>
              <a:gd name="connsiteY3" fmla="*/ 236351 h 801151"/>
              <a:gd name="connsiteX4" fmla="*/ 4196308 w 11413077"/>
              <a:gd name="connsiteY4" fmla="*/ 236351 h 801151"/>
              <a:gd name="connsiteX5" fmla="*/ 4376855 w 11413077"/>
              <a:gd name="connsiteY5" fmla="*/ 783609 h 801151"/>
              <a:gd name="connsiteX6" fmla="*/ 4492093 w 11413077"/>
              <a:gd name="connsiteY6" fmla="*/ 783609 h 801151"/>
              <a:gd name="connsiteX7" fmla="*/ 4672481 w 11413077"/>
              <a:gd name="connsiteY7" fmla="*/ 236351 h 801151"/>
              <a:gd name="connsiteX8" fmla="*/ 5829624 w 11413077"/>
              <a:gd name="connsiteY8" fmla="*/ 236351 h 801151"/>
              <a:gd name="connsiteX9" fmla="*/ 5737687 w 11413077"/>
              <a:gd name="connsiteY9" fmla="*/ 236351 h 801151"/>
              <a:gd name="connsiteX10" fmla="*/ 5737687 w 11413077"/>
              <a:gd name="connsiteY10" fmla="*/ 783609 h 801151"/>
              <a:gd name="connsiteX11" fmla="*/ 5829624 w 11413077"/>
              <a:gd name="connsiteY11" fmla="*/ 783609 h 801151"/>
              <a:gd name="connsiteX12" fmla="*/ 5829624 w 11413077"/>
              <a:gd name="connsiteY12" fmla="*/ 236351 h 801151"/>
              <a:gd name="connsiteX13" fmla="*/ 6394405 w 11413077"/>
              <a:gd name="connsiteY13" fmla="*/ 236351 h 801151"/>
              <a:gd name="connsiteX14" fmla="*/ 6300249 w 11413077"/>
              <a:gd name="connsiteY14" fmla="*/ 236351 h 801151"/>
              <a:gd name="connsiteX15" fmla="*/ 6158538 w 11413077"/>
              <a:gd name="connsiteY15" fmla="*/ 678512 h 801151"/>
              <a:gd name="connsiteX16" fmla="*/ 6015718 w 11413077"/>
              <a:gd name="connsiteY16" fmla="*/ 236351 h 801151"/>
              <a:gd name="connsiteX17" fmla="*/ 5918233 w 11413077"/>
              <a:gd name="connsiteY17" fmla="*/ 236351 h 801151"/>
              <a:gd name="connsiteX18" fmla="*/ 6098779 w 11413077"/>
              <a:gd name="connsiteY18" fmla="*/ 783609 h 801151"/>
              <a:gd name="connsiteX19" fmla="*/ 6214018 w 11413077"/>
              <a:gd name="connsiteY19" fmla="*/ 783609 h 801151"/>
              <a:gd name="connsiteX20" fmla="*/ 6394405 w 11413077"/>
              <a:gd name="connsiteY20" fmla="*/ 236351 h 801151"/>
              <a:gd name="connsiteX21" fmla="*/ 9473991 w 11413077"/>
              <a:gd name="connsiteY21" fmla="*/ 236351 h 801151"/>
              <a:gd name="connsiteX22" fmla="*/ 9382053 w 11413077"/>
              <a:gd name="connsiteY22" fmla="*/ 236351 h 801151"/>
              <a:gd name="connsiteX23" fmla="*/ 9382053 w 11413077"/>
              <a:gd name="connsiteY23" fmla="*/ 783609 h 801151"/>
              <a:gd name="connsiteX24" fmla="*/ 9473991 w 11413077"/>
              <a:gd name="connsiteY24" fmla="*/ 783609 h 801151"/>
              <a:gd name="connsiteX25" fmla="*/ 9473991 w 11413077"/>
              <a:gd name="connsiteY25" fmla="*/ 236351 h 801151"/>
              <a:gd name="connsiteX26" fmla="*/ 10264494 w 11413077"/>
              <a:gd name="connsiteY26" fmla="*/ 236351 h 801151"/>
              <a:gd name="connsiteX27" fmla="*/ 10172556 w 11413077"/>
              <a:gd name="connsiteY27" fmla="*/ 236351 h 801151"/>
              <a:gd name="connsiteX28" fmla="*/ 10172556 w 11413077"/>
              <a:gd name="connsiteY28" fmla="*/ 783609 h 801151"/>
              <a:gd name="connsiteX29" fmla="*/ 10264494 w 11413077"/>
              <a:gd name="connsiteY29" fmla="*/ 783609 h 801151"/>
              <a:gd name="connsiteX30" fmla="*/ 10264494 w 11413077"/>
              <a:gd name="connsiteY30" fmla="*/ 236351 h 801151"/>
              <a:gd name="connsiteX31" fmla="*/ 2788874 w 11413077"/>
              <a:gd name="connsiteY31" fmla="*/ 225387 h 801151"/>
              <a:gd name="connsiteX32" fmla="*/ 2633848 w 11413077"/>
              <a:gd name="connsiteY32" fmla="*/ 320617 h 801151"/>
              <a:gd name="connsiteX33" fmla="*/ 2633848 w 11413077"/>
              <a:gd name="connsiteY33" fmla="*/ 236351 h 801151"/>
              <a:gd name="connsiteX34" fmla="*/ 2541911 w 11413077"/>
              <a:gd name="connsiteY34" fmla="*/ 236351 h 801151"/>
              <a:gd name="connsiteX35" fmla="*/ 2541911 w 11413077"/>
              <a:gd name="connsiteY35" fmla="*/ 783609 h 801151"/>
              <a:gd name="connsiteX36" fmla="*/ 2633848 w 11413077"/>
              <a:gd name="connsiteY36" fmla="*/ 783609 h 801151"/>
              <a:gd name="connsiteX37" fmla="*/ 2633848 w 11413077"/>
              <a:gd name="connsiteY37" fmla="*/ 423522 h 801151"/>
              <a:gd name="connsiteX38" fmla="*/ 2754635 w 11413077"/>
              <a:gd name="connsiteY38" fmla="*/ 295557 h 801151"/>
              <a:gd name="connsiteX39" fmla="*/ 2874312 w 11413077"/>
              <a:gd name="connsiteY39" fmla="*/ 423522 h 801151"/>
              <a:gd name="connsiteX40" fmla="*/ 2874312 w 11413077"/>
              <a:gd name="connsiteY40" fmla="*/ 783609 h 801151"/>
              <a:gd name="connsiteX41" fmla="*/ 2966249 w 11413077"/>
              <a:gd name="connsiteY41" fmla="*/ 783609 h 801151"/>
              <a:gd name="connsiteX42" fmla="*/ 2966249 w 11413077"/>
              <a:gd name="connsiteY42" fmla="*/ 404883 h 801151"/>
              <a:gd name="connsiteX43" fmla="*/ 2788874 w 11413077"/>
              <a:gd name="connsiteY43" fmla="*/ 225387 h 801151"/>
              <a:gd name="connsiteX44" fmla="*/ 3345887 w 11413077"/>
              <a:gd name="connsiteY44" fmla="*/ 225387 h 801151"/>
              <a:gd name="connsiteX45" fmla="*/ 3190862 w 11413077"/>
              <a:gd name="connsiteY45" fmla="*/ 320617 h 801151"/>
              <a:gd name="connsiteX46" fmla="*/ 3190862 w 11413077"/>
              <a:gd name="connsiteY46" fmla="*/ 236351 h 801151"/>
              <a:gd name="connsiteX47" fmla="*/ 3098925 w 11413077"/>
              <a:gd name="connsiteY47" fmla="*/ 236351 h 801151"/>
              <a:gd name="connsiteX48" fmla="*/ 3098925 w 11413077"/>
              <a:gd name="connsiteY48" fmla="*/ 783609 h 801151"/>
              <a:gd name="connsiteX49" fmla="*/ 3190862 w 11413077"/>
              <a:gd name="connsiteY49" fmla="*/ 783609 h 801151"/>
              <a:gd name="connsiteX50" fmla="*/ 3190862 w 11413077"/>
              <a:gd name="connsiteY50" fmla="*/ 423522 h 801151"/>
              <a:gd name="connsiteX51" fmla="*/ 3311649 w 11413077"/>
              <a:gd name="connsiteY51" fmla="*/ 295557 h 801151"/>
              <a:gd name="connsiteX52" fmla="*/ 3431326 w 11413077"/>
              <a:gd name="connsiteY52" fmla="*/ 423522 h 801151"/>
              <a:gd name="connsiteX53" fmla="*/ 3431326 w 11413077"/>
              <a:gd name="connsiteY53" fmla="*/ 783609 h 801151"/>
              <a:gd name="connsiteX54" fmla="*/ 3523263 w 11413077"/>
              <a:gd name="connsiteY54" fmla="*/ 783609 h 801151"/>
              <a:gd name="connsiteX55" fmla="*/ 3523263 w 11413077"/>
              <a:gd name="connsiteY55" fmla="*/ 404883 h 801151"/>
              <a:gd name="connsiteX56" fmla="*/ 3345887 w 11413077"/>
              <a:gd name="connsiteY56" fmla="*/ 225387 h 801151"/>
              <a:gd name="connsiteX57" fmla="*/ 3892915 w 11413077"/>
              <a:gd name="connsiteY57" fmla="*/ 716729 h 801151"/>
              <a:gd name="connsiteX58" fmla="*/ 3735671 w 11413077"/>
              <a:gd name="connsiteY58" fmla="*/ 509823 h 801151"/>
              <a:gd name="connsiteX59" fmla="*/ 3892915 w 11413077"/>
              <a:gd name="connsiteY59" fmla="*/ 302918 h 801151"/>
              <a:gd name="connsiteX60" fmla="*/ 4050160 w 11413077"/>
              <a:gd name="connsiteY60" fmla="*/ 509823 h 801151"/>
              <a:gd name="connsiteX61" fmla="*/ 3892915 w 11413077"/>
              <a:gd name="connsiteY61" fmla="*/ 716729 h 801151"/>
              <a:gd name="connsiteX62" fmla="*/ 3897195 w 11413077"/>
              <a:gd name="connsiteY62" fmla="*/ 225387 h 801151"/>
              <a:gd name="connsiteX63" fmla="*/ 3639136 w 11413077"/>
              <a:gd name="connsiteY63" fmla="*/ 516558 h 801151"/>
              <a:gd name="connsiteX64" fmla="*/ 3888318 w 11413077"/>
              <a:gd name="connsiteY64" fmla="*/ 794573 h 801151"/>
              <a:gd name="connsiteX65" fmla="*/ 4146377 w 11413077"/>
              <a:gd name="connsiteY65" fmla="*/ 503402 h 801151"/>
              <a:gd name="connsiteX66" fmla="*/ 3897195 w 11413077"/>
              <a:gd name="connsiteY66" fmla="*/ 225387 h 801151"/>
              <a:gd name="connsiteX67" fmla="*/ 4953682 w 11413077"/>
              <a:gd name="connsiteY67" fmla="*/ 728789 h 801151"/>
              <a:gd name="connsiteX68" fmla="*/ 4847321 w 11413077"/>
              <a:gd name="connsiteY68" fmla="*/ 632463 h 801151"/>
              <a:gd name="connsiteX69" fmla="*/ 4940367 w 11413077"/>
              <a:gd name="connsiteY69" fmla="*/ 540522 h 801151"/>
              <a:gd name="connsiteX70" fmla="*/ 5007894 w 11413077"/>
              <a:gd name="connsiteY70" fmla="*/ 524077 h 801151"/>
              <a:gd name="connsiteX71" fmla="*/ 5082078 w 11413077"/>
              <a:gd name="connsiteY71" fmla="*/ 499956 h 801151"/>
              <a:gd name="connsiteX72" fmla="*/ 5082078 w 11413077"/>
              <a:gd name="connsiteY72" fmla="*/ 606150 h 801151"/>
              <a:gd name="connsiteX73" fmla="*/ 4953682 w 11413077"/>
              <a:gd name="connsiteY73" fmla="*/ 728789 h 801151"/>
              <a:gd name="connsiteX74" fmla="*/ 4982532 w 11413077"/>
              <a:gd name="connsiteY74" fmla="*/ 225387 h 801151"/>
              <a:gd name="connsiteX75" fmla="*/ 4758871 w 11413077"/>
              <a:gd name="connsiteY75" fmla="*/ 400497 h 801151"/>
              <a:gd name="connsiteX76" fmla="*/ 4844151 w 11413077"/>
              <a:gd name="connsiteY76" fmla="*/ 418040 h 801151"/>
              <a:gd name="connsiteX77" fmla="*/ 4975875 w 11413077"/>
              <a:gd name="connsiteY77" fmla="*/ 295400 h 801151"/>
              <a:gd name="connsiteX78" fmla="*/ 5082237 w 11413077"/>
              <a:gd name="connsiteY78" fmla="*/ 397208 h 801151"/>
              <a:gd name="connsiteX79" fmla="*/ 5082237 w 11413077"/>
              <a:gd name="connsiteY79" fmla="*/ 400497 h 801151"/>
              <a:gd name="connsiteX80" fmla="*/ 5050058 w 11413077"/>
              <a:gd name="connsiteY80" fmla="*/ 444196 h 801151"/>
              <a:gd name="connsiteX81" fmla="*/ 4890595 w 11413077"/>
              <a:gd name="connsiteY81" fmla="*/ 483667 h 801151"/>
              <a:gd name="connsiteX82" fmla="*/ 4755541 w 11413077"/>
              <a:gd name="connsiteY82" fmla="*/ 639041 h 801151"/>
              <a:gd name="connsiteX83" fmla="*/ 4928321 w 11413077"/>
              <a:gd name="connsiteY83" fmla="*/ 794416 h 801151"/>
              <a:gd name="connsiteX84" fmla="*/ 5082237 w 11413077"/>
              <a:gd name="connsiteY84" fmla="*/ 700283 h 801151"/>
              <a:gd name="connsiteX85" fmla="*/ 5093333 w 11413077"/>
              <a:gd name="connsiteY85" fmla="*/ 783452 h 801151"/>
              <a:gd name="connsiteX86" fmla="*/ 5187489 w 11413077"/>
              <a:gd name="connsiteY86" fmla="*/ 783452 h 801151"/>
              <a:gd name="connsiteX87" fmla="*/ 5173065 w 11413077"/>
              <a:gd name="connsiteY87" fmla="*/ 669584 h 801151"/>
              <a:gd name="connsiteX88" fmla="*/ 5173065 w 11413077"/>
              <a:gd name="connsiteY88" fmla="*/ 391726 h 801151"/>
              <a:gd name="connsiteX89" fmla="*/ 4982532 w 11413077"/>
              <a:gd name="connsiteY89" fmla="*/ 225387 h 801151"/>
              <a:gd name="connsiteX90" fmla="*/ 6542773 w 11413077"/>
              <a:gd name="connsiteY90" fmla="*/ 450775 h 801151"/>
              <a:gd name="connsiteX91" fmla="*/ 6692251 w 11413077"/>
              <a:gd name="connsiteY91" fmla="*/ 299786 h 801151"/>
              <a:gd name="connsiteX92" fmla="*/ 6826194 w 11413077"/>
              <a:gd name="connsiteY92" fmla="*/ 450775 h 801151"/>
              <a:gd name="connsiteX93" fmla="*/ 6542773 w 11413077"/>
              <a:gd name="connsiteY93" fmla="*/ 450775 h 801151"/>
              <a:gd name="connsiteX94" fmla="*/ 6692251 w 11413077"/>
              <a:gd name="connsiteY94" fmla="*/ 225387 h 801151"/>
              <a:gd name="connsiteX95" fmla="*/ 6444178 w 11413077"/>
              <a:gd name="connsiteY95" fmla="*/ 514366 h 801151"/>
              <a:gd name="connsiteX96" fmla="*/ 6692251 w 11413077"/>
              <a:gd name="connsiteY96" fmla="*/ 794573 h 801151"/>
              <a:gd name="connsiteX97" fmla="*/ 6918131 w 11413077"/>
              <a:gd name="connsiteY97" fmla="*/ 616174 h 801151"/>
              <a:gd name="connsiteX98" fmla="*/ 6833961 w 11413077"/>
              <a:gd name="connsiteY98" fmla="*/ 594246 h 801151"/>
              <a:gd name="connsiteX99" fmla="*/ 6701127 w 11413077"/>
              <a:gd name="connsiteY99" fmla="*/ 717825 h 801151"/>
              <a:gd name="connsiteX100" fmla="*/ 6539444 w 11413077"/>
              <a:gd name="connsiteY100" fmla="*/ 515305 h 801151"/>
              <a:gd name="connsiteX101" fmla="*/ 6919399 w 11413077"/>
              <a:gd name="connsiteY101" fmla="*/ 515305 h 801151"/>
              <a:gd name="connsiteX102" fmla="*/ 6919399 w 11413077"/>
              <a:gd name="connsiteY102" fmla="*/ 484606 h 801151"/>
              <a:gd name="connsiteX103" fmla="*/ 6692251 w 11413077"/>
              <a:gd name="connsiteY103" fmla="*/ 225387 h 801151"/>
              <a:gd name="connsiteX104" fmla="*/ 8290217 w 11413077"/>
              <a:gd name="connsiteY104" fmla="*/ 450775 h 801151"/>
              <a:gd name="connsiteX105" fmla="*/ 8439696 w 11413077"/>
              <a:gd name="connsiteY105" fmla="*/ 299786 h 801151"/>
              <a:gd name="connsiteX106" fmla="*/ 8573638 w 11413077"/>
              <a:gd name="connsiteY106" fmla="*/ 450775 h 801151"/>
              <a:gd name="connsiteX107" fmla="*/ 8290217 w 11413077"/>
              <a:gd name="connsiteY107" fmla="*/ 450775 h 801151"/>
              <a:gd name="connsiteX108" fmla="*/ 8439696 w 11413077"/>
              <a:gd name="connsiteY108" fmla="*/ 225387 h 801151"/>
              <a:gd name="connsiteX109" fmla="*/ 8191623 w 11413077"/>
              <a:gd name="connsiteY109" fmla="*/ 514366 h 801151"/>
              <a:gd name="connsiteX110" fmla="*/ 8439696 w 11413077"/>
              <a:gd name="connsiteY110" fmla="*/ 794573 h 801151"/>
              <a:gd name="connsiteX111" fmla="*/ 8665576 w 11413077"/>
              <a:gd name="connsiteY111" fmla="*/ 616174 h 801151"/>
              <a:gd name="connsiteX112" fmla="*/ 8581405 w 11413077"/>
              <a:gd name="connsiteY112" fmla="*/ 594246 h 801151"/>
              <a:gd name="connsiteX113" fmla="*/ 8448572 w 11413077"/>
              <a:gd name="connsiteY113" fmla="*/ 717825 h 801151"/>
              <a:gd name="connsiteX114" fmla="*/ 8286889 w 11413077"/>
              <a:gd name="connsiteY114" fmla="*/ 515305 h 801151"/>
              <a:gd name="connsiteX115" fmla="*/ 8666844 w 11413077"/>
              <a:gd name="connsiteY115" fmla="*/ 515305 h 801151"/>
              <a:gd name="connsiteX116" fmla="*/ 8666844 w 11413077"/>
              <a:gd name="connsiteY116" fmla="*/ 484606 h 801151"/>
              <a:gd name="connsiteX117" fmla="*/ 8439696 w 11413077"/>
              <a:gd name="connsiteY117" fmla="*/ 225387 h 801151"/>
              <a:gd name="connsiteX118" fmla="*/ 9844911 w 11413077"/>
              <a:gd name="connsiteY118" fmla="*/ 225387 h 801151"/>
              <a:gd name="connsiteX119" fmla="*/ 9590181 w 11413077"/>
              <a:gd name="connsiteY119" fmla="*/ 515462 h 801151"/>
              <a:gd name="connsiteX120" fmla="*/ 9840473 w 11413077"/>
              <a:gd name="connsiteY120" fmla="*/ 794573 h 801151"/>
              <a:gd name="connsiteX121" fmla="*/ 10067462 w 11413077"/>
              <a:gd name="connsiteY121" fmla="*/ 599728 h 801151"/>
              <a:gd name="connsiteX122" fmla="*/ 9979964 w 11413077"/>
              <a:gd name="connsiteY122" fmla="*/ 578896 h 801151"/>
              <a:gd name="connsiteX123" fmla="*/ 9847130 w 11413077"/>
              <a:gd name="connsiteY123" fmla="*/ 716729 h 801151"/>
              <a:gd name="connsiteX124" fmla="*/ 9686557 w 11413077"/>
              <a:gd name="connsiteY124" fmla="*/ 508727 h 801151"/>
              <a:gd name="connsiteX125" fmla="*/ 9842691 w 11413077"/>
              <a:gd name="connsiteY125" fmla="*/ 302918 h 801151"/>
              <a:gd name="connsiteX126" fmla="*/ 9979964 w 11413077"/>
              <a:gd name="connsiteY126" fmla="*/ 434172 h 801151"/>
              <a:gd name="connsiteX127" fmla="*/ 10067462 w 11413077"/>
              <a:gd name="connsiteY127" fmla="*/ 413341 h 801151"/>
              <a:gd name="connsiteX128" fmla="*/ 9844911 w 11413077"/>
              <a:gd name="connsiteY128" fmla="*/ 225387 h 801151"/>
              <a:gd name="connsiteX129" fmla="*/ 10644449 w 11413077"/>
              <a:gd name="connsiteY129" fmla="*/ 225387 h 801151"/>
              <a:gd name="connsiteX130" fmla="*/ 10489424 w 11413077"/>
              <a:gd name="connsiteY130" fmla="*/ 320617 h 801151"/>
              <a:gd name="connsiteX131" fmla="*/ 10489424 w 11413077"/>
              <a:gd name="connsiteY131" fmla="*/ 236351 h 801151"/>
              <a:gd name="connsiteX132" fmla="*/ 10397486 w 11413077"/>
              <a:gd name="connsiteY132" fmla="*/ 236351 h 801151"/>
              <a:gd name="connsiteX133" fmla="*/ 10397486 w 11413077"/>
              <a:gd name="connsiteY133" fmla="*/ 783609 h 801151"/>
              <a:gd name="connsiteX134" fmla="*/ 10489424 w 11413077"/>
              <a:gd name="connsiteY134" fmla="*/ 783609 h 801151"/>
              <a:gd name="connsiteX135" fmla="*/ 10489424 w 11413077"/>
              <a:gd name="connsiteY135" fmla="*/ 423522 h 801151"/>
              <a:gd name="connsiteX136" fmla="*/ 10610211 w 11413077"/>
              <a:gd name="connsiteY136" fmla="*/ 295557 h 801151"/>
              <a:gd name="connsiteX137" fmla="*/ 10729888 w 11413077"/>
              <a:gd name="connsiteY137" fmla="*/ 423522 h 801151"/>
              <a:gd name="connsiteX138" fmla="*/ 10729888 w 11413077"/>
              <a:gd name="connsiteY138" fmla="*/ 783609 h 801151"/>
              <a:gd name="connsiteX139" fmla="*/ 10821825 w 11413077"/>
              <a:gd name="connsiteY139" fmla="*/ 783609 h 801151"/>
              <a:gd name="connsiteX140" fmla="*/ 10821825 w 11413077"/>
              <a:gd name="connsiteY140" fmla="*/ 404883 h 801151"/>
              <a:gd name="connsiteX141" fmla="*/ 10644449 w 11413077"/>
              <a:gd name="connsiteY141" fmla="*/ 225387 h 801151"/>
              <a:gd name="connsiteX142" fmla="*/ 11036293 w 11413077"/>
              <a:gd name="connsiteY142" fmla="*/ 450775 h 801151"/>
              <a:gd name="connsiteX143" fmla="*/ 11185771 w 11413077"/>
              <a:gd name="connsiteY143" fmla="*/ 299786 h 801151"/>
              <a:gd name="connsiteX144" fmla="*/ 11319713 w 11413077"/>
              <a:gd name="connsiteY144" fmla="*/ 450775 h 801151"/>
              <a:gd name="connsiteX145" fmla="*/ 11036293 w 11413077"/>
              <a:gd name="connsiteY145" fmla="*/ 450775 h 801151"/>
              <a:gd name="connsiteX146" fmla="*/ 11185929 w 11413077"/>
              <a:gd name="connsiteY146" fmla="*/ 225387 h 801151"/>
              <a:gd name="connsiteX147" fmla="*/ 10937856 w 11413077"/>
              <a:gd name="connsiteY147" fmla="*/ 514366 h 801151"/>
              <a:gd name="connsiteX148" fmla="*/ 11185929 w 11413077"/>
              <a:gd name="connsiteY148" fmla="*/ 794573 h 801151"/>
              <a:gd name="connsiteX149" fmla="*/ 11411810 w 11413077"/>
              <a:gd name="connsiteY149" fmla="*/ 616174 h 801151"/>
              <a:gd name="connsiteX150" fmla="*/ 11327639 w 11413077"/>
              <a:gd name="connsiteY150" fmla="*/ 594246 h 801151"/>
              <a:gd name="connsiteX151" fmla="*/ 11194806 w 11413077"/>
              <a:gd name="connsiteY151" fmla="*/ 717825 h 801151"/>
              <a:gd name="connsiteX152" fmla="*/ 11033123 w 11413077"/>
              <a:gd name="connsiteY152" fmla="*/ 515305 h 801151"/>
              <a:gd name="connsiteX153" fmla="*/ 11413077 w 11413077"/>
              <a:gd name="connsiteY153" fmla="*/ 515305 h 801151"/>
              <a:gd name="connsiteX154" fmla="*/ 11413077 w 11413077"/>
              <a:gd name="connsiteY154" fmla="*/ 484606 h 801151"/>
              <a:gd name="connsiteX155" fmla="*/ 11185929 w 11413077"/>
              <a:gd name="connsiteY155" fmla="*/ 225387 h 801151"/>
              <a:gd name="connsiteX156" fmla="*/ 5470751 w 11413077"/>
              <a:gd name="connsiteY156" fmla="*/ 83169 h 801151"/>
              <a:gd name="connsiteX157" fmla="*/ 5378814 w 11413077"/>
              <a:gd name="connsiteY157" fmla="*/ 105097 h 801151"/>
              <a:gd name="connsiteX158" fmla="*/ 5378814 w 11413077"/>
              <a:gd name="connsiteY158" fmla="*/ 236351 h 801151"/>
              <a:gd name="connsiteX159" fmla="*/ 5272452 w 11413077"/>
              <a:gd name="connsiteY159" fmla="*/ 236351 h 801151"/>
              <a:gd name="connsiteX160" fmla="*/ 5272452 w 11413077"/>
              <a:gd name="connsiteY160" fmla="*/ 306364 h 801151"/>
              <a:gd name="connsiteX161" fmla="*/ 5378814 w 11413077"/>
              <a:gd name="connsiteY161" fmla="*/ 306364 h 801151"/>
              <a:gd name="connsiteX162" fmla="*/ 5378814 w 11413077"/>
              <a:gd name="connsiteY162" fmla="*/ 641234 h 801151"/>
              <a:gd name="connsiteX163" fmla="*/ 5530511 w 11413077"/>
              <a:gd name="connsiteY163" fmla="*/ 794416 h 801151"/>
              <a:gd name="connsiteX164" fmla="*/ 5649078 w 11413077"/>
              <a:gd name="connsiteY164" fmla="*/ 760428 h 801151"/>
              <a:gd name="connsiteX165" fmla="*/ 5623558 w 11413077"/>
              <a:gd name="connsiteY165" fmla="*/ 694801 h 801151"/>
              <a:gd name="connsiteX166" fmla="*/ 5542716 w 11413077"/>
              <a:gd name="connsiteY166" fmla="*/ 717825 h 801151"/>
              <a:gd name="connsiteX167" fmla="*/ 5470751 w 11413077"/>
              <a:gd name="connsiteY167" fmla="*/ 626981 h 801151"/>
              <a:gd name="connsiteX168" fmla="*/ 5470751 w 11413077"/>
              <a:gd name="connsiteY168" fmla="*/ 306364 h 801151"/>
              <a:gd name="connsiteX169" fmla="*/ 5634654 w 11413077"/>
              <a:gd name="connsiteY169" fmla="*/ 306364 h 801151"/>
              <a:gd name="connsiteX170" fmla="*/ 5634654 w 11413077"/>
              <a:gd name="connsiteY170" fmla="*/ 236351 h 801151"/>
              <a:gd name="connsiteX171" fmla="*/ 5470751 w 11413077"/>
              <a:gd name="connsiteY171" fmla="*/ 236351 h 801151"/>
              <a:gd name="connsiteX172" fmla="*/ 5470751 w 11413077"/>
              <a:gd name="connsiteY172" fmla="*/ 83169 h 801151"/>
              <a:gd name="connsiteX173" fmla="*/ 2397823 w 11413077"/>
              <a:gd name="connsiteY173" fmla="*/ 17386 h 801151"/>
              <a:gd name="connsiteX174" fmla="*/ 2301447 w 11413077"/>
              <a:gd name="connsiteY174" fmla="*/ 17386 h 801151"/>
              <a:gd name="connsiteX175" fmla="*/ 2301447 w 11413077"/>
              <a:gd name="connsiteY175" fmla="*/ 783452 h 801151"/>
              <a:gd name="connsiteX176" fmla="*/ 2397823 w 11413077"/>
              <a:gd name="connsiteY176" fmla="*/ 783452 h 801151"/>
              <a:gd name="connsiteX177" fmla="*/ 2397823 w 11413077"/>
              <a:gd name="connsiteY177" fmla="*/ 17386 h 801151"/>
              <a:gd name="connsiteX178" fmla="*/ 8064337 w 11413077"/>
              <a:gd name="connsiteY178" fmla="*/ 17386 h 801151"/>
              <a:gd name="connsiteX179" fmla="*/ 7918188 w 11413077"/>
              <a:gd name="connsiteY179" fmla="*/ 17386 h 801151"/>
              <a:gd name="connsiteX180" fmla="*/ 7688979 w 11413077"/>
              <a:gd name="connsiteY180" fmla="*/ 634656 h 801151"/>
              <a:gd name="connsiteX181" fmla="*/ 7458501 w 11413077"/>
              <a:gd name="connsiteY181" fmla="*/ 17386 h 801151"/>
              <a:gd name="connsiteX182" fmla="*/ 7305695 w 11413077"/>
              <a:gd name="connsiteY182" fmla="*/ 17386 h 801151"/>
              <a:gd name="connsiteX183" fmla="*/ 7305695 w 11413077"/>
              <a:gd name="connsiteY183" fmla="*/ 783452 h 801151"/>
              <a:gd name="connsiteX184" fmla="*/ 7402071 w 11413077"/>
              <a:gd name="connsiteY184" fmla="*/ 783452 h 801151"/>
              <a:gd name="connsiteX185" fmla="*/ 7402071 w 11413077"/>
              <a:gd name="connsiteY185" fmla="*/ 123579 h 801151"/>
              <a:gd name="connsiteX186" fmla="*/ 7649034 w 11413077"/>
              <a:gd name="connsiteY186" fmla="*/ 783452 h 801151"/>
              <a:gd name="connsiteX187" fmla="*/ 7723217 w 11413077"/>
              <a:gd name="connsiteY187" fmla="*/ 783452 h 801151"/>
              <a:gd name="connsiteX188" fmla="*/ 7967961 w 11413077"/>
              <a:gd name="connsiteY188" fmla="*/ 122483 h 801151"/>
              <a:gd name="connsiteX189" fmla="*/ 7967961 w 11413077"/>
              <a:gd name="connsiteY189" fmla="*/ 783452 h 801151"/>
              <a:gd name="connsiteX190" fmla="*/ 8064337 w 11413077"/>
              <a:gd name="connsiteY190" fmla="*/ 783452 h 801151"/>
              <a:gd name="connsiteX191" fmla="*/ 8064337 w 11413077"/>
              <a:gd name="connsiteY191" fmla="*/ 17386 h 801151"/>
              <a:gd name="connsiteX192" fmla="*/ 9007646 w 11413077"/>
              <a:gd name="connsiteY192" fmla="*/ 716729 h 801151"/>
              <a:gd name="connsiteX193" fmla="*/ 8855949 w 11413077"/>
              <a:gd name="connsiteY193" fmla="*/ 509823 h 801151"/>
              <a:gd name="connsiteX194" fmla="*/ 9007646 w 11413077"/>
              <a:gd name="connsiteY194" fmla="*/ 302918 h 801151"/>
              <a:gd name="connsiteX195" fmla="*/ 9159343 w 11413077"/>
              <a:gd name="connsiteY195" fmla="*/ 509823 h 801151"/>
              <a:gd name="connsiteX196" fmla="*/ 9007646 w 11413077"/>
              <a:gd name="connsiteY196" fmla="*/ 716729 h 801151"/>
              <a:gd name="connsiteX197" fmla="*/ 9249219 w 11413077"/>
              <a:gd name="connsiteY197" fmla="*/ 17386 h 801151"/>
              <a:gd name="connsiteX198" fmla="*/ 9157282 w 11413077"/>
              <a:gd name="connsiteY198" fmla="*/ 17386 h 801151"/>
              <a:gd name="connsiteX199" fmla="*/ 9157282 w 11413077"/>
              <a:gd name="connsiteY199" fmla="*/ 341292 h 801151"/>
              <a:gd name="connsiteX200" fmla="*/ 8992271 w 11413077"/>
              <a:gd name="connsiteY200" fmla="*/ 225231 h 801151"/>
              <a:gd name="connsiteX201" fmla="*/ 8759732 w 11413077"/>
              <a:gd name="connsiteY201" fmla="*/ 513113 h 801151"/>
              <a:gd name="connsiteX202" fmla="*/ 8984504 w 11413077"/>
              <a:gd name="connsiteY202" fmla="*/ 794416 h 801151"/>
              <a:gd name="connsiteX203" fmla="*/ 9157282 w 11413077"/>
              <a:gd name="connsiteY203" fmla="*/ 672873 h 801151"/>
              <a:gd name="connsiteX204" fmla="*/ 9157282 w 11413077"/>
              <a:gd name="connsiteY204" fmla="*/ 714536 h 801151"/>
              <a:gd name="connsiteX205" fmla="*/ 9162831 w 11413077"/>
              <a:gd name="connsiteY205" fmla="*/ 783452 h 801151"/>
              <a:gd name="connsiteX206" fmla="*/ 9255878 w 11413077"/>
              <a:gd name="connsiteY206" fmla="*/ 783452 h 801151"/>
              <a:gd name="connsiteX207" fmla="*/ 9249219 w 11413077"/>
              <a:gd name="connsiteY207" fmla="*/ 669584 h 801151"/>
              <a:gd name="connsiteX208" fmla="*/ 9249219 w 11413077"/>
              <a:gd name="connsiteY208" fmla="*/ 17386 h 801151"/>
              <a:gd name="connsiteX209" fmla="*/ 5784131 w 11413077"/>
              <a:gd name="connsiteY209" fmla="*/ 1096 h 801151"/>
              <a:gd name="connsiteX210" fmla="*/ 5718824 w 11413077"/>
              <a:gd name="connsiteY210" fmla="*/ 65627 h 801151"/>
              <a:gd name="connsiteX211" fmla="*/ 5784131 w 11413077"/>
              <a:gd name="connsiteY211" fmla="*/ 129061 h 801151"/>
              <a:gd name="connsiteX212" fmla="*/ 5848329 w 11413077"/>
              <a:gd name="connsiteY212" fmla="*/ 65627 h 801151"/>
              <a:gd name="connsiteX213" fmla="*/ 5784131 w 11413077"/>
              <a:gd name="connsiteY213" fmla="*/ 1096 h 801151"/>
              <a:gd name="connsiteX214" fmla="*/ 9428497 w 11413077"/>
              <a:gd name="connsiteY214" fmla="*/ 1096 h 801151"/>
              <a:gd name="connsiteX215" fmla="*/ 9363190 w 11413077"/>
              <a:gd name="connsiteY215" fmla="*/ 65627 h 801151"/>
              <a:gd name="connsiteX216" fmla="*/ 9428497 w 11413077"/>
              <a:gd name="connsiteY216" fmla="*/ 129061 h 801151"/>
              <a:gd name="connsiteX217" fmla="*/ 9492696 w 11413077"/>
              <a:gd name="connsiteY217" fmla="*/ 65627 h 801151"/>
              <a:gd name="connsiteX218" fmla="*/ 9428497 w 11413077"/>
              <a:gd name="connsiteY218" fmla="*/ 1096 h 801151"/>
              <a:gd name="connsiteX219" fmla="*/ 10219159 w 11413077"/>
              <a:gd name="connsiteY219" fmla="*/ 1096 h 801151"/>
              <a:gd name="connsiteX220" fmla="*/ 10153852 w 11413077"/>
              <a:gd name="connsiteY220" fmla="*/ 65627 h 801151"/>
              <a:gd name="connsiteX221" fmla="*/ 10219159 w 11413077"/>
              <a:gd name="connsiteY221" fmla="*/ 129061 h 801151"/>
              <a:gd name="connsiteX222" fmla="*/ 10283358 w 11413077"/>
              <a:gd name="connsiteY222" fmla="*/ 65627 h 801151"/>
              <a:gd name="connsiteX223" fmla="*/ 10219159 w 11413077"/>
              <a:gd name="connsiteY223" fmla="*/ 1096 h 801151"/>
              <a:gd name="connsiteX224" fmla="*/ 1651545 w 11413077"/>
              <a:gd name="connsiteY224" fmla="*/ 800994 h 801151"/>
              <a:gd name="connsiteX225" fmla="*/ 1908494 w 11413077"/>
              <a:gd name="connsiteY225" fmla="*/ 548197 h 801151"/>
              <a:gd name="connsiteX226" fmla="*/ 1908494 w 11413077"/>
              <a:gd name="connsiteY226" fmla="*/ 17542 h 801151"/>
              <a:gd name="connsiteX227" fmla="*/ 1771222 w 11413077"/>
              <a:gd name="connsiteY227" fmla="*/ 17542 h 801151"/>
              <a:gd name="connsiteX228" fmla="*/ 1771222 w 11413077"/>
              <a:gd name="connsiteY228" fmla="*/ 583282 h 801151"/>
              <a:gd name="connsiteX229" fmla="*/ 1651545 w 11413077"/>
              <a:gd name="connsiteY229" fmla="*/ 729885 h 801151"/>
              <a:gd name="connsiteX230" fmla="*/ 1531867 w 11413077"/>
              <a:gd name="connsiteY230" fmla="*/ 572318 h 801151"/>
              <a:gd name="connsiteX231" fmla="*/ 1531867 w 11413077"/>
              <a:gd name="connsiteY231" fmla="*/ 467221 h 801151"/>
              <a:gd name="connsiteX232" fmla="*/ 1394595 w 11413077"/>
              <a:gd name="connsiteY232" fmla="*/ 501209 h 801151"/>
              <a:gd name="connsiteX233" fmla="*/ 1394595 w 11413077"/>
              <a:gd name="connsiteY233" fmla="*/ 548197 h 801151"/>
              <a:gd name="connsiteX234" fmla="*/ 1651545 w 11413077"/>
              <a:gd name="connsiteY234" fmla="*/ 800994 h 801151"/>
              <a:gd name="connsiteX235" fmla="*/ 920642 w 11413077"/>
              <a:gd name="connsiteY235" fmla="*/ 721114 h 801151"/>
              <a:gd name="connsiteX236" fmla="*/ 748973 w 11413077"/>
              <a:gd name="connsiteY236" fmla="*/ 544908 h 801151"/>
              <a:gd name="connsiteX237" fmla="*/ 816499 w 11413077"/>
              <a:gd name="connsiteY237" fmla="*/ 405979 h 801151"/>
              <a:gd name="connsiteX238" fmla="*/ 1066791 w 11413077"/>
              <a:gd name="connsiteY238" fmla="*/ 676319 h 801151"/>
              <a:gd name="connsiteX239" fmla="*/ 920642 w 11413077"/>
              <a:gd name="connsiteY239" fmla="*/ 721114 h 801151"/>
              <a:gd name="connsiteX240" fmla="*/ 1054585 w 11413077"/>
              <a:gd name="connsiteY240" fmla="*/ 329388 h 801151"/>
              <a:gd name="connsiteX241" fmla="*/ 1199625 w 11413077"/>
              <a:gd name="connsiteY241" fmla="*/ 469413 h 801151"/>
              <a:gd name="connsiteX242" fmla="*/ 1164118 w 11413077"/>
              <a:gd name="connsiteY242" fmla="*/ 586571 h 801151"/>
              <a:gd name="connsiteX243" fmla="*/ 947114 w 11413077"/>
              <a:gd name="connsiteY243" fmla="*/ 350220 h 801151"/>
              <a:gd name="connsiteX244" fmla="*/ 1054585 w 11413077"/>
              <a:gd name="connsiteY244" fmla="*/ 329388 h 801151"/>
              <a:gd name="connsiteX245" fmla="*/ 920642 w 11413077"/>
              <a:gd name="connsiteY245" fmla="*/ 57952 h 801151"/>
              <a:gd name="connsiteX246" fmla="*/ 1024785 w 11413077"/>
              <a:gd name="connsiteY246" fmla="*/ 163050 h 801151"/>
              <a:gd name="connsiteX247" fmla="*/ 917313 w 11413077"/>
              <a:gd name="connsiteY247" fmla="*/ 318424 h 801151"/>
              <a:gd name="connsiteX248" fmla="*/ 869760 w 11413077"/>
              <a:gd name="connsiteY248" fmla="*/ 265954 h 801151"/>
              <a:gd name="connsiteX249" fmla="*/ 815548 w 11413077"/>
              <a:gd name="connsiteY249" fmla="*/ 157568 h 801151"/>
              <a:gd name="connsiteX250" fmla="*/ 920642 w 11413077"/>
              <a:gd name="connsiteY250" fmla="*/ 57952 h 801151"/>
              <a:gd name="connsiteX251" fmla="*/ 1198515 w 11413077"/>
              <a:gd name="connsiteY251" fmla="*/ 623692 h 801151"/>
              <a:gd name="connsiteX252" fmla="*/ 1292672 w 11413077"/>
              <a:gd name="connsiteY252" fmla="*/ 410208 h 801151"/>
              <a:gd name="connsiteX253" fmla="*/ 1147632 w 11413077"/>
              <a:gd name="connsiteY253" fmla="*/ 271279 h 801151"/>
              <a:gd name="connsiteX254" fmla="*/ 1014799 w 11413077"/>
              <a:gd name="connsiteY254" fmla="*/ 297593 h 801151"/>
              <a:gd name="connsiteX255" fmla="*/ 1012580 w 11413077"/>
              <a:gd name="connsiteY255" fmla="*/ 293207 h 801151"/>
              <a:gd name="connsiteX256" fmla="*/ 1132257 w 11413077"/>
              <a:gd name="connsiteY256" fmla="*/ 148796 h 801151"/>
              <a:gd name="connsiteX257" fmla="*/ 923971 w 11413077"/>
              <a:gd name="connsiteY257" fmla="*/ 0 h 801151"/>
              <a:gd name="connsiteX258" fmla="*/ 695871 w 11413077"/>
              <a:gd name="connsiteY258" fmla="*/ 189363 h 801151"/>
              <a:gd name="connsiteX259" fmla="*/ 784480 w 11413077"/>
              <a:gd name="connsiteY259" fmla="*/ 372148 h 801151"/>
              <a:gd name="connsiteX260" fmla="*/ 785589 w 11413077"/>
              <a:gd name="connsiteY260" fmla="*/ 374340 h 801151"/>
              <a:gd name="connsiteX261" fmla="*/ 627235 w 11413077"/>
              <a:gd name="connsiteY261" fmla="*/ 594246 h 801151"/>
              <a:gd name="connsiteX262" fmla="*/ 849787 w 11413077"/>
              <a:gd name="connsiteY262" fmla="*/ 801151 h 801151"/>
              <a:gd name="connsiteX263" fmla="*/ 1100079 w 11413077"/>
              <a:gd name="connsiteY263" fmla="*/ 712500 h 801151"/>
              <a:gd name="connsiteX264" fmla="*/ 1166496 w 11413077"/>
              <a:gd name="connsiteY264" fmla="*/ 783609 h 801151"/>
              <a:gd name="connsiteX265" fmla="*/ 1340384 w 11413077"/>
              <a:gd name="connsiteY265" fmla="*/ 783609 h 801151"/>
              <a:gd name="connsiteX266" fmla="*/ 1340384 w 11413077"/>
              <a:gd name="connsiteY266" fmla="*/ 778127 h 801151"/>
              <a:gd name="connsiteX267" fmla="*/ 1198515 w 11413077"/>
              <a:gd name="connsiteY267" fmla="*/ 623692 h 801151"/>
              <a:gd name="connsiteX268" fmla="*/ 256949 w 11413077"/>
              <a:gd name="connsiteY268" fmla="*/ 800994 h 801151"/>
              <a:gd name="connsiteX269" fmla="*/ 513898 w 11413077"/>
              <a:gd name="connsiteY269" fmla="*/ 548197 h 801151"/>
              <a:gd name="connsiteX270" fmla="*/ 513898 w 11413077"/>
              <a:gd name="connsiteY270" fmla="*/ 17542 h 801151"/>
              <a:gd name="connsiteX271" fmla="*/ 376626 w 11413077"/>
              <a:gd name="connsiteY271" fmla="*/ 17542 h 801151"/>
              <a:gd name="connsiteX272" fmla="*/ 376626 w 11413077"/>
              <a:gd name="connsiteY272" fmla="*/ 583282 h 801151"/>
              <a:gd name="connsiteX273" fmla="*/ 256949 w 11413077"/>
              <a:gd name="connsiteY273" fmla="*/ 729885 h 801151"/>
              <a:gd name="connsiteX274" fmla="*/ 137272 w 11413077"/>
              <a:gd name="connsiteY274" fmla="*/ 572318 h 801151"/>
              <a:gd name="connsiteX275" fmla="*/ 137272 w 11413077"/>
              <a:gd name="connsiteY275" fmla="*/ 467221 h 801151"/>
              <a:gd name="connsiteX276" fmla="*/ 0 w 11413077"/>
              <a:gd name="connsiteY276" fmla="*/ 501209 h 801151"/>
              <a:gd name="connsiteX277" fmla="*/ 0 w 11413077"/>
              <a:gd name="connsiteY277" fmla="*/ 548197 h 801151"/>
              <a:gd name="connsiteX278" fmla="*/ 256949 w 11413077"/>
              <a:gd name="connsiteY278" fmla="*/ 800994 h 80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Lst>
            <a:rect l="l" t="t" r="r" b="b"/>
            <a:pathLst>
              <a:path w="11413077" h="801151">
                <a:moveTo>
                  <a:pt x="4672481" y="236351"/>
                </a:moveTo>
                <a:lnTo>
                  <a:pt x="4578324" y="236351"/>
                </a:lnTo>
                <a:lnTo>
                  <a:pt x="4436614" y="678512"/>
                </a:lnTo>
                <a:lnTo>
                  <a:pt x="4293794" y="236351"/>
                </a:lnTo>
                <a:lnTo>
                  <a:pt x="4196308" y="236351"/>
                </a:lnTo>
                <a:lnTo>
                  <a:pt x="4376855" y="783609"/>
                </a:lnTo>
                <a:lnTo>
                  <a:pt x="4492093" y="783609"/>
                </a:lnTo>
                <a:lnTo>
                  <a:pt x="4672481" y="236351"/>
                </a:lnTo>
                <a:moveTo>
                  <a:pt x="5829624" y="236351"/>
                </a:moveTo>
                <a:lnTo>
                  <a:pt x="5737687" y="236351"/>
                </a:lnTo>
                <a:lnTo>
                  <a:pt x="5737687" y="783609"/>
                </a:lnTo>
                <a:lnTo>
                  <a:pt x="5829624" y="783609"/>
                </a:lnTo>
                <a:lnTo>
                  <a:pt x="5829624" y="236351"/>
                </a:lnTo>
                <a:close/>
                <a:moveTo>
                  <a:pt x="6394405" y="236351"/>
                </a:moveTo>
                <a:lnTo>
                  <a:pt x="6300249" y="236351"/>
                </a:lnTo>
                <a:lnTo>
                  <a:pt x="6158538" y="678512"/>
                </a:lnTo>
                <a:lnTo>
                  <a:pt x="6015718" y="236351"/>
                </a:lnTo>
                <a:lnTo>
                  <a:pt x="5918233" y="236351"/>
                </a:lnTo>
                <a:lnTo>
                  <a:pt x="6098779" y="783609"/>
                </a:lnTo>
                <a:lnTo>
                  <a:pt x="6214018" y="783609"/>
                </a:lnTo>
                <a:lnTo>
                  <a:pt x="6394405" y="236351"/>
                </a:lnTo>
                <a:moveTo>
                  <a:pt x="9473991" y="236351"/>
                </a:moveTo>
                <a:lnTo>
                  <a:pt x="9382053" y="236351"/>
                </a:lnTo>
                <a:lnTo>
                  <a:pt x="9382053" y="783609"/>
                </a:lnTo>
                <a:lnTo>
                  <a:pt x="9473991" y="783609"/>
                </a:lnTo>
                <a:lnTo>
                  <a:pt x="9473991" y="236351"/>
                </a:lnTo>
                <a:close/>
                <a:moveTo>
                  <a:pt x="10264494" y="236351"/>
                </a:moveTo>
                <a:lnTo>
                  <a:pt x="10172556" y="236351"/>
                </a:lnTo>
                <a:lnTo>
                  <a:pt x="10172556" y="783609"/>
                </a:lnTo>
                <a:lnTo>
                  <a:pt x="10264494" y="783609"/>
                </a:lnTo>
                <a:lnTo>
                  <a:pt x="10264494" y="236351"/>
                </a:lnTo>
                <a:close/>
                <a:moveTo>
                  <a:pt x="2788874" y="225387"/>
                </a:moveTo>
                <a:cubicBezTo>
                  <a:pt x="2710251" y="225387"/>
                  <a:pt x="2656040" y="262665"/>
                  <a:pt x="2633848" y="320617"/>
                </a:cubicBezTo>
                <a:lnTo>
                  <a:pt x="2633848" y="236351"/>
                </a:lnTo>
                <a:lnTo>
                  <a:pt x="2541911" y="236351"/>
                </a:lnTo>
                <a:lnTo>
                  <a:pt x="2541911" y="783609"/>
                </a:lnTo>
                <a:lnTo>
                  <a:pt x="2633848" y="783609"/>
                </a:lnTo>
                <a:lnTo>
                  <a:pt x="2633848" y="423522"/>
                </a:lnTo>
                <a:cubicBezTo>
                  <a:pt x="2633848" y="346931"/>
                  <a:pt x="2672684" y="295557"/>
                  <a:pt x="2754635" y="295557"/>
                </a:cubicBezTo>
                <a:cubicBezTo>
                  <a:pt x="2835476" y="295557"/>
                  <a:pt x="2874312" y="346931"/>
                  <a:pt x="2874312" y="423522"/>
                </a:cubicBezTo>
                <a:lnTo>
                  <a:pt x="2874312" y="783609"/>
                </a:lnTo>
                <a:lnTo>
                  <a:pt x="2966249" y="783609"/>
                </a:lnTo>
                <a:lnTo>
                  <a:pt x="2966249" y="404883"/>
                </a:lnTo>
                <a:cubicBezTo>
                  <a:pt x="2966091" y="301978"/>
                  <a:pt x="2900625" y="225387"/>
                  <a:pt x="2788874" y="225387"/>
                </a:cubicBezTo>
                <a:moveTo>
                  <a:pt x="3345887" y="225387"/>
                </a:moveTo>
                <a:cubicBezTo>
                  <a:pt x="3267265" y="225387"/>
                  <a:pt x="3213054" y="262665"/>
                  <a:pt x="3190862" y="320617"/>
                </a:cubicBezTo>
                <a:lnTo>
                  <a:pt x="3190862" y="236351"/>
                </a:lnTo>
                <a:lnTo>
                  <a:pt x="3098925" y="236351"/>
                </a:lnTo>
                <a:lnTo>
                  <a:pt x="3098925" y="783609"/>
                </a:lnTo>
                <a:lnTo>
                  <a:pt x="3190862" y="783609"/>
                </a:lnTo>
                <a:lnTo>
                  <a:pt x="3190862" y="423522"/>
                </a:lnTo>
                <a:cubicBezTo>
                  <a:pt x="3190862" y="346931"/>
                  <a:pt x="3229698" y="295557"/>
                  <a:pt x="3311649" y="295557"/>
                </a:cubicBezTo>
                <a:cubicBezTo>
                  <a:pt x="3392490" y="295557"/>
                  <a:pt x="3431326" y="346931"/>
                  <a:pt x="3431326" y="423522"/>
                </a:cubicBezTo>
                <a:lnTo>
                  <a:pt x="3431326" y="783609"/>
                </a:lnTo>
                <a:lnTo>
                  <a:pt x="3523263" y="783609"/>
                </a:lnTo>
                <a:lnTo>
                  <a:pt x="3523263" y="404883"/>
                </a:lnTo>
                <a:cubicBezTo>
                  <a:pt x="3523105" y="301978"/>
                  <a:pt x="3457639" y="225387"/>
                  <a:pt x="3345887" y="225387"/>
                </a:cubicBezTo>
                <a:moveTo>
                  <a:pt x="3892915" y="716729"/>
                </a:moveTo>
                <a:cubicBezTo>
                  <a:pt x="3799868" y="716729"/>
                  <a:pt x="3735671" y="651102"/>
                  <a:pt x="3735671" y="509823"/>
                </a:cubicBezTo>
                <a:cubicBezTo>
                  <a:pt x="3735671" y="367605"/>
                  <a:pt x="3798759" y="302918"/>
                  <a:pt x="3892915" y="302918"/>
                </a:cubicBezTo>
                <a:cubicBezTo>
                  <a:pt x="3985962" y="302918"/>
                  <a:pt x="4050160" y="367449"/>
                  <a:pt x="4050160" y="509823"/>
                </a:cubicBezTo>
                <a:cubicBezTo>
                  <a:pt x="4050160" y="651102"/>
                  <a:pt x="3988023" y="716729"/>
                  <a:pt x="3892915" y="716729"/>
                </a:cubicBezTo>
                <a:moveTo>
                  <a:pt x="3897195" y="225387"/>
                </a:moveTo>
                <a:cubicBezTo>
                  <a:pt x="3731074" y="225387"/>
                  <a:pt x="3639136" y="345834"/>
                  <a:pt x="3639136" y="516558"/>
                </a:cubicBezTo>
                <a:cubicBezTo>
                  <a:pt x="3639136" y="689476"/>
                  <a:pt x="3733293" y="794573"/>
                  <a:pt x="3888318" y="794573"/>
                </a:cubicBezTo>
                <a:cubicBezTo>
                  <a:pt x="4055549" y="794573"/>
                  <a:pt x="4146377" y="674126"/>
                  <a:pt x="4146377" y="503402"/>
                </a:cubicBezTo>
                <a:cubicBezTo>
                  <a:pt x="4146536" y="330485"/>
                  <a:pt x="4053489" y="225387"/>
                  <a:pt x="3897195" y="225387"/>
                </a:cubicBezTo>
                <a:moveTo>
                  <a:pt x="4953682" y="728789"/>
                </a:moveTo>
                <a:cubicBezTo>
                  <a:pt x="4890595" y="728789"/>
                  <a:pt x="4847321" y="693704"/>
                  <a:pt x="4847321" y="632463"/>
                </a:cubicBezTo>
                <a:cubicBezTo>
                  <a:pt x="4847321" y="581089"/>
                  <a:pt x="4877280" y="555872"/>
                  <a:pt x="4940367" y="540522"/>
                </a:cubicBezTo>
                <a:lnTo>
                  <a:pt x="5007894" y="524077"/>
                </a:lnTo>
                <a:cubicBezTo>
                  <a:pt x="5050058" y="514209"/>
                  <a:pt x="5073201" y="507631"/>
                  <a:pt x="5082078" y="499956"/>
                </a:cubicBezTo>
                <a:lnTo>
                  <a:pt x="5082078" y="606150"/>
                </a:lnTo>
                <a:cubicBezTo>
                  <a:pt x="5082237" y="687283"/>
                  <a:pt x="5025647" y="728789"/>
                  <a:pt x="4953682" y="728789"/>
                </a:cubicBezTo>
                <a:moveTo>
                  <a:pt x="4982532" y="225387"/>
                </a:moveTo>
                <a:cubicBezTo>
                  <a:pt x="4848589" y="225387"/>
                  <a:pt x="4765528" y="305268"/>
                  <a:pt x="4758871" y="400497"/>
                </a:cubicBezTo>
                <a:lnTo>
                  <a:pt x="4844151" y="418040"/>
                </a:lnTo>
                <a:cubicBezTo>
                  <a:pt x="4848589" y="348027"/>
                  <a:pt x="4891704" y="295400"/>
                  <a:pt x="4975875" y="295400"/>
                </a:cubicBezTo>
                <a:cubicBezTo>
                  <a:pt x="5046730" y="295400"/>
                  <a:pt x="5082237" y="333774"/>
                  <a:pt x="5082237" y="397208"/>
                </a:cubicBezTo>
                <a:lnTo>
                  <a:pt x="5082237" y="400497"/>
                </a:lnTo>
                <a:cubicBezTo>
                  <a:pt x="5082237" y="426811"/>
                  <a:pt x="5074470" y="437775"/>
                  <a:pt x="5050058" y="444196"/>
                </a:cubicBezTo>
                <a:lnTo>
                  <a:pt x="4890595" y="483667"/>
                </a:lnTo>
                <a:cubicBezTo>
                  <a:pt x="4805315" y="505594"/>
                  <a:pt x="4755541" y="561354"/>
                  <a:pt x="4755541" y="639041"/>
                </a:cubicBezTo>
                <a:cubicBezTo>
                  <a:pt x="4755541" y="737560"/>
                  <a:pt x="4829726" y="794416"/>
                  <a:pt x="4928321" y="794416"/>
                </a:cubicBezTo>
                <a:cubicBezTo>
                  <a:pt x="5011381" y="794416"/>
                  <a:pt x="5066702" y="754946"/>
                  <a:pt x="5082237" y="700283"/>
                </a:cubicBezTo>
                <a:cubicBezTo>
                  <a:pt x="5084455" y="751657"/>
                  <a:pt x="5088894" y="773585"/>
                  <a:pt x="5093333" y="783452"/>
                </a:cubicBezTo>
                <a:lnTo>
                  <a:pt x="5187489" y="783452"/>
                </a:lnTo>
                <a:cubicBezTo>
                  <a:pt x="5177503" y="754946"/>
                  <a:pt x="5173065" y="715632"/>
                  <a:pt x="5173065" y="669584"/>
                </a:cubicBezTo>
                <a:lnTo>
                  <a:pt x="5173065" y="391726"/>
                </a:lnTo>
                <a:cubicBezTo>
                  <a:pt x="5173065" y="288822"/>
                  <a:pt x="5100941" y="225387"/>
                  <a:pt x="4982532" y="225387"/>
                </a:cubicBezTo>
                <a:moveTo>
                  <a:pt x="6542773" y="450775"/>
                </a:moveTo>
                <a:cubicBezTo>
                  <a:pt x="6554979" y="354449"/>
                  <a:pt x="6604751" y="299786"/>
                  <a:pt x="6692251" y="299786"/>
                </a:cubicBezTo>
                <a:cubicBezTo>
                  <a:pt x="6775311" y="299786"/>
                  <a:pt x="6823975" y="349123"/>
                  <a:pt x="6826194" y="450775"/>
                </a:cubicBezTo>
                <a:lnTo>
                  <a:pt x="6542773" y="450775"/>
                </a:lnTo>
                <a:moveTo>
                  <a:pt x="6692251" y="225387"/>
                </a:moveTo>
                <a:cubicBezTo>
                  <a:pt x="6546102" y="225387"/>
                  <a:pt x="6444178" y="327195"/>
                  <a:pt x="6444178" y="514366"/>
                </a:cubicBezTo>
                <a:cubicBezTo>
                  <a:pt x="6444178" y="693861"/>
                  <a:pt x="6538335" y="794573"/>
                  <a:pt x="6692251" y="794573"/>
                </a:cubicBezTo>
                <a:cubicBezTo>
                  <a:pt x="6818585" y="794573"/>
                  <a:pt x="6898317" y="723464"/>
                  <a:pt x="6918131" y="616174"/>
                </a:cubicBezTo>
                <a:lnTo>
                  <a:pt x="6833961" y="594246"/>
                </a:lnTo>
                <a:cubicBezTo>
                  <a:pt x="6819537" y="686186"/>
                  <a:pt x="6769763" y="717825"/>
                  <a:pt x="6701127" y="717825"/>
                </a:cubicBezTo>
                <a:cubicBezTo>
                  <a:pt x="6591436" y="717825"/>
                  <a:pt x="6542773" y="637945"/>
                  <a:pt x="6539444" y="515305"/>
                </a:cubicBezTo>
                <a:lnTo>
                  <a:pt x="6919399" y="515305"/>
                </a:lnTo>
                <a:lnTo>
                  <a:pt x="6919399" y="484606"/>
                </a:lnTo>
                <a:cubicBezTo>
                  <a:pt x="6919241" y="293207"/>
                  <a:pt x="6814147" y="225387"/>
                  <a:pt x="6692251" y="225387"/>
                </a:cubicBezTo>
                <a:moveTo>
                  <a:pt x="8290217" y="450775"/>
                </a:moveTo>
                <a:cubicBezTo>
                  <a:pt x="8302423" y="354449"/>
                  <a:pt x="8352196" y="299786"/>
                  <a:pt x="8439696" y="299786"/>
                </a:cubicBezTo>
                <a:cubicBezTo>
                  <a:pt x="8522756" y="299786"/>
                  <a:pt x="8571420" y="349123"/>
                  <a:pt x="8573638" y="450775"/>
                </a:cubicBezTo>
                <a:lnTo>
                  <a:pt x="8290217" y="450775"/>
                </a:lnTo>
                <a:moveTo>
                  <a:pt x="8439696" y="225387"/>
                </a:moveTo>
                <a:cubicBezTo>
                  <a:pt x="8293547" y="225387"/>
                  <a:pt x="8191623" y="327195"/>
                  <a:pt x="8191623" y="514366"/>
                </a:cubicBezTo>
                <a:cubicBezTo>
                  <a:pt x="8191623" y="693861"/>
                  <a:pt x="8285780" y="794573"/>
                  <a:pt x="8439696" y="794573"/>
                </a:cubicBezTo>
                <a:cubicBezTo>
                  <a:pt x="8566030" y="794573"/>
                  <a:pt x="8645762" y="723464"/>
                  <a:pt x="8665576" y="616174"/>
                </a:cubicBezTo>
                <a:lnTo>
                  <a:pt x="8581405" y="594246"/>
                </a:lnTo>
                <a:cubicBezTo>
                  <a:pt x="8566981" y="686186"/>
                  <a:pt x="8517208" y="717825"/>
                  <a:pt x="8448572" y="717825"/>
                </a:cubicBezTo>
                <a:cubicBezTo>
                  <a:pt x="8338881" y="717825"/>
                  <a:pt x="8290217" y="637945"/>
                  <a:pt x="8286889" y="515305"/>
                </a:cubicBezTo>
                <a:lnTo>
                  <a:pt x="8666844" y="515305"/>
                </a:lnTo>
                <a:lnTo>
                  <a:pt x="8666844" y="484606"/>
                </a:lnTo>
                <a:cubicBezTo>
                  <a:pt x="8666685" y="293207"/>
                  <a:pt x="8561433" y="225387"/>
                  <a:pt x="8439696" y="225387"/>
                </a:cubicBezTo>
                <a:moveTo>
                  <a:pt x="9844911" y="225387"/>
                </a:moveTo>
                <a:cubicBezTo>
                  <a:pt x="9693214" y="225387"/>
                  <a:pt x="9590181" y="330485"/>
                  <a:pt x="9590181" y="515462"/>
                </a:cubicBezTo>
                <a:cubicBezTo>
                  <a:pt x="9590181" y="697150"/>
                  <a:pt x="9690994" y="794573"/>
                  <a:pt x="9840473" y="794573"/>
                </a:cubicBezTo>
                <a:cubicBezTo>
                  <a:pt x="9975525" y="794573"/>
                  <a:pt x="10052087" y="712500"/>
                  <a:pt x="10067462" y="599728"/>
                </a:cubicBezTo>
                <a:lnTo>
                  <a:pt x="9979964" y="578896"/>
                </a:lnTo>
                <a:cubicBezTo>
                  <a:pt x="9964429" y="681801"/>
                  <a:pt x="9920204" y="716729"/>
                  <a:pt x="9847130" y="716729"/>
                </a:cubicBezTo>
                <a:cubicBezTo>
                  <a:pt x="9740768" y="716729"/>
                  <a:pt x="9686557" y="640138"/>
                  <a:pt x="9686557" y="508727"/>
                </a:cubicBezTo>
                <a:cubicBezTo>
                  <a:pt x="9686557" y="371991"/>
                  <a:pt x="9744097" y="302918"/>
                  <a:pt x="9842691" y="302918"/>
                </a:cubicBezTo>
                <a:cubicBezTo>
                  <a:pt x="9912437" y="302918"/>
                  <a:pt x="9963478" y="336906"/>
                  <a:pt x="9979964" y="434172"/>
                </a:cubicBezTo>
                <a:lnTo>
                  <a:pt x="10067462" y="413341"/>
                </a:lnTo>
                <a:cubicBezTo>
                  <a:pt x="10051928" y="301978"/>
                  <a:pt x="9975525" y="225387"/>
                  <a:pt x="9844911" y="225387"/>
                </a:cubicBezTo>
                <a:moveTo>
                  <a:pt x="10644449" y="225387"/>
                </a:moveTo>
                <a:cubicBezTo>
                  <a:pt x="10565826" y="225387"/>
                  <a:pt x="10511615" y="262665"/>
                  <a:pt x="10489424" y="320617"/>
                </a:cubicBezTo>
                <a:lnTo>
                  <a:pt x="10489424" y="236351"/>
                </a:lnTo>
                <a:lnTo>
                  <a:pt x="10397486" y="236351"/>
                </a:lnTo>
                <a:lnTo>
                  <a:pt x="10397486" y="783609"/>
                </a:lnTo>
                <a:lnTo>
                  <a:pt x="10489424" y="783609"/>
                </a:lnTo>
                <a:lnTo>
                  <a:pt x="10489424" y="423522"/>
                </a:lnTo>
                <a:cubicBezTo>
                  <a:pt x="10489424" y="346931"/>
                  <a:pt x="10528259" y="295557"/>
                  <a:pt x="10610211" y="295557"/>
                </a:cubicBezTo>
                <a:cubicBezTo>
                  <a:pt x="10691052" y="295557"/>
                  <a:pt x="10729888" y="346931"/>
                  <a:pt x="10729888" y="423522"/>
                </a:cubicBezTo>
                <a:lnTo>
                  <a:pt x="10729888" y="783609"/>
                </a:lnTo>
                <a:lnTo>
                  <a:pt x="10821825" y="783609"/>
                </a:lnTo>
                <a:lnTo>
                  <a:pt x="10821825" y="404883"/>
                </a:lnTo>
                <a:cubicBezTo>
                  <a:pt x="10821666" y="301978"/>
                  <a:pt x="10756200" y="225387"/>
                  <a:pt x="10644449" y="225387"/>
                </a:cubicBezTo>
                <a:moveTo>
                  <a:pt x="11036293" y="450775"/>
                </a:moveTo>
                <a:cubicBezTo>
                  <a:pt x="11048498" y="354449"/>
                  <a:pt x="11098271" y="299786"/>
                  <a:pt x="11185771" y="299786"/>
                </a:cubicBezTo>
                <a:cubicBezTo>
                  <a:pt x="11268831" y="299786"/>
                  <a:pt x="11317495" y="349123"/>
                  <a:pt x="11319713" y="450775"/>
                </a:cubicBezTo>
                <a:lnTo>
                  <a:pt x="11036293" y="450775"/>
                </a:lnTo>
                <a:moveTo>
                  <a:pt x="11185929" y="225387"/>
                </a:moveTo>
                <a:cubicBezTo>
                  <a:pt x="11039780" y="225387"/>
                  <a:pt x="10937856" y="327195"/>
                  <a:pt x="10937856" y="514366"/>
                </a:cubicBezTo>
                <a:cubicBezTo>
                  <a:pt x="10937856" y="693861"/>
                  <a:pt x="11032013" y="794573"/>
                  <a:pt x="11185929" y="794573"/>
                </a:cubicBezTo>
                <a:cubicBezTo>
                  <a:pt x="11312263" y="794573"/>
                  <a:pt x="11391996" y="723464"/>
                  <a:pt x="11411810" y="616174"/>
                </a:cubicBezTo>
                <a:lnTo>
                  <a:pt x="11327639" y="594246"/>
                </a:lnTo>
                <a:cubicBezTo>
                  <a:pt x="11313214" y="686186"/>
                  <a:pt x="11263441" y="717825"/>
                  <a:pt x="11194806" y="717825"/>
                </a:cubicBezTo>
                <a:cubicBezTo>
                  <a:pt x="11085114" y="717825"/>
                  <a:pt x="11036451" y="637945"/>
                  <a:pt x="11033123" y="515305"/>
                </a:cubicBezTo>
                <a:lnTo>
                  <a:pt x="11413077" y="515305"/>
                </a:lnTo>
                <a:lnTo>
                  <a:pt x="11413077" y="484606"/>
                </a:lnTo>
                <a:cubicBezTo>
                  <a:pt x="11412919" y="293207"/>
                  <a:pt x="11307667" y="225387"/>
                  <a:pt x="11185929" y="225387"/>
                </a:cubicBezTo>
                <a:moveTo>
                  <a:pt x="5470751" y="83169"/>
                </a:moveTo>
                <a:lnTo>
                  <a:pt x="5378814" y="105097"/>
                </a:lnTo>
                <a:lnTo>
                  <a:pt x="5378814" y="236351"/>
                </a:lnTo>
                <a:lnTo>
                  <a:pt x="5272452" y="236351"/>
                </a:lnTo>
                <a:lnTo>
                  <a:pt x="5272452" y="306364"/>
                </a:lnTo>
                <a:lnTo>
                  <a:pt x="5378814" y="306364"/>
                </a:lnTo>
                <a:lnTo>
                  <a:pt x="5378814" y="641234"/>
                </a:lnTo>
                <a:cubicBezTo>
                  <a:pt x="5378814" y="730982"/>
                  <a:pt x="5421929" y="794416"/>
                  <a:pt x="5530511" y="794416"/>
                </a:cubicBezTo>
                <a:cubicBezTo>
                  <a:pt x="5584722" y="794416"/>
                  <a:pt x="5631325" y="776874"/>
                  <a:pt x="5649078" y="760428"/>
                </a:cubicBezTo>
                <a:lnTo>
                  <a:pt x="5623558" y="694801"/>
                </a:lnTo>
                <a:cubicBezTo>
                  <a:pt x="5623558" y="694801"/>
                  <a:pt x="5590270" y="717825"/>
                  <a:pt x="5542716" y="717825"/>
                </a:cubicBezTo>
                <a:cubicBezTo>
                  <a:pt x="5492784" y="717825"/>
                  <a:pt x="5470751" y="688222"/>
                  <a:pt x="5470751" y="626981"/>
                </a:cubicBezTo>
                <a:lnTo>
                  <a:pt x="5470751" y="306364"/>
                </a:lnTo>
                <a:lnTo>
                  <a:pt x="5634654" y="306364"/>
                </a:lnTo>
                <a:lnTo>
                  <a:pt x="5634654" y="236351"/>
                </a:lnTo>
                <a:lnTo>
                  <a:pt x="5470751" y="236351"/>
                </a:lnTo>
                <a:lnTo>
                  <a:pt x="5470751" y="83169"/>
                </a:lnTo>
                <a:moveTo>
                  <a:pt x="2397823" y="17386"/>
                </a:moveTo>
                <a:lnTo>
                  <a:pt x="2301447" y="17386"/>
                </a:lnTo>
                <a:lnTo>
                  <a:pt x="2301447" y="783452"/>
                </a:lnTo>
                <a:lnTo>
                  <a:pt x="2397823" y="783452"/>
                </a:lnTo>
                <a:lnTo>
                  <a:pt x="2397823" y="17386"/>
                </a:lnTo>
                <a:close/>
                <a:moveTo>
                  <a:pt x="8064337" y="17386"/>
                </a:moveTo>
                <a:lnTo>
                  <a:pt x="7918188" y="17386"/>
                </a:lnTo>
                <a:lnTo>
                  <a:pt x="7688979" y="634656"/>
                </a:lnTo>
                <a:lnTo>
                  <a:pt x="7458501" y="17386"/>
                </a:lnTo>
                <a:lnTo>
                  <a:pt x="7305695" y="17386"/>
                </a:lnTo>
                <a:lnTo>
                  <a:pt x="7305695" y="783452"/>
                </a:lnTo>
                <a:lnTo>
                  <a:pt x="7402071" y="783452"/>
                </a:lnTo>
                <a:lnTo>
                  <a:pt x="7402071" y="123579"/>
                </a:lnTo>
                <a:lnTo>
                  <a:pt x="7649034" y="783452"/>
                </a:lnTo>
                <a:lnTo>
                  <a:pt x="7723217" y="783452"/>
                </a:lnTo>
                <a:lnTo>
                  <a:pt x="7967961" y="122483"/>
                </a:lnTo>
                <a:lnTo>
                  <a:pt x="7967961" y="783452"/>
                </a:lnTo>
                <a:lnTo>
                  <a:pt x="8064337" y="783452"/>
                </a:lnTo>
                <a:lnTo>
                  <a:pt x="8064337" y="17386"/>
                </a:lnTo>
                <a:moveTo>
                  <a:pt x="9007646" y="716729"/>
                </a:moveTo>
                <a:cubicBezTo>
                  <a:pt x="8916819" y="716729"/>
                  <a:pt x="8855949" y="652198"/>
                  <a:pt x="8855949" y="509823"/>
                </a:cubicBezTo>
                <a:cubicBezTo>
                  <a:pt x="8855949" y="366509"/>
                  <a:pt x="8916819" y="302918"/>
                  <a:pt x="9007646" y="302918"/>
                </a:cubicBezTo>
                <a:cubicBezTo>
                  <a:pt x="9098475" y="302918"/>
                  <a:pt x="9159343" y="366352"/>
                  <a:pt x="9159343" y="509823"/>
                </a:cubicBezTo>
                <a:cubicBezTo>
                  <a:pt x="9159502" y="652198"/>
                  <a:pt x="9098475" y="716729"/>
                  <a:pt x="9007646" y="716729"/>
                </a:cubicBezTo>
                <a:moveTo>
                  <a:pt x="9249219" y="17386"/>
                </a:moveTo>
                <a:lnTo>
                  <a:pt x="9157282" y="17386"/>
                </a:lnTo>
                <a:lnTo>
                  <a:pt x="9157282" y="341292"/>
                </a:lnTo>
                <a:cubicBezTo>
                  <a:pt x="9137309" y="281147"/>
                  <a:pt x="9088646" y="225231"/>
                  <a:pt x="8992271" y="225231"/>
                </a:cubicBezTo>
                <a:cubicBezTo>
                  <a:pt x="8868155" y="225231"/>
                  <a:pt x="8759732" y="321557"/>
                  <a:pt x="8759732" y="513113"/>
                </a:cubicBezTo>
                <a:cubicBezTo>
                  <a:pt x="8759732" y="706861"/>
                  <a:pt x="8868314" y="794416"/>
                  <a:pt x="8984504" y="794416"/>
                </a:cubicBezTo>
                <a:cubicBezTo>
                  <a:pt x="9072002" y="794416"/>
                  <a:pt x="9136200" y="744139"/>
                  <a:pt x="9157282" y="672873"/>
                </a:cubicBezTo>
                <a:lnTo>
                  <a:pt x="9157282" y="714536"/>
                </a:lnTo>
                <a:cubicBezTo>
                  <a:pt x="9157282" y="739753"/>
                  <a:pt x="9159502" y="767006"/>
                  <a:pt x="9162831" y="783452"/>
                </a:cubicBezTo>
                <a:lnTo>
                  <a:pt x="9255878" y="783452"/>
                </a:lnTo>
                <a:cubicBezTo>
                  <a:pt x="9251439" y="757139"/>
                  <a:pt x="9249219" y="718922"/>
                  <a:pt x="9249219" y="669584"/>
                </a:cubicBezTo>
                <a:lnTo>
                  <a:pt x="9249219" y="17386"/>
                </a:lnTo>
                <a:moveTo>
                  <a:pt x="5784131" y="1096"/>
                </a:moveTo>
                <a:cubicBezTo>
                  <a:pt x="5747515" y="1096"/>
                  <a:pt x="5718824" y="29603"/>
                  <a:pt x="5718824" y="65627"/>
                </a:cubicBezTo>
                <a:cubicBezTo>
                  <a:pt x="5718824" y="101808"/>
                  <a:pt x="5747673" y="129061"/>
                  <a:pt x="5784131" y="129061"/>
                </a:cubicBezTo>
                <a:cubicBezTo>
                  <a:pt x="5820747" y="129061"/>
                  <a:pt x="5848329" y="101651"/>
                  <a:pt x="5848329" y="65627"/>
                </a:cubicBezTo>
                <a:cubicBezTo>
                  <a:pt x="5848487" y="29446"/>
                  <a:pt x="5820747" y="1096"/>
                  <a:pt x="5784131" y="1096"/>
                </a:cubicBezTo>
                <a:moveTo>
                  <a:pt x="9428497" y="1096"/>
                </a:moveTo>
                <a:cubicBezTo>
                  <a:pt x="9391881" y="1096"/>
                  <a:pt x="9363190" y="29603"/>
                  <a:pt x="9363190" y="65627"/>
                </a:cubicBezTo>
                <a:cubicBezTo>
                  <a:pt x="9363190" y="101808"/>
                  <a:pt x="9392040" y="129061"/>
                  <a:pt x="9428497" y="129061"/>
                </a:cubicBezTo>
                <a:cubicBezTo>
                  <a:pt x="9465114" y="129061"/>
                  <a:pt x="9492696" y="101651"/>
                  <a:pt x="9492696" y="65627"/>
                </a:cubicBezTo>
                <a:cubicBezTo>
                  <a:pt x="9492696" y="29446"/>
                  <a:pt x="9465114" y="1096"/>
                  <a:pt x="9428497" y="1096"/>
                </a:cubicBezTo>
                <a:moveTo>
                  <a:pt x="10219159" y="1096"/>
                </a:moveTo>
                <a:cubicBezTo>
                  <a:pt x="10182543" y="1096"/>
                  <a:pt x="10153852" y="29603"/>
                  <a:pt x="10153852" y="65627"/>
                </a:cubicBezTo>
                <a:cubicBezTo>
                  <a:pt x="10153852" y="101808"/>
                  <a:pt x="10182701" y="129061"/>
                  <a:pt x="10219159" y="129061"/>
                </a:cubicBezTo>
                <a:cubicBezTo>
                  <a:pt x="10255775" y="129061"/>
                  <a:pt x="10283358" y="101651"/>
                  <a:pt x="10283358" y="65627"/>
                </a:cubicBezTo>
                <a:cubicBezTo>
                  <a:pt x="10283358" y="29446"/>
                  <a:pt x="10255618" y="1096"/>
                  <a:pt x="10219159" y="1096"/>
                </a:cubicBezTo>
                <a:moveTo>
                  <a:pt x="1651545" y="800994"/>
                </a:moveTo>
                <a:cubicBezTo>
                  <a:pt x="1836529" y="800994"/>
                  <a:pt x="1908494" y="691512"/>
                  <a:pt x="1908494" y="548197"/>
                </a:cubicBezTo>
                <a:lnTo>
                  <a:pt x="1908494" y="17542"/>
                </a:lnTo>
                <a:lnTo>
                  <a:pt x="1771222" y="17542"/>
                </a:lnTo>
                <a:lnTo>
                  <a:pt x="1771222" y="583282"/>
                </a:lnTo>
                <a:cubicBezTo>
                  <a:pt x="1771222" y="675222"/>
                  <a:pt x="1735715" y="729885"/>
                  <a:pt x="1651545" y="729885"/>
                </a:cubicBezTo>
                <a:cubicBezTo>
                  <a:pt x="1568484" y="729885"/>
                  <a:pt x="1531867" y="671933"/>
                  <a:pt x="1531867" y="572318"/>
                </a:cubicBezTo>
                <a:lnTo>
                  <a:pt x="1531867" y="467221"/>
                </a:lnTo>
                <a:lnTo>
                  <a:pt x="1394595" y="501209"/>
                </a:lnTo>
                <a:lnTo>
                  <a:pt x="1394595" y="548197"/>
                </a:lnTo>
                <a:cubicBezTo>
                  <a:pt x="1394595" y="691668"/>
                  <a:pt x="1466560" y="800994"/>
                  <a:pt x="1651545" y="800994"/>
                </a:cubicBezTo>
                <a:moveTo>
                  <a:pt x="920642" y="721114"/>
                </a:moveTo>
                <a:cubicBezTo>
                  <a:pt x="814280" y="721114"/>
                  <a:pt x="748973" y="635752"/>
                  <a:pt x="748973" y="544908"/>
                </a:cubicBezTo>
                <a:cubicBezTo>
                  <a:pt x="748973" y="488052"/>
                  <a:pt x="774493" y="435425"/>
                  <a:pt x="816499" y="405979"/>
                </a:cubicBezTo>
                <a:lnTo>
                  <a:pt x="1066791" y="676319"/>
                </a:lnTo>
                <a:cubicBezTo>
                  <a:pt x="1020188" y="703572"/>
                  <a:pt x="968196" y="721114"/>
                  <a:pt x="920642" y="721114"/>
                </a:cubicBezTo>
                <a:moveTo>
                  <a:pt x="1054585" y="329388"/>
                </a:moveTo>
                <a:cubicBezTo>
                  <a:pt x="1144304" y="329388"/>
                  <a:pt x="1199625" y="380762"/>
                  <a:pt x="1199625" y="469413"/>
                </a:cubicBezTo>
                <a:cubicBezTo>
                  <a:pt x="1199625" y="508884"/>
                  <a:pt x="1188529" y="549294"/>
                  <a:pt x="1164118" y="586571"/>
                </a:cubicBezTo>
                <a:lnTo>
                  <a:pt x="947114" y="350220"/>
                </a:lnTo>
                <a:cubicBezTo>
                  <a:pt x="985949" y="334870"/>
                  <a:pt x="1023517" y="329388"/>
                  <a:pt x="1054585" y="329388"/>
                </a:cubicBezTo>
                <a:moveTo>
                  <a:pt x="920642" y="57952"/>
                </a:moveTo>
                <a:cubicBezTo>
                  <a:pt x="985949" y="57952"/>
                  <a:pt x="1024785" y="95230"/>
                  <a:pt x="1024785" y="163050"/>
                </a:cubicBezTo>
                <a:cubicBezTo>
                  <a:pt x="1024785" y="225387"/>
                  <a:pt x="993717" y="284593"/>
                  <a:pt x="917313" y="318424"/>
                </a:cubicBezTo>
                <a:lnTo>
                  <a:pt x="869760" y="265954"/>
                </a:lnTo>
                <a:cubicBezTo>
                  <a:pt x="827595" y="220062"/>
                  <a:pt x="815548" y="191556"/>
                  <a:pt x="815548" y="157568"/>
                </a:cubicBezTo>
                <a:cubicBezTo>
                  <a:pt x="815390" y="94133"/>
                  <a:pt x="856286" y="57952"/>
                  <a:pt x="920642" y="57952"/>
                </a:cubicBezTo>
                <a:moveTo>
                  <a:pt x="1198515" y="623692"/>
                </a:moveTo>
                <a:cubicBezTo>
                  <a:pt x="1258274" y="553679"/>
                  <a:pt x="1292672" y="477088"/>
                  <a:pt x="1292672" y="410208"/>
                </a:cubicBezTo>
                <a:cubicBezTo>
                  <a:pt x="1292672" y="327039"/>
                  <a:pt x="1236241" y="271279"/>
                  <a:pt x="1147632" y="271279"/>
                </a:cubicBezTo>
                <a:cubicBezTo>
                  <a:pt x="1101188" y="271279"/>
                  <a:pt x="1049038" y="284436"/>
                  <a:pt x="1014799" y="297593"/>
                </a:cubicBezTo>
                <a:lnTo>
                  <a:pt x="1012580" y="293207"/>
                </a:lnTo>
                <a:cubicBezTo>
                  <a:pt x="1096750" y="248412"/>
                  <a:pt x="1132257" y="206749"/>
                  <a:pt x="1132257" y="148796"/>
                </a:cubicBezTo>
                <a:cubicBezTo>
                  <a:pt x="1132257" y="65627"/>
                  <a:pt x="1056963" y="0"/>
                  <a:pt x="923971" y="0"/>
                </a:cubicBezTo>
                <a:cubicBezTo>
                  <a:pt x="771165" y="0"/>
                  <a:pt x="695871" y="84266"/>
                  <a:pt x="695871" y="189363"/>
                </a:cubicBezTo>
                <a:cubicBezTo>
                  <a:pt x="695871" y="246219"/>
                  <a:pt x="720282" y="303231"/>
                  <a:pt x="784480" y="372148"/>
                </a:cubicBezTo>
                <a:lnTo>
                  <a:pt x="785589" y="374340"/>
                </a:lnTo>
                <a:cubicBezTo>
                  <a:pt x="677008" y="425714"/>
                  <a:pt x="627235" y="508884"/>
                  <a:pt x="627235" y="594246"/>
                </a:cubicBezTo>
                <a:cubicBezTo>
                  <a:pt x="627235" y="707018"/>
                  <a:pt x="714734" y="801151"/>
                  <a:pt x="849787" y="801151"/>
                </a:cubicBezTo>
                <a:cubicBezTo>
                  <a:pt x="927300" y="801151"/>
                  <a:pt x="1018128" y="769356"/>
                  <a:pt x="1100079" y="712500"/>
                </a:cubicBezTo>
                <a:lnTo>
                  <a:pt x="1166496" y="783609"/>
                </a:lnTo>
                <a:lnTo>
                  <a:pt x="1340384" y="783609"/>
                </a:lnTo>
                <a:lnTo>
                  <a:pt x="1340384" y="778127"/>
                </a:lnTo>
                <a:lnTo>
                  <a:pt x="1198515" y="623692"/>
                </a:lnTo>
                <a:close/>
                <a:moveTo>
                  <a:pt x="256949" y="800994"/>
                </a:moveTo>
                <a:cubicBezTo>
                  <a:pt x="441934" y="800994"/>
                  <a:pt x="513898" y="691512"/>
                  <a:pt x="513898" y="548197"/>
                </a:cubicBezTo>
                <a:lnTo>
                  <a:pt x="513898" y="17542"/>
                </a:lnTo>
                <a:lnTo>
                  <a:pt x="376626" y="17542"/>
                </a:lnTo>
                <a:lnTo>
                  <a:pt x="376626" y="583282"/>
                </a:lnTo>
                <a:cubicBezTo>
                  <a:pt x="376626" y="675222"/>
                  <a:pt x="341120" y="729885"/>
                  <a:pt x="256949" y="729885"/>
                </a:cubicBezTo>
                <a:cubicBezTo>
                  <a:pt x="173889" y="729885"/>
                  <a:pt x="137272" y="671933"/>
                  <a:pt x="137272" y="572318"/>
                </a:cubicBezTo>
                <a:lnTo>
                  <a:pt x="137272" y="467221"/>
                </a:lnTo>
                <a:lnTo>
                  <a:pt x="0" y="501209"/>
                </a:lnTo>
                <a:lnTo>
                  <a:pt x="0" y="548197"/>
                </a:lnTo>
                <a:cubicBezTo>
                  <a:pt x="0" y="691668"/>
                  <a:pt x="71965" y="800994"/>
                  <a:pt x="256949" y="800994"/>
                </a:cubicBezTo>
              </a:path>
            </a:pathLst>
          </a:custGeom>
          <a:solidFill>
            <a:schemeClr val="bg1"/>
          </a:solidFill>
          <a:ln w="15840" cap="flat">
            <a:noFill/>
            <a:prstDash val="solid"/>
            <a:miter/>
          </a:ln>
        </p:spPr>
        <p:txBody>
          <a:bodyPr rtlCol="0" anchor="ctr"/>
          <a:lstStyle/>
          <a:p>
            <a:endParaRPr lang="en-GB" sz="3000"/>
          </a:p>
        </p:txBody>
      </p:sp>
    </p:spTree>
    <p:extLst>
      <p:ext uri="{BB962C8B-B14F-4D97-AF65-F5344CB8AC3E}">
        <p14:creationId xmlns:p14="http://schemas.microsoft.com/office/powerpoint/2010/main" val="10298009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am Slide x 4">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76EA39B-2942-9741-8948-C5E41AE57E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23" name="Picture Placeholder 3">
            <a:extLst>
              <a:ext uri="{FF2B5EF4-FFF2-40B4-BE49-F238E27FC236}">
                <a16:creationId xmlns:a16="http://schemas.microsoft.com/office/drawing/2014/main" id="{9858E5CC-B320-8459-7BD7-5CE14C5E3AC9}"/>
              </a:ext>
            </a:extLst>
          </p:cNvPr>
          <p:cNvSpPr>
            <a:spLocks noGrp="1"/>
          </p:cNvSpPr>
          <p:nvPr>
            <p:ph type="pic" sz="quarter" idx="23" hasCustomPrompt="1"/>
          </p:nvPr>
        </p:nvSpPr>
        <p:spPr>
          <a:xfrm>
            <a:off x="6161089" y="1309284"/>
            <a:ext cx="2795588" cy="2922992"/>
          </a:xfrm>
          <a:solidFill>
            <a:srgbClr val="F6F3F2"/>
          </a:solidFill>
        </p:spPr>
        <p:txBody>
          <a:bodyPr vert="horz" lIns="0" tIns="0" rIns="0" bIns="0" rtlCol="0">
            <a:noAutofit/>
          </a:bodyPr>
          <a:lstStyle>
            <a:lvl1pPr>
              <a:defRPr lang="en-GB" dirty="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24" name="Text Placeholder 10">
            <a:extLst>
              <a:ext uri="{FF2B5EF4-FFF2-40B4-BE49-F238E27FC236}">
                <a16:creationId xmlns:a16="http://schemas.microsoft.com/office/drawing/2014/main" id="{BA241006-FA7F-3ABD-E9C0-8E177A254F71}"/>
              </a:ext>
            </a:extLst>
          </p:cNvPr>
          <p:cNvSpPr>
            <a:spLocks noGrp="1"/>
          </p:cNvSpPr>
          <p:nvPr>
            <p:ph type="body" sz="quarter" idx="24" hasCustomPrompt="1"/>
          </p:nvPr>
        </p:nvSpPr>
        <p:spPr>
          <a:xfrm>
            <a:off x="6161088" y="4376738"/>
            <a:ext cx="2797905" cy="1893887"/>
          </a:xfrm>
        </p:spPr>
        <p:txBody>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2" name="Picture Placeholder 3">
            <a:extLst>
              <a:ext uri="{FF2B5EF4-FFF2-40B4-BE49-F238E27FC236}">
                <a16:creationId xmlns:a16="http://schemas.microsoft.com/office/drawing/2014/main" id="{AE4666F2-0E72-5C8A-DFF8-2DD7C6E4BAAE}"/>
              </a:ext>
            </a:extLst>
          </p:cNvPr>
          <p:cNvSpPr>
            <a:spLocks noGrp="1"/>
          </p:cNvSpPr>
          <p:nvPr>
            <p:ph type="pic" sz="quarter" idx="25" hasCustomPrompt="1"/>
          </p:nvPr>
        </p:nvSpPr>
        <p:spPr>
          <a:xfrm>
            <a:off x="3225801" y="1309284"/>
            <a:ext cx="2795588" cy="2922992"/>
          </a:xfrm>
          <a:solidFill>
            <a:srgbClr val="F6F3F2"/>
          </a:solidFill>
        </p:spPr>
        <p:txBody>
          <a:bodyPr vert="horz" lIns="0" tIns="0" rIns="0" bIns="0" rtlCol="0">
            <a:noAutofit/>
          </a:bodyPr>
          <a:lstStyle>
            <a:lvl1pPr>
              <a:defRPr lang="en-GB" dirty="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4" name="Text Placeholder 10">
            <a:extLst>
              <a:ext uri="{FF2B5EF4-FFF2-40B4-BE49-F238E27FC236}">
                <a16:creationId xmlns:a16="http://schemas.microsoft.com/office/drawing/2014/main" id="{9C68E616-CAC0-EE06-D15E-AFFEF3740EFF}"/>
              </a:ext>
            </a:extLst>
          </p:cNvPr>
          <p:cNvSpPr>
            <a:spLocks noGrp="1"/>
          </p:cNvSpPr>
          <p:nvPr>
            <p:ph type="body" sz="quarter" idx="26" hasCustomPrompt="1"/>
          </p:nvPr>
        </p:nvSpPr>
        <p:spPr>
          <a:xfrm>
            <a:off x="3225801" y="4376738"/>
            <a:ext cx="2794731" cy="1893887"/>
          </a:xfrm>
        </p:spPr>
        <p:txBody>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9" name="Picture Placeholder 3">
            <a:extLst>
              <a:ext uri="{FF2B5EF4-FFF2-40B4-BE49-F238E27FC236}">
                <a16:creationId xmlns:a16="http://schemas.microsoft.com/office/drawing/2014/main" id="{2D83ADDB-0799-3ABA-AFB5-0EF907EBBC1C}"/>
              </a:ext>
            </a:extLst>
          </p:cNvPr>
          <p:cNvSpPr>
            <a:spLocks noGrp="1"/>
          </p:cNvSpPr>
          <p:nvPr>
            <p:ph type="pic" sz="quarter" idx="27" hasCustomPrompt="1"/>
          </p:nvPr>
        </p:nvSpPr>
        <p:spPr>
          <a:xfrm>
            <a:off x="9119384" y="1309284"/>
            <a:ext cx="2795588" cy="2922992"/>
          </a:xfrm>
          <a:solidFill>
            <a:srgbClr val="F6F3F2"/>
          </a:solidFill>
        </p:spPr>
        <p:txBody>
          <a:bodyPr vert="horz" lIns="0" tIns="0" rIns="0" bIns="0" rtlCol="0">
            <a:noAutofit/>
          </a:bodyPr>
          <a:lstStyle>
            <a:lvl1pPr>
              <a:defRPr lang="en-GB" dirty="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10" name="Text Placeholder 10">
            <a:extLst>
              <a:ext uri="{FF2B5EF4-FFF2-40B4-BE49-F238E27FC236}">
                <a16:creationId xmlns:a16="http://schemas.microsoft.com/office/drawing/2014/main" id="{5A40ED4D-9D7E-FA31-0E92-48608769B8DC}"/>
              </a:ext>
            </a:extLst>
          </p:cNvPr>
          <p:cNvSpPr>
            <a:spLocks noGrp="1"/>
          </p:cNvSpPr>
          <p:nvPr>
            <p:ph type="body" sz="quarter" idx="28" hasCustomPrompt="1"/>
          </p:nvPr>
        </p:nvSpPr>
        <p:spPr>
          <a:xfrm>
            <a:off x="9119383" y="4376738"/>
            <a:ext cx="2797905" cy="1893887"/>
          </a:xfrm>
        </p:spPr>
        <p:txBody>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11" name="Picture Placeholder 3">
            <a:extLst>
              <a:ext uri="{FF2B5EF4-FFF2-40B4-BE49-F238E27FC236}">
                <a16:creationId xmlns:a16="http://schemas.microsoft.com/office/drawing/2014/main" id="{F5068F87-7E7A-B5CF-3CBC-E18B6DD0D732}"/>
              </a:ext>
            </a:extLst>
          </p:cNvPr>
          <p:cNvSpPr>
            <a:spLocks noGrp="1"/>
          </p:cNvSpPr>
          <p:nvPr>
            <p:ph type="pic" sz="quarter" idx="29" hasCustomPrompt="1"/>
          </p:nvPr>
        </p:nvSpPr>
        <p:spPr>
          <a:xfrm>
            <a:off x="291479" y="1309284"/>
            <a:ext cx="2795588" cy="2922992"/>
          </a:xfrm>
          <a:solidFill>
            <a:srgbClr val="F6F3F2"/>
          </a:solidFill>
        </p:spPr>
        <p:txBody>
          <a:bodyPr vert="horz" lIns="0" tIns="0" rIns="0" bIns="0" rtlCol="0">
            <a:noAutofit/>
          </a:bodyPr>
          <a:lstStyle>
            <a:lvl1pPr>
              <a:defRPr lang="en-GB" dirty="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12" name="Text Placeholder 10">
            <a:extLst>
              <a:ext uri="{FF2B5EF4-FFF2-40B4-BE49-F238E27FC236}">
                <a16:creationId xmlns:a16="http://schemas.microsoft.com/office/drawing/2014/main" id="{B4F951B9-FA91-8764-4AF1-2302D32F8D5A}"/>
              </a:ext>
            </a:extLst>
          </p:cNvPr>
          <p:cNvSpPr>
            <a:spLocks noGrp="1"/>
          </p:cNvSpPr>
          <p:nvPr>
            <p:ph type="body" sz="quarter" idx="30" hasCustomPrompt="1"/>
          </p:nvPr>
        </p:nvSpPr>
        <p:spPr>
          <a:xfrm>
            <a:off x="291479" y="4376738"/>
            <a:ext cx="2794731" cy="1893887"/>
          </a:xfrm>
        </p:spPr>
        <p:txBody>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3" name="Text Placeholder 7">
            <a:extLst>
              <a:ext uri="{FF2B5EF4-FFF2-40B4-BE49-F238E27FC236}">
                <a16:creationId xmlns:a16="http://schemas.microsoft.com/office/drawing/2014/main" id="{5F91C3EF-5967-CDBE-EACE-2531D873C36A}"/>
              </a:ext>
            </a:extLst>
          </p:cNvPr>
          <p:cNvSpPr>
            <a:spLocks noGrp="1"/>
          </p:cNvSpPr>
          <p:nvPr>
            <p:ph type="body" sz="quarter" idx="31"/>
          </p:nvPr>
        </p:nvSpPr>
        <p:spPr>
          <a:xfrm>
            <a:off x="8125200" y="293525"/>
            <a:ext cx="3778870" cy="878050"/>
          </a:xfrm>
        </p:spPr>
        <p:txBody>
          <a:bodyPr/>
          <a:lstStyle>
            <a:lvl1pPr>
              <a:defRPr sz="1400"/>
            </a:lvl1pPr>
            <a:lvl2pPr>
              <a:defRPr sz="1400"/>
            </a:lvl2pPr>
            <a:lvl3pPr>
              <a:defRPr sz="1200"/>
            </a:lvl3pPr>
          </a:lstStyle>
          <a:p>
            <a:pPr lvl="0"/>
            <a:r>
              <a:rPr lang="en-US"/>
              <a:t>Click to edit Master text styles</a:t>
            </a:r>
          </a:p>
          <a:p>
            <a:pPr lvl="1"/>
            <a:r>
              <a:rPr lang="en-US"/>
              <a:t>Second level</a:t>
            </a:r>
          </a:p>
          <a:p>
            <a:pPr lvl="2"/>
            <a:r>
              <a:rPr lang="en-US"/>
              <a:t>Third level</a:t>
            </a:r>
          </a:p>
        </p:txBody>
      </p:sp>
      <p:sp>
        <p:nvSpPr>
          <p:cNvPr id="13" name="Title 7">
            <a:extLst>
              <a:ext uri="{FF2B5EF4-FFF2-40B4-BE49-F238E27FC236}">
                <a16:creationId xmlns:a16="http://schemas.microsoft.com/office/drawing/2014/main" id="{DA47195B-21A0-9A63-E4DA-58F9F29E98B6}"/>
              </a:ext>
            </a:extLst>
          </p:cNvPr>
          <p:cNvSpPr>
            <a:spLocks noGrp="1"/>
          </p:cNvSpPr>
          <p:nvPr>
            <p:ph type="title" hasCustomPrompt="1"/>
          </p:nvPr>
        </p:nvSpPr>
        <p:spPr>
          <a:xfrm>
            <a:off x="288303" y="262800"/>
            <a:ext cx="5733085" cy="468590"/>
          </a:xfrm>
        </p:spPr>
        <p:txBody>
          <a:bodyPr/>
          <a:lstStyle>
            <a:lvl1pPr>
              <a:defRPr>
                <a:solidFill>
                  <a:schemeClr val="tx2"/>
                </a:solidFill>
              </a:defRPr>
            </a:lvl1pPr>
          </a:lstStyle>
          <a:p>
            <a:r>
              <a:rPr lang="en-US"/>
              <a:t>Master title style</a:t>
            </a:r>
            <a:endParaRPr lang="en-GB"/>
          </a:p>
        </p:txBody>
      </p:sp>
      <p:sp>
        <p:nvSpPr>
          <p:cNvPr id="5" name="Subtitle 2">
            <a:extLst>
              <a:ext uri="{FF2B5EF4-FFF2-40B4-BE49-F238E27FC236}">
                <a16:creationId xmlns:a16="http://schemas.microsoft.com/office/drawing/2014/main" id="{FB220D96-C4B3-B7EB-A87A-9845F48C33C3}"/>
              </a:ext>
            </a:extLst>
          </p:cNvPr>
          <p:cNvSpPr>
            <a:spLocks noGrp="1"/>
          </p:cNvSpPr>
          <p:nvPr>
            <p:ph type="subTitle" idx="16" hasCustomPrompt="1"/>
          </p:nvPr>
        </p:nvSpPr>
        <p:spPr>
          <a:xfrm>
            <a:off x="288303" y="713620"/>
            <a:ext cx="5732229"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910760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am Slide x 6">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76EA39B-2942-9741-8948-C5E41AE57E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4" name="Picture Placeholder 3">
            <a:extLst>
              <a:ext uri="{FF2B5EF4-FFF2-40B4-BE49-F238E27FC236}">
                <a16:creationId xmlns:a16="http://schemas.microsoft.com/office/drawing/2014/main" id="{3DD93883-FE82-F5D7-6954-1E4205A257B6}"/>
              </a:ext>
            </a:extLst>
          </p:cNvPr>
          <p:cNvSpPr>
            <a:spLocks noGrp="1"/>
          </p:cNvSpPr>
          <p:nvPr>
            <p:ph type="pic" sz="quarter" idx="13" hasCustomPrompt="1"/>
          </p:nvPr>
        </p:nvSpPr>
        <p:spPr>
          <a:xfrm>
            <a:off x="292100" y="2338388"/>
            <a:ext cx="1811338" cy="1893887"/>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11" name="Text Placeholder 10">
            <a:extLst>
              <a:ext uri="{FF2B5EF4-FFF2-40B4-BE49-F238E27FC236}">
                <a16:creationId xmlns:a16="http://schemas.microsoft.com/office/drawing/2014/main" id="{BAF95DAC-024B-BE13-C7C3-B8E962C0E286}"/>
              </a:ext>
            </a:extLst>
          </p:cNvPr>
          <p:cNvSpPr>
            <a:spLocks noGrp="1"/>
          </p:cNvSpPr>
          <p:nvPr>
            <p:ph type="body" sz="quarter" idx="14" hasCustomPrompt="1"/>
          </p:nvPr>
        </p:nvSpPr>
        <p:spPr>
          <a:xfrm>
            <a:off x="292100" y="4376738"/>
            <a:ext cx="1811338" cy="1893887"/>
          </a:xfrm>
        </p:spPr>
        <p:txBody>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12" name="Picture Placeholder 3">
            <a:extLst>
              <a:ext uri="{FF2B5EF4-FFF2-40B4-BE49-F238E27FC236}">
                <a16:creationId xmlns:a16="http://schemas.microsoft.com/office/drawing/2014/main" id="{D5C0A3F1-8272-1EE9-CC5E-D2F51E93821E}"/>
              </a:ext>
            </a:extLst>
          </p:cNvPr>
          <p:cNvSpPr>
            <a:spLocks noGrp="1"/>
          </p:cNvSpPr>
          <p:nvPr>
            <p:ph type="pic" sz="quarter" idx="15" hasCustomPrompt="1"/>
          </p:nvPr>
        </p:nvSpPr>
        <p:spPr>
          <a:xfrm>
            <a:off x="2251075" y="2338388"/>
            <a:ext cx="1811338" cy="1893887"/>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13" name="Text Placeholder 10">
            <a:extLst>
              <a:ext uri="{FF2B5EF4-FFF2-40B4-BE49-F238E27FC236}">
                <a16:creationId xmlns:a16="http://schemas.microsoft.com/office/drawing/2014/main" id="{07824833-215E-5CBF-9B67-8C5BFCFF600B}"/>
              </a:ext>
            </a:extLst>
          </p:cNvPr>
          <p:cNvSpPr>
            <a:spLocks noGrp="1"/>
          </p:cNvSpPr>
          <p:nvPr>
            <p:ph type="body" sz="quarter" idx="16" hasCustomPrompt="1"/>
          </p:nvPr>
        </p:nvSpPr>
        <p:spPr>
          <a:xfrm>
            <a:off x="2251075" y="4376738"/>
            <a:ext cx="1811338" cy="1893887"/>
          </a:xfrm>
        </p:spPr>
        <p:txBody>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17" name="Picture Placeholder 3">
            <a:extLst>
              <a:ext uri="{FF2B5EF4-FFF2-40B4-BE49-F238E27FC236}">
                <a16:creationId xmlns:a16="http://schemas.microsoft.com/office/drawing/2014/main" id="{BC82D359-5E82-6645-4BA5-091395FFBE4D}"/>
              </a:ext>
            </a:extLst>
          </p:cNvPr>
          <p:cNvSpPr>
            <a:spLocks noGrp="1"/>
          </p:cNvSpPr>
          <p:nvPr>
            <p:ph type="pic" sz="quarter" idx="17" hasCustomPrompt="1"/>
          </p:nvPr>
        </p:nvSpPr>
        <p:spPr>
          <a:xfrm>
            <a:off x="4206875" y="2338388"/>
            <a:ext cx="1811338" cy="1893887"/>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18" name="Text Placeholder 10">
            <a:extLst>
              <a:ext uri="{FF2B5EF4-FFF2-40B4-BE49-F238E27FC236}">
                <a16:creationId xmlns:a16="http://schemas.microsoft.com/office/drawing/2014/main" id="{988FBE5D-B4CD-CE1A-E7E9-92C4741B19DA}"/>
              </a:ext>
            </a:extLst>
          </p:cNvPr>
          <p:cNvSpPr>
            <a:spLocks noGrp="1"/>
          </p:cNvSpPr>
          <p:nvPr>
            <p:ph type="body" sz="quarter" idx="18" hasCustomPrompt="1"/>
          </p:nvPr>
        </p:nvSpPr>
        <p:spPr>
          <a:xfrm>
            <a:off x="4206875" y="4376738"/>
            <a:ext cx="1811338" cy="1893887"/>
          </a:xfrm>
        </p:spPr>
        <p:txBody>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19" name="Picture Placeholder 3">
            <a:extLst>
              <a:ext uri="{FF2B5EF4-FFF2-40B4-BE49-F238E27FC236}">
                <a16:creationId xmlns:a16="http://schemas.microsoft.com/office/drawing/2014/main" id="{AE6CF7F4-E399-5395-4477-3A071CFE8BF6}"/>
              </a:ext>
            </a:extLst>
          </p:cNvPr>
          <p:cNvSpPr>
            <a:spLocks noGrp="1"/>
          </p:cNvSpPr>
          <p:nvPr>
            <p:ph type="pic" sz="quarter" idx="19" hasCustomPrompt="1"/>
          </p:nvPr>
        </p:nvSpPr>
        <p:spPr>
          <a:xfrm>
            <a:off x="6165850" y="2338388"/>
            <a:ext cx="1811338" cy="1893887"/>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20" name="Text Placeholder 10">
            <a:extLst>
              <a:ext uri="{FF2B5EF4-FFF2-40B4-BE49-F238E27FC236}">
                <a16:creationId xmlns:a16="http://schemas.microsoft.com/office/drawing/2014/main" id="{7F69C6C1-FD43-DD7E-F8C1-DD938FA7E864}"/>
              </a:ext>
            </a:extLst>
          </p:cNvPr>
          <p:cNvSpPr>
            <a:spLocks noGrp="1"/>
          </p:cNvSpPr>
          <p:nvPr>
            <p:ph type="body" sz="quarter" idx="20" hasCustomPrompt="1"/>
          </p:nvPr>
        </p:nvSpPr>
        <p:spPr>
          <a:xfrm>
            <a:off x="6165850" y="4376738"/>
            <a:ext cx="1811338" cy="1893887"/>
          </a:xfrm>
        </p:spPr>
        <p:txBody>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21" name="Picture Placeholder 3">
            <a:extLst>
              <a:ext uri="{FF2B5EF4-FFF2-40B4-BE49-F238E27FC236}">
                <a16:creationId xmlns:a16="http://schemas.microsoft.com/office/drawing/2014/main" id="{C3F6ED5E-6C41-2A6E-8284-782D115E0AC8}"/>
              </a:ext>
            </a:extLst>
          </p:cNvPr>
          <p:cNvSpPr>
            <a:spLocks noGrp="1"/>
          </p:cNvSpPr>
          <p:nvPr>
            <p:ph type="pic" sz="quarter" idx="21" hasCustomPrompt="1"/>
          </p:nvPr>
        </p:nvSpPr>
        <p:spPr>
          <a:xfrm>
            <a:off x="8129587" y="2338388"/>
            <a:ext cx="1811338" cy="1893887"/>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22" name="Text Placeholder 10">
            <a:extLst>
              <a:ext uri="{FF2B5EF4-FFF2-40B4-BE49-F238E27FC236}">
                <a16:creationId xmlns:a16="http://schemas.microsoft.com/office/drawing/2014/main" id="{DE4654D5-A3A7-62DC-42E2-4450D8FF9149}"/>
              </a:ext>
            </a:extLst>
          </p:cNvPr>
          <p:cNvSpPr>
            <a:spLocks noGrp="1"/>
          </p:cNvSpPr>
          <p:nvPr>
            <p:ph type="body" sz="quarter" idx="22" hasCustomPrompt="1"/>
          </p:nvPr>
        </p:nvSpPr>
        <p:spPr>
          <a:xfrm>
            <a:off x="8129587" y="4376738"/>
            <a:ext cx="1811338" cy="1893887"/>
          </a:xfrm>
        </p:spPr>
        <p:txBody>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23" name="Picture Placeholder 3">
            <a:extLst>
              <a:ext uri="{FF2B5EF4-FFF2-40B4-BE49-F238E27FC236}">
                <a16:creationId xmlns:a16="http://schemas.microsoft.com/office/drawing/2014/main" id="{9858E5CC-B320-8459-7BD7-5CE14C5E3AC9}"/>
              </a:ext>
            </a:extLst>
          </p:cNvPr>
          <p:cNvSpPr>
            <a:spLocks noGrp="1"/>
          </p:cNvSpPr>
          <p:nvPr>
            <p:ph type="pic" sz="quarter" idx="23" hasCustomPrompt="1"/>
          </p:nvPr>
        </p:nvSpPr>
        <p:spPr>
          <a:xfrm>
            <a:off x="10088562" y="2338388"/>
            <a:ext cx="1811338" cy="1893887"/>
          </a:xfrm>
          <a:solidFill>
            <a:srgbClr val="F6F3F2"/>
          </a:solidFill>
        </p:spPr>
        <p:txBody>
          <a:bodyPr vert="horz" lIns="0" tIns="0" rIns="0" bIns="0" rtlCol="0">
            <a:noAutofit/>
          </a:bodyPr>
          <a:lstStyle>
            <a:lvl1pPr>
              <a:defRPr lang="en-GB" sz="1200" dirty="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24" name="Text Placeholder 10">
            <a:extLst>
              <a:ext uri="{FF2B5EF4-FFF2-40B4-BE49-F238E27FC236}">
                <a16:creationId xmlns:a16="http://schemas.microsoft.com/office/drawing/2014/main" id="{BA241006-FA7F-3ABD-E9C0-8E177A254F71}"/>
              </a:ext>
            </a:extLst>
          </p:cNvPr>
          <p:cNvSpPr>
            <a:spLocks noGrp="1"/>
          </p:cNvSpPr>
          <p:nvPr>
            <p:ph type="body" sz="quarter" idx="24" hasCustomPrompt="1"/>
          </p:nvPr>
        </p:nvSpPr>
        <p:spPr>
          <a:xfrm>
            <a:off x="10088562" y="4376738"/>
            <a:ext cx="1811338" cy="1893887"/>
          </a:xfrm>
        </p:spPr>
        <p:txBody>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2" name="Text Placeholder 7">
            <a:extLst>
              <a:ext uri="{FF2B5EF4-FFF2-40B4-BE49-F238E27FC236}">
                <a16:creationId xmlns:a16="http://schemas.microsoft.com/office/drawing/2014/main" id="{7BD20165-AAB7-7FF2-32A4-4043B7F5215A}"/>
              </a:ext>
            </a:extLst>
          </p:cNvPr>
          <p:cNvSpPr>
            <a:spLocks noGrp="1"/>
          </p:cNvSpPr>
          <p:nvPr>
            <p:ph type="body" sz="quarter" idx="25"/>
          </p:nvPr>
        </p:nvSpPr>
        <p:spPr>
          <a:xfrm>
            <a:off x="8124205" y="295201"/>
            <a:ext cx="3778870" cy="876375"/>
          </a:xfrm>
        </p:spPr>
        <p:txBody>
          <a:bodyPr/>
          <a:lstStyle>
            <a:lvl1pPr>
              <a:defRPr sz="1400"/>
            </a:lvl1pPr>
            <a:lvl2pPr>
              <a:defRPr sz="1400"/>
            </a:lvl2pPr>
            <a:lvl3pPr>
              <a:defRPr sz="1200"/>
            </a:lvl3pPr>
          </a:lstStyle>
          <a:p>
            <a:pPr lvl="0"/>
            <a:r>
              <a:rPr lang="en-US"/>
              <a:t>Click to edit Master text styles</a:t>
            </a:r>
          </a:p>
          <a:p>
            <a:pPr lvl="1"/>
            <a:r>
              <a:rPr lang="en-US"/>
              <a:t>Second level</a:t>
            </a:r>
          </a:p>
          <a:p>
            <a:pPr lvl="2"/>
            <a:r>
              <a:rPr lang="en-US"/>
              <a:t>Third level</a:t>
            </a:r>
          </a:p>
        </p:txBody>
      </p:sp>
      <p:sp>
        <p:nvSpPr>
          <p:cNvPr id="9" name="Title 7">
            <a:extLst>
              <a:ext uri="{FF2B5EF4-FFF2-40B4-BE49-F238E27FC236}">
                <a16:creationId xmlns:a16="http://schemas.microsoft.com/office/drawing/2014/main" id="{604F17DC-3526-6523-F6A2-A614A5877E66}"/>
              </a:ext>
            </a:extLst>
          </p:cNvPr>
          <p:cNvSpPr>
            <a:spLocks noGrp="1"/>
          </p:cNvSpPr>
          <p:nvPr>
            <p:ph type="title" hasCustomPrompt="1"/>
          </p:nvPr>
        </p:nvSpPr>
        <p:spPr>
          <a:xfrm>
            <a:off x="288304" y="262800"/>
            <a:ext cx="6710984" cy="457818"/>
          </a:xfrm>
        </p:spPr>
        <p:txBody>
          <a:bodyPr/>
          <a:lstStyle>
            <a:lvl1pPr>
              <a:defRPr>
                <a:solidFill>
                  <a:schemeClr val="tx2"/>
                </a:solidFill>
              </a:defRPr>
            </a:lvl1pPr>
          </a:lstStyle>
          <a:p>
            <a:r>
              <a:rPr lang="en-US"/>
              <a:t>Master title style</a:t>
            </a:r>
            <a:endParaRPr lang="en-GB"/>
          </a:p>
        </p:txBody>
      </p:sp>
      <p:sp>
        <p:nvSpPr>
          <p:cNvPr id="5" name="Subtitle 2">
            <a:extLst>
              <a:ext uri="{FF2B5EF4-FFF2-40B4-BE49-F238E27FC236}">
                <a16:creationId xmlns:a16="http://schemas.microsoft.com/office/drawing/2014/main" id="{C2B84ACE-520E-A875-5184-5F9EE6A46C07}"/>
              </a:ext>
            </a:extLst>
          </p:cNvPr>
          <p:cNvSpPr>
            <a:spLocks noGrp="1"/>
          </p:cNvSpPr>
          <p:nvPr>
            <p:ph type="subTitle" idx="26" hasCustomPrompt="1"/>
          </p:nvPr>
        </p:nvSpPr>
        <p:spPr>
          <a:xfrm>
            <a:off x="288302" y="713620"/>
            <a:ext cx="6713538"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22019494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am Slide x 12">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76EA39B-2942-9741-8948-C5E41AE57E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C02CF3-9045-EF62-4E25-544B1DCA8AEF}"/>
              </a:ext>
            </a:extLst>
          </p:cNvPr>
          <p:cNvSpPr>
            <a:spLocks noGrp="1"/>
          </p:cNvSpPr>
          <p:nvPr>
            <p:ph type="sldNum" sz="quarter" idx="12"/>
          </p:nvPr>
        </p:nvSpPr>
        <p:spPr/>
        <p:txBody>
          <a:bodyPr/>
          <a:lstStyle/>
          <a:p>
            <a:fld id="{AEC8D767-5246-2244-A4A3-B8AFB218393C}" type="slidenum">
              <a:rPr lang="en-GB" smtClean="0"/>
              <a:t>‹#›</a:t>
            </a:fld>
            <a:endParaRPr lang="en-GB"/>
          </a:p>
        </p:txBody>
      </p:sp>
      <p:sp>
        <p:nvSpPr>
          <p:cNvPr id="4" name="Picture Placeholder 3">
            <a:extLst>
              <a:ext uri="{FF2B5EF4-FFF2-40B4-BE49-F238E27FC236}">
                <a16:creationId xmlns:a16="http://schemas.microsoft.com/office/drawing/2014/main" id="{3DD93883-FE82-F5D7-6954-1E4205A257B6}"/>
              </a:ext>
            </a:extLst>
          </p:cNvPr>
          <p:cNvSpPr>
            <a:spLocks noGrp="1"/>
          </p:cNvSpPr>
          <p:nvPr>
            <p:ph type="pic" sz="quarter" idx="13" hasCustomPrompt="1"/>
          </p:nvPr>
        </p:nvSpPr>
        <p:spPr>
          <a:xfrm>
            <a:off x="292100" y="1325991"/>
            <a:ext cx="1810800" cy="1742358"/>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11" name="Text Placeholder 10">
            <a:extLst>
              <a:ext uri="{FF2B5EF4-FFF2-40B4-BE49-F238E27FC236}">
                <a16:creationId xmlns:a16="http://schemas.microsoft.com/office/drawing/2014/main" id="{BAF95DAC-024B-BE13-C7C3-B8E962C0E286}"/>
              </a:ext>
            </a:extLst>
          </p:cNvPr>
          <p:cNvSpPr>
            <a:spLocks noGrp="1"/>
          </p:cNvSpPr>
          <p:nvPr>
            <p:ph type="body" sz="quarter" idx="14" hasCustomPrompt="1"/>
          </p:nvPr>
        </p:nvSpPr>
        <p:spPr>
          <a:xfrm>
            <a:off x="292100" y="3133127"/>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12" name="Picture Placeholder 3">
            <a:extLst>
              <a:ext uri="{FF2B5EF4-FFF2-40B4-BE49-F238E27FC236}">
                <a16:creationId xmlns:a16="http://schemas.microsoft.com/office/drawing/2014/main" id="{D5C0A3F1-8272-1EE9-CC5E-D2F51E93821E}"/>
              </a:ext>
            </a:extLst>
          </p:cNvPr>
          <p:cNvSpPr>
            <a:spLocks noGrp="1"/>
          </p:cNvSpPr>
          <p:nvPr>
            <p:ph type="pic" sz="quarter" idx="15" hasCustomPrompt="1"/>
          </p:nvPr>
        </p:nvSpPr>
        <p:spPr>
          <a:xfrm>
            <a:off x="2251075" y="1325991"/>
            <a:ext cx="1810800" cy="1742358"/>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13" name="Text Placeholder 10">
            <a:extLst>
              <a:ext uri="{FF2B5EF4-FFF2-40B4-BE49-F238E27FC236}">
                <a16:creationId xmlns:a16="http://schemas.microsoft.com/office/drawing/2014/main" id="{07824833-215E-5CBF-9B67-8C5BFCFF600B}"/>
              </a:ext>
            </a:extLst>
          </p:cNvPr>
          <p:cNvSpPr>
            <a:spLocks noGrp="1"/>
          </p:cNvSpPr>
          <p:nvPr>
            <p:ph type="body" sz="quarter" idx="16" hasCustomPrompt="1"/>
          </p:nvPr>
        </p:nvSpPr>
        <p:spPr>
          <a:xfrm>
            <a:off x="2251075" y="3133127"/>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17" name="Picture Placeholder 3">
            <a:extLst>
              <a:ext uri="{FF2B5EF4-FFF2-40B4-BE49-F238E27FC236}">
                <a16:creationId xmlns:a16="http://schemas.microsoft.com/office/drawing/2014/main" id="{BC82D359-5E82-6645-4BA5-091395FFBE4D}"/>
              </a:ext>
            </a:extLst>
          </p:cNvPr>
          <p:cNvSpPr>
            <a:spLocks noGrp="1"/>
          </p:cNvSpPr>
          <p:nvPr>
            <p:ph type="pic" sz="quarter" idx="17" hasCustomPrompt="1"/>
          </p:nvPr>
        </p:nvSpPr>
        <p:spPr>
          <a:xfrm>
            <a:off x="4206875" y="1325991"/>
            <a:ext cx="1810800" cy="1742358"/>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18" name="Text Placeholder 10">
            <a:extLst>
              <a:ext uri="{FF2B5EF4-FFF2-40B4-BE49-F238E27FC236}">
                <a16:creationId xmlns:a16="http://schemas.microsoft.com/office/drawing/2014/main" id="{988FBE5D-B4CD-CE1A-E7E9-92C4741B19DA}"/>
              </a:ext>
            </a:extLst>
          </p:cNvPr>
          <p:cNvSpPr>
            <a:spLocks noGrp="1"/>
          </p:cNvSpPr>
          <p:nvPr>
            <p:ph type="body" sz="quarter" idx="18" hasCustomPrompt="1"/>
          </p:nvPr>
        </p:nvSpPr>
        <p:spPr>
          <a:xfrm>
            <a:off x="4206875" y="3133127"/>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19" name="Picture Placeholder 3">
            <a:extLst>
              <a:ext uri="{FF2B5EF4-FFF2-40B4-BE49-F238E27FC236}">
                <a16:creationId xmlns:a16="http://schemas.microsoft.com/office/drawing/2014/main" id="{AE6CF7F4-E399-5395-4477-3A071CFE8BF6}"/>
              </a:ext>
            </a:extLst>
          </p:cNvPr>
          <p:cNvSpPr>
            <a:spLocks noGrp="1"/>
          </p:cNvSpPr>
          <p:nvPr>
            <p:ph type="pic" sz="quarter" idx="19" hasCustomPrompt="1"/>
          </p:nvPr>
        </p:nvSpPr>
        <p:spPr>
          <a:xfrm>
            <a:off x="6165850" y="1325991"/>
            <a:ext cx="1810800" cy="1742358"/>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20" name="Text Placeholder 10">
            <a:extLst>
              <a:ext uri="{FF2B5EF4-FFF2-40B4-BE49-F238E27FC236}">
                <a16:creationId xmlns:a16="http://schemas.microsoft.com/office/drawing/2014/main" id="{7F69C6C1-FD43-DD7E-F8C1-DD938FA7E864}"/>
              </a:ext>
            </a:extLst>
          </p:cNvPr>
          <p:cNvSpPr>
            <a:spLocks noGrp="1"/>
          </p:cNvSpPr>
          <p:nvPr>
            <p:ph type="body" sz="quarter" idx="20" hasCustomPrompt="1"/>
          </p:nvPr>
        </p:nvSpPr>
        <p:spPr>
          <a:xfrm>
            <a:off x="6165850" y="3133127"/>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21" name="Picture Placeholder 3">
            <a:extLst>
              <a:ext uri="{FF2B5EF4-FFF2-40B4-BE49-F238E27FC236}">
                <a16:creationId xmlns:a16="http://schemas.microsoft.com/office/drawing/2014/main" id="{C3F6ED5E-6C41-2A6E-8284-782D115E0AC8}"/>
              </a:ext>
            </a:extLst>
          </p:cNvPr>
          <p:cNvSpPr>
            <a:spLocks noGrp="1"/>
          </p:cNvSpPr>
          <p:nvPr>
            <p:ph type="pic" sz="quarter" idx="21" hasCustomPrompt="1"/>
          </p:nvPr>
        </p:nvSpPr>
        <p:spPr>
          <a:xfrm>
            <a:off x="8129587" y="1325991"/>
            <a:ext cx="1810800" cy="1742358"/>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22" name="Text Placeholder 10">
            <a:extLst>
              <a:ext uri="{FF2B5EF4-FFF2-40B4-BE49-F238E27FC236}">
                <a16:creationId xmlns:a16="http://schemas.microsoft.com/office/drawing/2014/main" id="{DE4654D5-A3A7-62DC-42E2-4450D8FF9149}"/>
              </a:ext>
            </a:extLst>
          </p:cNvPr>
          <p:cNvSpPr>
            <a:spLocks noGrp="1"/>
          </p:cNvSpPr>
          <p:nvPr>
            <p:ph type="body" sz="quarter" idx="22" hasCustomPrompt="1"/>
          </p:nvPr>
        </p:nvSpPr>
        <p:spPr>
          <a:xfrm>
            <a:off x="8129587" y="3133127"/>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23" name="Picture Placeholder 3">
            <a:extLst>
              <a:ext uri="{FF2B5EF4-FFF2-40B4-BE49-F238E27FC236}">
                <a16:creationId xmlns:a16="http://schemas.microsoft.com/office/drawing/2014/main" id="{9858E5CC-B320-8459-7BD7-5CE14C5E3AC9}"/>
              </a:ext>
            </a:extLst>
          </p:cNvPr>
          <p:cNvSpPr>
            <a:spLocks noGrp="1"/>
          </p:cNvSpPr>
          <p:nvPr>
            <p:ph type="pic" sz="quarter" idx="23" hasCustomPrompt="1"/>
          </p:nvPr>
        </p:nvSpPr>
        <p:spPr>
          <a:xfrm>
            <a:off x="10088562" y="1325991"/>
            <a:ext cx="1810800" cy="1742358"/>
          </a:xfrm>
          <a:solidFill>
            <a:srgbClr val="F6F3F2"/>
          </a:solidFill>
        </p:spPr>
        <p:txBody>
          <a:bodyPr vert="horz" lIns="0" tIns="0" rIns="0" bIns="0" rtlCol="0">
            <a:noAutofit/>
          </a:bodyPr>
          <a:lstStyle>
            <a:lvl1pPr>
              <a:defRPr lang="en-GB" sz="1200" dirty="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24" name="Text Placeholder 10">
            <a:extLst>
              <a:ext uri="{FF2B5EF4-FFF2-40B4-BE49-F238E27FC236}">
                <a16:creationId xmlns:a16="http://schemas.microsoft.com/office/drawing/2014/main" id="{BA241006-FA7F-3ABD-E9C0-8E177A254F71}"/>
              </a:ext>
            </a:extLst>
          </p:cNvPr>
          <p:cNvSpPr>
            <a:spLocks noGrp="1"/>
          </p:cNvSpPr>
          <p:nvPr>
            <p:ph type="body" sz="quarter" idx="24" hasCustomPrompt="1"/>
          </p:nvPr>
        </p:nvSpPr>
        <p:spPr>
          <a:xfrm>
            <a:off x="10088562" y="3133127"/>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2" name="Text Placeholder 7">
            <a:extLst>
              <a:ext uri="{FF2B5EF4-FFF2-40B4-BE49-F238E27FC236}">
                <a16:creationId xmlns:a16="http://schemas.microsoft.com/office/drawing/2014/main" id="{7BD20165-AAB7-7FF2-32A4-4043B7F5215A}"/>
              </a:ext>
            </a:extLst>
          </p:cNvPr>
          <p:cNvSpPr>
            <a:spLocks noGrp="1"/>
          </p:cNvSpPr>
          <p:nvPr>
            <p:ph type="body" sz="quarter" idx="25"/>
          </p:nvPr>
        </p:nvSpPr>
        <p:spPr>
          <a:xfrm>
            <a:off x="8124205" y="295201"/>
            <a:ext cx="3778870" cy="876375"/>
          </a:xfrm>
        </p:spPr>
        <p:txBody>
          <a:bodyPr/>
          <a:lstStyle>
            <a:lvl1pPr>
              <a:defRPr sz="1400"/>
            </a:lvl1pPr>
            <a:lvl2pPr>
              <a:defRPr sz="1400"/>
            </a:lvl2pPr>
            <a:lvl3pPr>
              <a:defRPr sz="1200"/>
            </a:lvl3pPr>
          </a:lstStyle>
          <a:p>
            <a:pPr lvl="0"/>
            <a:r>
              <a:rPr lang="en-US"/>
              <a:t>Click to edit Master text styles</a:t>
            </a:r>
          </a:p>
          <a:p>
            <a:pPr lvl="1"/>
            <a:r>
              <a:rPr lang="en-US"/>
              <a:t>Second level</a:t>
            </a:r>
          </a:p>
          <a:p>
            <a:pPr lvl="2"/>
            <a:r>
              <a:rPr lang="en-US"/>
              <a:t>Third level</a:t>
            </a:r>
          </a:p>
        </p:txBody>
      </p:sp>
      <p:sp>
        <p:nvSpPr>
          <p:cNvPr id="30" name="Picture Placeholder 3">
            <a:extLst>
              <a:ext uri="{FF2B5EF4-FFF2-40B4-BE49-F238E27FC236}">
                <a16:creationId xmlns:a16="http://schemas.microsoft.com/office/drawing/2014/main" id="{1E351EF8-8286-87AC-38C6-7E9DC74AA5D5}"/>
              </a:ext>
            </a:extLst>
          </p:cNvPr>
          <p:cNvSpPr>
            <a:spLocks noGrp="1"/>
          </p:cNvSpPr>
          <p:nvPr>
            <p:ph type="pic" sz="quarter" idx="26" hasCustomPrompt="1"/>
          </p:nvPr>
        </p:nvSpPr>
        <p:spPr>
          <a:xfrm>
            <a:off x="292100" y="3832986"/>
            <a:ext cx="1810800" cy="1742358"/>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31" name="Text Placeholder 10">
            <a:extLst>
              <a:ext uri="{FF2B5EF4-FFF2-40B4-BE49-F238E27FC236}">
                <a16:creationId xmlns:a16="http://schemas.microsoft.com/office/drawing/2014/main" id="{7D881FA5-55EC-F926-2B2E-C6A382AF84D6}"/>
              </a:ext>
            </a:extLst>
          </p:cNvPr>
          <p:cNvSpPr>
            <a:spLocks noGrp="1"/>
          </p:cNvSpPr>
          <p:nvPr>
            <p:ph type="body" sz="quarter" idx="27" hasCustomPrompt="1"/>
          </p:nvPr>
        </p:nvSpPr>
        <p:spPr>
          <a:xfrm>
            <a:off x="292100" y="5640122"/>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32" name="Picture Placeholder 3">
            <a:extLst>
              <a:ext uri="{FF2B5EF4-FFF2-40B4-BE49-F238E27FC236}">
                <a16:creationId xmlns:a16="http://schemas.microsoft.com/office/drawing/2014/main" id="{BBC82E01-F7FE-2EAB-B8E7-5960A7A58603}"/>
              </a:ext>
            </a:extLst>
          </p:cNvPr>
          <p:cNvSpPr>
            <a:spLocks noGrp="1"/>
          </p:cNvSpPr>
          <p:nvPr>
            <p:ph type="pic" sz="quarter" idx="28" hasCustomPrompt="1"/>
          </p:nvPr>
        </p:nvSpPr>
        <p:spPr>
          <a:xfrm>
            <a:off x="2251075" y="3832986"/>
            <a:ext cx="1810800" cy="1742358"/>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33" name="Text Placeholder 10">
            <a:extLst>
              <a:ext uri="{FF2B5EF4-FFF2-40B4-BE49-F238E27FC236}">
                <a16:creationId xmlns:a16="http://schemas.microsoft.com/office/drawing/2014/main" id="{AF3DAD82-5491-5A1C-AF05-DBECB12413C0}"/>
              </a:ext>
            </a:extLst>
          </p:cNvPr>
          <p:cNvSpPr>
            <a:spLocks noGrp="1"/>
          </p:cNvSpPr>
          <p:nvPr>
            <p:ph type="body" sz="quarter" idx="29" hasCustomPrompt="1"/>
          </p:nvPr>
        </p:nvSpPr>
        <p:spPr>
          <a:xfrm>
            <a:off x="2251075" y="5640122"/>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34" name="Picture Placeholder 3">
            <a:extLst>
              <a:ext uri="{FF2B5EF4-FFF2-40B4-BE49-F238E27FC236}">
                <a16:creationId xmlns:a16="http://schemas.microsoft.com/office/drawing/2014/main" id="{D56B49B1-E5CE-83C1-0D25-0898269814D0}"/>
              </a:ext>
            </a:extLst>
          </p:cNvPr>
          <p:cNvSpPr>
            <a:spLocks noGrp="1"/>
          </p:cNvSpPr>
          <p:nvPr>
            <p:ph type="pic" sz="quarter" idx="30" hasCustomPrompt="1"/>
          </p:nvPr>
        </p:nvSpPr>
        <p:spPr>
          <a:xfrm>
            <a:off x="4206875" y="3832986"/>
            <a:ext cx="1810800" cy="1742358"/>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35" name="Text Placeholder 10">
            <a:extLst>
              <a:ext uri="{FF2B5EF4-FFF2-40B4-BE49-F238E27FC236}">
                <a16:creationId xmlns:a16="http://schemas.microsoft.com/office/drawing/2014/main" id="{0D879563-9332-8DE6-BC2B-72B716864FC8}"/>
              </a:ext>
            </a:extLst>
          </p:cNvPr>
          <p:cNvSpPr>
            <a:spLocks noGrp="1"/>
          </p:cNvSpPr>
          <p:nvPr>
            <p:ph type="body" sz="quarter" idx="31" hasCustomPrompt="1"/>
          </p:nvPr>
        </p:nvSpPr>
        <p:spPr>
          <a:xfrm>
            <a:off x="4206875" y="5640122"/>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36" name="Picture Placeholder 3">
            <a:extLst>
              <a:ext uri="{FF2B5EF4-FFF2-40B4-BE49-F238E27FC236}">
                <a16:creationId xmlns:a16="http://schemas.microsoft.com/office/drawing/2014/main" id="{34E06054-2590-E998-043B-8F545070935C}"/>
              </a:ext>
            </a:extLst>
          </p:cNvPr>
          <p:cNvSpPr>
            <a:spLocks noGrp="1"/>
          </p:cNvSpPr>
          <p:nvPr>
            <p:ph type="pic" sz="quarter" idx="32" hasCustomPrompt="1"/>
          </p:nvPr>
        </p:nvSpPr>
        <p:spPr>
          <a:xfrm>
            <a:off x="6165850" y="3832986"/>
            <a:ext cx="1810800" cy="1742358"/>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37" name="Text Placeholder 10">
            <a:extLst>
              <a:ext uri="{FF2B5EF4-FFF2-40B4-BE49-F238E27FC236}">
                <a16:creationId xmlns:a16="http://schemas.microsoft.com/office/drawing/2014/main" id="{B2E849EB-3C88-7D18-ED79-F55E7AB9250D}"/>
              </a:ext>
            </a:extLst>
          </p:cNvPr>
          <p:cNvSpPr>
            <a:spLocks noGrp="1"/>
          </p:cNvSpPr>
          <p:nvPr>
            <p:ph type="body" sz="quarter" idx="33" hasCustomPrompt="1"/>
          </p:nvPr>
        </p:nvSpPr>
        <p:spPr>
          <a:xfrm>
            <a:off x="6165850" y="5640122"/>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38" name="Picture Placeholder 3">
            <a:extLst>
              <a:ext uri="{FF2B5EF4-FFF2-40B4-BE49-F238E27FC236}">
                <a16:creationId xmlns:a16="http://schemas.microsoft.com/office/drawing/2014/main" id="{3A8CC4AE-06AB-5A91-10DC-6C53FFB4A23A}"/>
              </a:ext>
            </a:extLst>
          </p:cNvPr>
          <p:cNvSpPr>
            <a:spLocks noGrp="1"/>
          </p:cNvSpPr>
          <p:nvPr>
            <p:ph type="pic" sz="quarter" idx="34" hasCustomPrompt="1"/>
          </p:nvPr>
        </p:nvSpPr>
        <p:spPr>
          <a:xfrm>
            <a:off x="8129587" y="3832986"/>
            <a:ext cx="1810800" cy="1742358"/>
          </a:xfrm>
          <a:solidFill>
            <a:srgbClr val="F6F3F2"/>
          </a:solidFill>
        </p:spPr>
        <p:txBody>
          <a:bodyPr vert="horz" lIns="0" tIns="0" rIns="0" bIns="0" rtlCol="0">
            <a:noAutofit/>
          </a:bodyPr>
          <a:lstStyle>
            <a:lvl1pPr>
              <a:defRPr lang="en-GB" sz="120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39" name="Text Placeholder 10">
            <a:extLst>
              <a:ext uri="{FF2B5EF4-FFF2-40B4-BE49-F238E27FC236}">
                <a16:creationId xmlns:a16="http://schemas.microsoft.com/office/drawing/2014/main" id="{5B2ACD70-936B-5D18-96B7-1BF64FC6E214}"/>
              </a:ext>
            </a:extLst>
          </p:cNvPr>
          <p:cNvSpPr>
            <a:spLocks noGrp="1"/>
          </p:cNvSpPr>
          <p:nvPr>
            <p:ph type="body" sz="quarter" idx="35" hasCustomPrompt="1"/>
          </p:nvPr>
        </p:nvSpPr>
        <p:spPr>
          <a:xfrm>
            <a:off x="8129587" y="5640122"/>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40" name="Picture Placeholder 3">
            <a:extLst>
              <a:ext uri="{FF2B5EF4-FFF2-40B4-BE49-F238E27FC236}">
                <a16:creationId xmlns:a16="http://schemas.microsoft.com/office/drawing/2014/main" id="{96B65B4A-309C-6AFF-3233-21C6FE13D295}"/>
              </a:ext>
            </a:extLst>
          </p:cNvPr>
          <p:cNvSpPr>
            <a:spLocks noGrp="1"/>
          </p:cNvSpPr>
          <p:nvPr>
            <p:ph type="pic" sz="quarter" idx="36" hasCustomPrompt="1"/>
          </p:nvPr>
        </p:nvSpPr>
        <p:spPr>
          <a:xfrm>
            <a:off x="10088562" y="3832986"/>
            <a:ext cx="1810800" cy="1742358"/>
          </a:xfrm>
          <a:solidFill>
            <a:srgbClr val="F6F3F2"/>
          </a:solidFill>
        </p:spPr>
        <p:txBody>
          <a:bodyPr vert="horz" lIns="0" tIns="0" rIns="0" bIns="0" rtlCol="0">
            <a:noAutofit/>
          </a:bodyPr>
          <a:lstStyle>
            <a:lvl1pPr>
              <a:defRPr lang="en-GB" sz="1200" dirty="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team member headshot.</a:t>
            </a:r>
          </a:p>
        </p:txBody>
      </p:sp>
      <p:sp>
        <p:nvSpPr>
          <p:cNvPr id="41" name="Text Placeholder 10">
            <a:extLst>
              <a:ext uri="{FF2B5EF4-FFF2-40B4-BE49-F238E27FC236}">
                <a16:creationId xmlns:a16="http://schemas.microsoft.com/office/drawing/2014/main" id="{56786C68-DCD8-DE01-5F52-6FF88150DD6E}"/>
              </a:ext>
            </a:extLst>
          </p:cNvPr>
          <p:cNvSpPr>
            <a:spLocks noGrp="1"/>
          </p:cNvSpPr>
          <p:nvPr>
            <p:ph type="body" sz="quarter" idx="37" hasCustomPrompt="1"/>
          </p:nvPr>
        </p:nvSpPr>
        <p:spPr>
          <a:xfrm>
            <a:off x="10088562" y="5640122"/>
            <a:ext cx="1811338" cy="464807"/>
          </a:xfrm>
        </p:spPr>
        <p:txBody>
          <a:bodyPr wrap="square">
            <a:spAutoFit/>
          </a:bodyPr>
          <a:lstStyle>
            <a:lvl1pPr>
              <a:spcBef>
                <a:spcPts val="0"/>
              </a:spcBef>
              <a:spcAft>
                <a:spcPts val="0"/>
              </a:spcAft>
              <a:defRPr lang="en-GB" sz="1400" b="1" i="0" kern="1200" dirty="0">
                <a:solidFill>
                  <a:schemeClr val="tx1"/>
                </a:solidFill>
                <a:latin typeface="Johnson Text" pitchFamily="2" charset="77"/>
                <a:ea typeface="+mn-ea"/>
                <a:cs typeface="+mn-cs"/>
              </a:defRPr>
            </a:lvl1pPr>
            <a:lvl2pPr marL="0" indent="0">
              <a:spcBef>
                <a:spcPts val="0"/>
              </a:spcBef>
              <a:spcAft>
                <a:spcPts val="0"/>
              </a:spcAft>
              <a:buNone/>
              <a:defRPr sz="1400" b="0" i="0">
                <a:solidFill>
                  <a:schemeClr val="tx1"/>
                </a:solidFill>
                <a:latin typeface="Johnson Text" pitchFamily="2" charset="77"/>
              </a:defRPr>
            </a:lvl2pPr>
            <a:lvl3pPr marL="320662" indent="-320662">
              <a:spcBef>
                <a:spcPts val="0"/>
              </a:spcBef>
              <a:spcAft>
                <a:spcPts val="0"/>
              </a:spcAft>
              <a:tabLst/>
              <a:defRPr/>
            </a:lvl3pPr>
            <a:lvl4pPr>
              <a:spcBef>
                <a:spcPts val="0"/>
              </a:spcBef>
              <a:spcAft>
                <a:spcPts val="0"/>
              </a:spcAft>
              <a:defRPr/>
            </a:lvl4pPr>
            <a:lvl5pPr>
              <a:spcBef>
                <a:spcPts val="0"/>
              </a:spcBef>
              <a:spcAft>
                <a:spcPts val="0"/>
              </a:spcAft>
              <a:defRPr/>
            </a:lvl5pPr>
          </a:lstStyle>
          <a:p>
            <a:pPr lvl="0"/>
            <a:r>
              <a:rPr lang="en-GB" err="1"/>
              <a:t>Firstname</a:t>
            </a:r>
            <a:r>
              <a:rPr lang="en-GB"/>
              <a:t> Surname</a:t>
            </a:r>
          </a:p>
          <a:p>
            <a:pPr lvl="1"/>
            <a:r>
              <a:rPr lang="en-GB"/>
              <a:t>Role, Location</a:t>
            </a:r>
          </a:p>
        </p:txBody>
      </p:sp>
      <p:sp>
        <p:nvSpPr>
          <p:cNvPr id="5" name="Title 7">
            <a:extLst>
              <a:ext uri="{FF2B5EF4-FFF2-40B4-BE49-F238E27FC236}">
                <a16:creationId xmlns:a16="http://schemas.microsoft.com/office/drawing/2014/main" id="{520EE9D3-6988-A53A-4B71-0F5506C1DB6D}"/>
              </a:ext>
            </a:extLst>
          </p:cNvPr>
          <p:cNvSpPr>
            <a:spLocks noGrp="1"/>
          </p:cNvSpPr>
          <p:nvPr>
            <p:ph type="title" hasCustomPrompt="1"/>
          </p:nvPr>
        </p:nvSpPr>
        <p:spPr>
          <a:xfrm>
            <a:off x="288304" y="262800"/>
            <a:ext cx="6710984" cy="457818"/>
          </a:xfrm>
        </p:spPr>
        <p:txBody>
          <a:bodyPr/>
          <a:lstStyle>
            <a:lvl1pPr>
              <a:defRPr>
                <a:solidFill>
                  <a:schemeClr val="tx2"/>
                </a:solidFill>
              </a:defRPr>
            </a:lvl1pPr>
          </a:lstStyle>
          <a:p>
            <a:r>
              <a:rPr lang="en-US"/>
              <a:t>Master title style</a:t>
            </a:r>
            <a:endParaRPr lang="en-GB"/>
          </a:p>
        </p:txBody>
      </p:sp>
      <p:sp>
        <p:nvSpPr>
          <p:cNvPr id="8" name="Subtitle 2">
            <a:extLst>
              <a:ext uri="{FF2B5EF4-FFF2-40B4-BE49-F238E27FC236}">
                <a16:creationId xmlns:a16="http://schemas.microsoft.com/office/drawing/2014/main" id="{A29A91CD-56E3-1B05-9890-3FE2231364A5}"/>
              </a:ext>
            </a:extLst>
          </p:cNvPr>
          <p:cNvSpPr>
            <a:spLocks noGrp="1"/>
          </p:cNvSpPr>
          <p:nvPr>
            <p:ph type="subTitle" idx="38" hasCustomPrompt="1"/>
          </p:nvPr>
        </p:nvSpPr>
        <p:spPr>
          <a:xfrm>
            <a:off x="288302" y="713620"/>
            <a:ext cx="6713538" cy="289438"/>
          </a:xfrm>
        </p:spPr>
        <p:txBody>
          <a:bodyPr vert="horz" wrap="square" lIns="0" tIns="0" rIns="0" bIns="0" rtlCol="0" anchor="t">
            <a:spAutoFit/>
          </a:bodyPr>
          <a:lstStyle>
            <a:lvl1pPr>
              <a:defRPr lang="en-GB" b="1" dirty="0"/>
            </a:lvl1pPr>
          </a:lstStyle>
          <a:p>
            <a:pPr lvl="0">
              <a:spcBef>
                <a:spcPts val="0"/>
              </a:spcBef>
              <a:spcAft>
                <a:spcPts val="0"/>
              </a:spcAft>
            </a:pPr>
            <a:r>
              <a:rPr lang="en-GB"/>
              <a:t>Subtitle goes here if required</a:t>
            </a:r>
          </a:p>
        </p:txBody>
      </p:sp>
    </p:spTree>
    <p:extLst>
      <p:ext uri="{BB962C8B-B14F-4D97-AF65-F5344CB8AC3E}">
        <p14:creationId xmlns:p14="http://schemas.microsoft.com/office/powerpoint/2010/main" val="19634280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tx2"/>
        </a:solidFill>
        <a:effectLst/>
      </p:bgPr>
    </p:bg>
    <p:spTree>
      <p:nvGrpSpPr>
        <p:cNvPr id="1" name=""/>
        <p:cNvGrpSpPr/>
        <p:nvPr/>
      </p:nvGrpSpPr>
      <p:grpSpPr>
        <a:xfrm>
          <a:off x="0" y="0"/>
          <a:ext cx="0" cy="0"/>
          <a:chOff x="0" y="0"/>
          <a:chExt cx="0" cy="0"/>
        </a:xfrm>
      </p:grpSpPr>
      <p:sp>
        <p:nvSpPr>
          <p:cNvPr id="10" name="Text Placeholder 31">
            <a:extLst>
              <a:ext uri="{FF2B5EF4-FFF2-40B4-BE49-F238E27FC236}">
                <a16:creationId xmlns:a16="http://schemas.microsoft.com/office/drawing/2014/main" id="{938BB031-45ED-95FB-C1C5-66605571CD90}"/>
              </a:ext>
            </a:extLst>
          </p:cNvPr>
          <p:cNvSpPr>
            <a:spLocks noGrp="1"/>
          </p:cNvSpPr>
          <p:nvPr>
            <p:ph type="body" sz="quarter" idx="10" hasCustomPrompt="1"/>
          </p:nvPr>
        </p:nvSpPr>
        <p:spPr>
          <a:xfrm>
            <a:off x="9104313" y="5880220"/>
            <a:ext cx="2795587" cy="717180"/>
          </a:xfrm>
        </p:spPr>
        <p:txBody>
          <a:bodyPr anchor="b"/>
          <a:lstStyle>
            <a:lvl1pPr>
              <a:lnSpc>
                <a:spcPct val="100000"/>
              </a:lnSpc>
              <a:spcBef>
                <a:spcPts val="0"/>
              </a:spcBef>
              <a:spcAft>
                <a:spcPts val="0"/>
              </a:spcAft>
              <a:defRPr sz="1000">
                <a:solidFill>
                  <a:schemeClr val="bg1"/>
                </a:solidFill>
              </a:defRPr>
            </a:lvl1pPr>
          </a:lstStyle>
          <a:p>
            <a:r>
              <a:rPr lang="en-GB"/>
              <a:t>Supporting details – delete if not required</a:t>
            </a:r>
          </a:p>
        </p:txBody>
      </p:sp>
      <p:sp>
        <p:nvSpPr>
          <p:cNvPr id="2" name="Title 1">
            <a:extLst>
              <a:ext uri="{FF2B5EF4-FFF2-40B4-BE49-F238E27FC236}">
                <a16:creationId xmlns:a16="http://schemas.microsoft.com/office/drawing/2014/main" id="{241F71E3-AC39-2207-0CC4-1E2486610795}"/>
              </a:ext>
            </a:extLst>
          </p:cNvPr>
          <p:cNvSpPr>
            <a:spLocks noGrp="1"/>
          </p:cNvSpPr>
          <p:nvPr>
            <p:ph type="ctrTitle"/>
          </p:nvPr>
        </p:nvSpPr>
        <p:spPr>
          <a:xfrm>
            <a:off x="291593" y="280801"/>
            <a:ext cx="5734050" cy="2620397"/>
          </a:xfrm>
        </p:spPr>
        <p:txBody>
          <a:bodyPr wrap="square" anchor="t">
            <a:spAutoFit/>
          </a:bodyPr>
          <a:lstStyle>
            <a:lvl1pPr algn="l">
              <a:lnSpc>
                <a:spcPct val="80000"/>
              </a:lnSpc>
              <a:defRPr sz="7000" b="0" i="0" spc="0" baseline="0">
                <a:solidFill>
                  <a:schemeClr val="bg1"/>
                </a:solidFill>
                <a:latin typeface="+mj-lt"/>
              </a:defRPr>
            </a:lvl1pPr>
          </a:lstStyle>
          <a:p>
            <a:r>
              <a:rPr lang="en-US"/>
              <a:t>Click to edit Master title style</a:t>
            </a:r>
            <a:endParaRPr lang="en-GB"/>
          </a:p>
        </p:txBody>
      </p:sp>
      <p:sp>
        <p:nvSpPr>
          <p:cNvPr id="4" name="Freeform 3">
            <a:extLst>
              <a:ext uri="{FF2B5EF4-FFF2-40B4-BE49-F238E27FC236}">
                <a16:creationId xmlns:a16="http://schemas.microsoft.com/office/drawing/2014/main" id="{341CCCF6-45D3-89EA-1171-FDB379444A5D}"/>
              </a:ext>
            </a:extLst>
          </p:cNvPr>
          <p:cNvSpPr/>
          <p:nvPr userDrawn="1"/>
        </p:nvSpPr>
        <p:spPr>
          <a:xfrm>
            <a:off x="291593" y="6373133"/>
            <a:ext cx="2032407" cy="189099"/>
          </a:xfrm>
          <a:custGeom>
            <a:avLst/>
            <a:gdLst>
              <a:gd name="connsiteX0" fmla="*/ 786066 w 7948307"/>
              <a:gd name="connsiteY0" fmla="*/ 677532 h 739526"/>
              <a:gd name="connsiteX1" fmla="*/ 664794 w 7948307"/>
              <a:gd name="connsiteY1" fmla="*/ 470470 h 739526"/>
              <a:gd name="connsiteX2" fmla="*/ 786066 w 7948307"/>
              <a:gd name="connsiteY2" fmla="*/ 263408 h 739526"/>
              <a:gd name="connsiteX3" fmla="*/ 907339 w 7948307"/>
              <a:gd name="connsiteY3" fmla="*/ 470470 h 739526"/>
              <a:gd name="connsiteX4" fmla="*/ 786066 w 7948307"/>
              <a:gd name="connsiteY4" fmla="*/ 677532 h 739526"/>
              <a:gd name="connsiteX5" fmla="*/ 786066 w 7948307"/>
              <a:gd name="connsiteY5" fmla="*/ 207889 h 739526"/>
              <a:gd name="connsiteX6" fmla="*/ 539525 w 7948307"/>
              <a:gd name="connsiteY6" fmla="*/ 470470 h 739526"/>
              <a:gd name="connsiteX7" fmla="*/ 786066 w 7948307"/>
              <a:gd name="connsiteY7" fmla="*/ 733052 h 739526"/>
              <a:gd name="connsiteX8" fmla="*/ 1032607 w 7948307"/>
              <a:gd name="connsiteY8" fmla="*/ 470470 h 739526"/>
              <a:gd name="connsiteX9" fmla="*/ 786066 w 7948307"/>
              <a:gd name="connsiteY9" fmla="*/ 207889 h 739526"/>
              <a:gd name="connsiteX10" fmla="*/ 1888405 w 7948307"/>
              <a:gd name="connsiteY10" fmla="*/ 207889 h 739526"/>
              <a:gd name="connsiteX11" fmla="*/ 1748942 w 7948307"/>
              <a:gd name="connsiteY11" fmla="*/ 281593 h 739526"/>
              <a:gd name="connsiteX12" fmla="*/ 1742878 w 7948307"/>
              <a:gd name="connsiteY12" fmla="*/ 281593 h 739526"/>
              <a:gd name="connsiteX13" fmla="*/ 1742878 w 7948307"/>
              <a:gd name="connsiteY13" fmla="*/ 217945 h 739526"/>
              <a:gd name="connsiteX14" fmla="*/ 1623673 w 7948307"/>
              <a:gd name="connsiteY14" fmla="*/ 217945 h 739526"/>
              <a:gd name="connsiteX15" fmla="*/ 1623673 w 7948307"/>
              <a:gd name="connsiteY15" fmla="*/ 722995 h 739526"/>
              <a:gd name="connsiteX16" fmla="*/ 1742878 w 7948307"/>
              <a:gd name="connsiteY16" fmla="*/ 722995 h 739526"/>
              <a:gd name="connsiteX17" fmla="*/ 1742878 w 7948307"/>
              <a:gd name="connsiteY17" fmla="*/ 396765 h 739526"/>
              <a:gd name="connsiteX18" fmla="*/ 1842928 w 7948307"/>
              <a:gd name="connsiteY18" fmla="*/ 278562 h 739526"/>
              <a:gd name="connsiteX19" fmla="*/ 1928783 w 7948307"/>
              <a:gd name="connsiteY19" fmla="*/ 377616 h 739526"/>
              <a:gd name="connsiteX20" fmla="*/ 1928783 w 7948307"/>
              <a:gd name="connsiteY20" fmla="*/ 722995 h 739526"/>
              <a:gd name="connsiteX21" fmla="*/ 2047989 w 7948307"/>
              <a:gd name="connsiteY21" fmla="*/ 722995 h 739526"/>
              <a:gd name="connsiteX22" fmla="*/ 2047989 w 7948307"/>
              <a:gd name="connsiteY22" fmla="*/ 376514 h 739526"/>
              <a:gd name="connsiteX23" fmla="*/ 1888405 w 7948307"/>
              <a:gd name="connsiteY23" fmla="*/ 207889 h 739526"/>
              <a:gd name="connsiteX24" fmla="*/ 2318785 w 7948307"/>
              <a:gd name="connsiteY24" fmla="*/ 207889 h 739526"/>
              <a:gd name="connsiteX25" fmla="*/ 2125851 w 7948307"/>
              <a:gd name="connsiteY25" fmla="*/ 353369 h 739526"/>
              <a:gd name="connsiteX26" fmla="*/ 2248089 w 7948307"/>
              <a:gd name="connsiteY26" fmla="*/ 498850 h 739526"/>
              <a:gd name="connsiteX27" fmla="*/ 2349103 w 7948307"/>
              <a:gd name="connsiteY27" fmla="*/ 524061 h 739526"/>
              <a:gd name="connsiteX28" fmla="*/ 2426965 w 7948307"/>
              <a:gd name="connsiteY28" fmla="*/ 598868 h 739526"/>
              <a:gd name="connsiteX29" fmla="*/ 2326916 w 7948307"/>
              <a:gd name="connsiteY29" fmla="*/ 679736 h 739526"/>
              <a:gd name="connsiteX30" fmla="*/ 2211707 w 7948307"/>
              <a:gd name="connsiteY30" fmla="*/ 562635 h 739526"/>
              <a:gd name="connsiteX31" fmla="*/ 2104629 w 7948307"/>
              <a:gd name="connsiteY31" fmla="*/ 592944 h 739526"/>
              <a:gd name="connsiteX32" fmla="*/ 2313824 w 7948307"/>
              <a:gd name="connsiteY32" fmla="*/ 733327 h 739526"/>
              <a:gd name="connsiteX33" fmla="*/ 2523983 w 7948307"/>
              <a:gd name="connsiteY33" fmla="*/ 568697 h 739526"/>
              <a:gd name="connsiteX34" fmla="*/ 2389619 w 7948307"/>
              <a:gd name="connsiteY34" fmla="*/ 417155 h 739526"/>
              <a:gd name="connsiteX35" fmla="*/ 2292601 w 7948307"/>
              <a:gd name="connsiteY35" fmla="*/ 392908 h 739526"/>
              <a:gd name="connsiteX36" fmla="*/ 2222869 w 7948307"/>
              <a:gd name="connsiteY36" fmla="*/ 326229 h 739526"/>
              <a:gd name="connsiteX37" fmla="*/ 2308725 w 7948307"/>
              <a:gd name="connsiteY37" fmla="*/ 261617 h 739526"/>
              <a:gd name="connsiteX38" fmla="*/ 2411806 w 7948307"/>
              <a:gd name="connsiteY38" fmla="*/ 358604 h 739526"/>
              <a:gd name="connsiteX39" fmla="*/ 2512821 w 7948307"/>
              <a:gd name="connsiteY39" fmla="*/ 328296 h 739526"/>
              <a:gd name="connsiteX40" fmla="*/ 2318785 w 7948307"/>
              <a:gd name="connsiteY40" fmla="*/ 208164 h 739526"/>
              <a:gd name="connsiteX41" fmla="*/ 2819861 w 7948307"/>
              <a:gd name="connsiteY41" fmla="*/ 677807 h 739526"/>
              <a:gd name="connsiteX42" fmla="*/ 2698588 w 7948307"/>
              <a:gd name="connsiteY42" fmla="*/ 470746 h 739526"/>
              <a:gd name="connsiteX43" fmla="*/ 2819861 w 7948307"/>
              <a:gd name="connsiteY43" fmla="*/ 263684 h 739526"/>
              <a:gd name="connsiteX44" fmla="*/ 2941133 w 7948307"/>
              <a:gd name="connsiteY44" fmla="*/ 470746 h 739526"/>
              <a:gd name="connsiteX45" fmla="*/ 2819861 w 7948307"/>
              <a:gd name="connsiteY45" fmla="*/ 677807 h 739526"/>
              <a:gd name="connsiteX46" fmla="*/ 2819861 w 7948307"/>
              <a:gd name="connsiteY46" fmla="*/ 208164 h 739526"/>
              <a:gd name="connsiteX47" fmla="*/ 2573319 w 7948307"/>
              <a:gd name="connsiteY47" fmla="*/ 470746 h 739526"/>
              <a:gd name="connsiteX48" fmla="*/ 2819861 w 7948307"/>
              <a:gd name="connsiteY48" fmla="*/ 733327 h 739526"/>
              <a:gd name="connsiteX49" fmla="*/ 3066402 w 7948307"/>
              <a:gd name="connsiteY49" fmla="*/ 470746 h 739526"/>
              <a:gd name="connsiteX50" fmla="*/ 2819861 w 7948307"/>
              <a:gd name="connsiteY50" fmla="*/ 208164 h 739526"/>
              <a:gd name="connsiteX51" fmla="*/ 3401831 w 7948307"/>
              <a:gd name="connsiteY51" fmla="*/ 208164 h 739526"/>
              <a:gd name="connsiteX52" fmla="*/ 3262367 w 7948307"/>
              <a:gd name="connsiteY52" fmla="*/ 281869 h 739526"/>
              <a:gd name="connsiteX53" fmla="*/ 3256304 w 7948307"/>
              <a:gd name="connsiteY53" fmla="*/ 281869 h 739526"/>
              <a:gd name="connsiteX54" fmla="*/ 3256304 w 7948307"/>
              <a:gd name="connsiteY54" fmla="*/ 218221 h 739526"/>
              <a:gd name="connsiteX55" fmla="*/ 3137098 w 7948307"/>
              <a:gd name="connsiteY55" fmla="*/ 218221 h 739526"/>
              <a:gd name="connsiteX56" fmla="*/ 3137098 w 7948307"/>
              <a:gd name="connsiteY56" fmla="*/ 723270 h 739526"/>
              <a:gd name="connsiteX57" fmla="*/ 3256304 w 7948307"/>
              <a:gd name="connsiteY57" fmla="*/ 723270 h 739526"/>
              <a:gd name="connsiteX58" fmla="*/ 3256304 w 7948307"/>
              <a:gd name="connsiteY58" fmla="*/ 397041 h 739526"/>
              <a:gd name="connsiteX59" fmla="*/ 3356353 w 7948307"/>
              <a:gd name="connsiteY59" fmla="*/ 278838 h 739526"/>
              <a:gd name="connsiteX60" fmla="*/ 3442209 w 7948307"/>
              <a:gd name="connsiteY60" fmla="*/ 377891 h 739526"/>
              <a:gd name="connsiteX61" fmla="*/ 3442209 w 7948307"/>
              <a:gd name="connsiteY61" fmla="*/ 723270 h 739526"/>
              <a:gd name="connsiteX62" fmla="*/ 3561414 w 7948307"/>
              <a:gd name="connsiteY62" fmla="*/ 723270 h 739526"/>
              <a:gd name="connsiteX63" fmla="*/ 3561414 w 7948307"/>
              <a:gd name="connsiteY63" fmla="*/ 376789 h 739526"/>
              <a:gd name="connsiteX64" fmla="*/ 3401831 w 7948307"/>
              <a:gd name="connsiteY64" fmla="*/ 208164 h 739526"/>
              <a:gd name="connsiteX65" fmla="*/ 5172960 w 7948307"/>
              <a:gd name="connsiteY65" fmla="*/ 677807 h 739526"/>
              <a:gd name="connsiteX66" fmla="*/ 5051688 w 7948307"/>
              <a:gd name="connsiteY66" fmla="*/ 470746 h 739526"/>
              <a:gd name="connsiteX67" fmla="*/ 5172960 w 7948307"/>
              <a:gd name="connsiteY67" fmla="*/ 263684 h 739526"/>
              <a:gd name="connsiteX68" fmla="*/ 5294232 w 7948307"/>
              <a:gd name="connsiteY68" fmla="*/ 470746 h 739526"/>
              <a:gd name="connsiteX69" fmla="*/ 5172960 w 7948307"/>
              <a:gd name="connsiteY69" fmla="*/ 677807 h 739526"/>
              <a:gd name="connsiteX70" fmla="*/ 5172960 w 7948307"/>
              <a:gd name="connsiteY70" fmla="*/ 208164 h 739526"/>
              <a:gd name="connsiteX71" fmla="*/ 4926418 w 7948307"/>
              <a:gd name="connsiteY71" fmla="*/ 470746 h 739526"/>
              <a:gd name="connsiteX72" fmla="*/ 5172960 w 7948307"/>
              <a:gd name="connsiteY72" fmla="*/ 733327 h 739526"/>
              <a:gd name="connsiteX73" fmla="*/ 5419502 w 7948307"/>
              <a:gd name="connsiteY73" fmla="*/ 470746 h 739526"/>
              <a:gd name="connsiteX74" fmla="*/ 5172960 w 7948307"/>
              <a:gd name="connsiteY74" fmla="*/ 208164 h 739526"/>
              <a:gd name="connsiteX75" fmla="*/ 6275299 w 7948307"/>
              <a:gd name="connsiteY75" fmla="*/ 208164 h 739526"/>
              <a:gd name="connsiteX76" fmla="*/ 6135836 w 7948307"/>
              <a:gd name="connsiteY76" fmla="*/ 281869 h 739526"/>
              <a:gd name="connsiteX77" fmla="*/ 6129772 w 7948307"/>
              <a:gd name="connsiteY77" fmla="*/ 281869 h 739526"/>
              <a:gd name="connsiteX78" fmla="*/ 6129772 w 7948307"/>
              <a:gd name="connsiteY78" fmla="*/ 218221 h 739526"/>
              <a:gd name="connsiteX79" fmla="*/ 6010567 w 7948307"/>
              <a:gd name="connsiteY79" fmla="*/ 218221 h 739526"/>
              <a:gd name="connsiteX80" fmla="*/ 6010567 w 7948307"/>
              <a:gd name="connsiteY80" fmla="*/ 723270 h 739526"/>
              <a:gd name="connsiteX81" fmla="*/ 6129772 w 7948307"/>
              <a:gd name="connsiteY81" fmla="*/ 723270 h 739526"/>
              <a:gd name="connsiteX82" fmla="*/ 6129772 w 7948307"/>
              <a:gd name="connsiteY82" fmla="*/ 397041 h 739526"/>
              <a:gd name="connsiteX83" fmla="*/ 6229822 w 7948307"/>
              <a:gd name="connsiteY83" fmla="*/ 278838 h 739526"/>
              <a:gd name="connsiteX84" fmla="*/ 6315677 w 7948307"/>
              <a:gd name="connsiteY84" fmla="*/ 377891 h 739526"/>
              <a:gd name="connsiteX85" fmla="*/ 6315677 w 7948307"/>
              <a:gd name="connsiteY85" fmla="*/ 723270 h 739526"/>
              <a:gd name="connsiteX86" fmla="*/ 6434883 w 7948307"/>
              <a:gd name="connsiteY86" fmla="*/ 723270 h 739526"/>
              <a:gd name="connsiteX87" fmla="*/ 6434883 w 7948307"/>
              <a:gd name="connsiteY87" fmla="*/ 376789 h 739526"/>
              <a:gd name="connsiteX88" fmla="*/ 6275299 w 7948307"/>
              <a:gd name="connsiteY88" fmla="*/ 208164 h 739526"/>
              <a:gd name="connsiteX89" fmla="*/ 6705679 w 7948307"/>
              <a:gd name="connsiteY89" fmla="*/ 208164 h 739526"/>
              <a:gd name="connsiteX90" fmla="*/ 6512746 w 7948307"/>
              <a:gd name="connsiteY90" fmla="*/ 353645 h 739526"/>
              <a:gd name="connsiteX91" fmla="*/ 6634983 w 7948307"/>
              <a:gd name="connsiteY91" fmla="*/ 499125 h 739526"/>
              <a:gd name="connsiteX92" fmla="*/ 6735996 w 7948307"/>
              <a:gd name="connsiteY92" fmla="*/ 524336 h 739526"/>
              <a:gd name="connsiteX93" fmla="*/ 6813859 w 7948307"/>
              <a:gd name="connsiteY93" fmla="*/ 599143 h 739526"/>
              <a:gd name="connsiteX94" fmla="*/ 6713809 w 7948307"/>
              <a:gd name="connsiteY94" fmla="*/ 680012 h 739526"/>
              <a:gd name="connsiteX95" fmla="*/ 6598601 w 7948307"/>
              <a:gd name="connsiteY95" fmla="*/ 562911 h 739526"/>
              <a:gd name="connsiteX96" fmla="*/ 6491522 w 7948307"/>
              <a:gd name="connsiteY96" fmla="*/ 593219 h 739526"/>
              <a:gd name="connsiteX97" fmla="*/ 6700717 w 7948307"/>
              <a:gd name="connsiteY97" fmla="*/ 733603 h 739526"/>
              <a:gd name="connsiteX98" fmla="*/ 6910877 w 7948307"/>
              <a:gd name="connsiteY98" fmla="*/ 568973 h 739526"/>
              <a:gd name="connsiteX99" fmla="*/ 6776513 w 7948307"/>
              <a:gd name="connsiteY99" fmla="*/ 417430 h 739526"/>
              <a:gd name="connsiteX100" fmla="*/ 6679495 w 7948307"/>
              <a:gd name="connsiteY100" fmla="*/ 393183 h 739526"/>
              <a:gd name="connsiteX101" fmla="*/ 6609763 w 7948307"/>
              <a:gd name="connsiteY101" fmla="*/ 326505 h 739526"/>
              <a:gd name="connsiteX102" fmla="*/ 6695618 w 7948307"/>
              <a:gd name="connsiteY102" fmla="*/ 261893 h 739526"/>
              <a:gd name="connsiteX103" fmla="*/ 6798701 w 7948307"/>
              <a:gd name="connsiteY103" fmla="*/ 358880 h 739526"/>
              <a:gd name="connsiteX104" fmla="*/ 6899714 w 7948307"/>
              <a:gd name="connsiteY104" fmla="*/ 328571 h 739526"/>
              <a:gd name="connsiteX105" fmla="*/ 6705679 w 7948307"/>
              <a:gd name="connsiteY105" fmla="*/ 208440 h 739526"/>
              <a:gd name="connsiteX106" fmla="*/ 7206755 w 7948307"/>
              <a:gd name="connsiteY106" fmla="*/ 678083 h 739526"/>
              <a:gd name="connsiteX107" fmla="*/ 7085482 w 7948307"/>
              <a:gd name="connsiteY107" fmla="*/ 471021 h 739526"/>
              <a:gd name="connsiteX108" fmla="*/ 7206755 w 7948307"/>
              <a:gd name="connsiteY108" fmla="*/ 263959 h 739526"/>
              <a:gd name="connsiteX109" fmla="*/ 7328027 w 7948307"/>
              <a:gd name="connsiteY109" fmla="*/ 471021 h 739526"/>
              <a:gd name="connsiteX110" fmla="*/ 7206755 w 7948307"/>
              <a:gd name="connsiteY110" fmla="*/ 678083 h 739526"/>
              <a:gd name="connsiteX111" fmla="*/ 7206755 w 7948307"/>
              <a:gd name="connsiteY111" fmla="*/ 208440 h 739526"/>
              <a:gd name="connsiteX112" fmla="*/ 6960213 w 7948307"/>
              <a:gd name="connsiteY112" fmla="*/ 471021 h 739526"/>
              <a:gd name="connsiteX113" fmla="*/ 7206755 w 7948307"/>
              <a:gd name="connsiteY113" fmla="*/ 733603 h 739526"/>
              <a:gd name="connsiteX114" fmla="*/ 7453296 w 7948307"/>
              <a:gd name="connsiteY114" fmla="*/ 471021 h 739526"/>
              <a:gd name="connsiteX115" fmla="*/ 7206755 w 7948307"/>
              <a:gd name="connsiteY115" fmla="*/ 208440 h 739526"/>
              <a:gd name="connsiteX116" fmla="*/ 7788724 w 7948307"/>
              <a:gd name="connsiteY116" fmla="*/ 208440 h 739526"/>
              <a:gd name="connsiteX117" fmla="*/ 7649261 w 7948307"/>
              <a:gd name="connsiteY117" fmla="*/ 282144 h 739526"/>
              <a:gd name="connsiteX118" fmla="*/ 7643197 w 7948307"/>
              <a:gd name="connsiteY118" fmla="*/ 282144 h 739526"/>
              <a:gd name="connsiteX119" fmla="*/ 7643197 w 7948307"/>
              <a:gd name="connsiteY119" fmla="*/ 218496 h 739526"/>
              <a:gd name="connsiteX120" fmla="*/ 7523992 w 7948307"/>
              <a:gd name="connsiteY120" fmla="*/ 218496 h 739526"/>
              <a:gd name="connsiteX121" fmla="*/ 7523992 w 7948307"/>
              <a:gd name="connsiteY121" fmla="*/ 723546 h 739526"/>
              <a:gd name="connsiteX122" fmla="*/ 7643197 w 7948307"/>
              <a:gd name="connsiteY122" fmla="*/ 723546 h 739526"/>
              <a:gd name="connsiteX123" fmla="*/ 7643197 w 7948307"/>
              <a:gd name="connsiteY123" fmla="*/ 397316 h 739526"/>
              <a:gd name="connsiteX124" fmla="*/ 7743247 w 7948307"/>
              <a:gd name="connsiteY124" fmla="*/ 279113 h 739526"/>
              <a:gd name="connsiteX125" fmla="*/ 7829102 w 7948307"/>
              <a:gd name="connsiteY125" fmla="*/ 378167 h 739526"/>
              <a:gd name="connsiteX126" fmla="*/ 7829102 w 7948307"/>
              <a:gd name="connsiteY126" fmla="*/ 723546 h 739526"/>
              <a:gd name="connsiteX127" fmla="*/ 7948308 w 7948307"/>
              <a:gd name="connsiteY127" fmla="*/ 723546 h 739526"/>
              <a:gd name="connsiteX128" fmla="*/ 7948308 w 7948307"/>
              <a:gd name="connsiteY128" fmla="*/ 377065 h 739526"/>
              <a:gd name="connsiteX129" fmla="*/ 7788724 w 7948307"/>
              <a:gd name="connsiteY129" fmla="*/ 208440 h 739526"/>
              <a:gd name="connsiteX130" fmla="*/ 468828 w 7948307"/>
              <a:gd name="connsiteY130" fmla="*/ 16532 h 739526"/>
              <a:gd name="connsiteX131" fmla="*/ 343559 w 7948307"/>
              <a:gd name="connsiteY131" fmla="*/ 16532 h 739526"/>
              <a:gd name="connsiteX132" fmla="*/ 343559 w 7948307"/>
              <a:gd name="connsiteY132" fmla="*/ 538664 h 739526"/>
              <a:gd name="connsiteX133" fmla="*/ 234414 w 7948307"/>
              <a:gd name="connsiteY133" fmla="*/ 673950 h 739526"/>
              <a:gd name="connsiteX134" fmla="*/ 125269 w 7948307"/>
              <a:gd name="connsiteY134" fmla="*/ 528469 h 739526"/>
              <a:gd name="connsiteX135" fmla="*/ 125269 w 7948307"/>
              <a:gd name="connsiteY135" fmla="*/ 431482 h 739526"/>
              <a:gd name="connsiteX136" fmla="*/ 0 w 7948307"/>
              <a:gd name="connsiteY136" fmla="*/ 462755 h 739526"/>
              <a:gd name="connsiteX137" fmla="*/ 0 w 7948307"/>
              <a:gd name="connsiteY137" fmla="*/ 506151 h 739526"/>
              <a:gd name="connsiteX138" fmla="*/ 234414 w 7948307"/>
              <a:gd name="connsiteY138" fmla="*/ 739527 h 739526"/>
              <a:gd name="connsiteX139" fmla="*/ 468828 w 7948307"/>
              <a:gd name="connsiteY139" fmla="*/ 506151 h 739526"/>
              <a:gd name="connsiteX140" fmla="*/ 468828 w 7948307"/>
              <a:gd name="connsiteY140" fmla="*/ 16256 h 739526"/>
              <a:gd name="connsiteX141" fmla="*/ 1222509 w 7948307"/>
              <a:gd name="connsiteY141" fmla="*/ 16256 h 739526"/>
              <a:gd name="connsiteX142" fmla="*/ 1103304 w 7948307"/>
              <a:gd name="connsiteY142" fmla="*/ 16256 h 739526"/>
              <a:gd name="connsiteX143" fmla="*/ 1103304 w 7948307"/>
              <a:gd name="connsiteY143" fmla="*/ 723270 h 739526"/>
              <a:gd name="connsiteX144" fmla="*/ 1222509 w 7948307"/>
              <a:gd name="connsiteY144" fmla="*/ 723270 h 739526"/>
              <a:gd name="connsiteX145" fmla="*/ 1222509 w 7948307"/>
              <a:gd name="connsiteY145" fmla="*/ 397041 h 739526"/>
              <a:gd name="connsiteX146" fmla="*/ 1322559 w 7948307"/>
              <a:gd name="connsiteY146" fmla="*/ 278838 h 739526"/>
              <a:gd name="connsiteX147" fmla="*/ 1408415 w 7948307"/>
              <a:gd name="connsiteY147" fmla="*/ 377891 h 739526"/>
              <a:gd name="connsiteX148" fmla="*/ 1408415 w 7948307"/>
              <a:gd name="connsiteY148" fmla="*/ 723270 h 739526"/>
              <a:gd name="connsiteX149" fmla="*/ 1527620 w 7948307"/>
              <a:gd name="connsiteY149" fmla="*/ 723270 h 739526"/>
              <a:gd name="connsiteX150" fmla="*/ 1527620 w 7948307"/>
              <a:gd name="connsiteY150" fmla="*/ 376789 h 739526"/>
              <a:gd name="connsiteX151" fmla="*/ 1368036 w 7948307"/>
              <a:gd name="connsiteY151" fmla="*/ 208164 h 739526"/>
              <a:gd name="connsiteX152" fmla="*/ 1228573 w 7948307"/>
              <a:gd name="connsiteY152" fmla="*/ 281869 h 739526"/>
              <a:gd name="connsiteX153" fmla="*/ 1222509 w 7948307"/>
              <a:gd name="connsiteY153" fmla="*/ 281869 h 739526"/>
              <a:gd name="connsiteX154" fmla="*/ 1222509 w 7948307"/>
              <a:gd name="connsiteY154" fmla="*/ 16256 h 739526"/>
              <a:gd name="connsiteX155" fmla="*/ 4855722 w 7948307"/>
              <a:gd name="connsiteY155" fmla="*/ 16256 h 739526"/>
              <a:gd name="connsiteX156" fmla="*/ 4730453 w 7948307"/>
              <a:gd name="connsiteY156" fmla="*/ 16256 h 739526"/>
              <a:gd name="connsiteX157" fmla="*/ 4730453 w 7948307"/>
              <a:gd name="connsiteY157" fmla="*/ 538389 h 739526"/>
              <a:gd name="connsiteX158" fmla="*/ 4621308 w 7948307"/>
              <a:gd name="connsiteY158" fmla="*/ 673675 h 739526"/>
              <a:gd name="connsiteX159" fmla="*/ 4512163 w 7948307"/>
              <a:gd name="connsiteY159" fmla="*/ 528194 h 739526"/>
              <a:gd name="connsiteX160" fmla="*/ 4512163 w 7948307"/>
              <a:gd name="connsiteY160" fmla="*/ 431207 h 739526"/>
              <a:gd name="connsiteX161" fmla="*/ 4386894 w 7948307"/>
              <a:gd name="connsiteY161" fmla="*/ 462480 h 739526"/>
              <a:gd name="connsiteX162" fmla="*/ 4386894 w 7948307"/>
              <a:gd name="connsiteY162" fmla="*/ 505876 h 739526"/>
              <a:gd name="connsiteX163" fmla="*/ 4621308 w 7948307"/>
              <a:gd name="connsiteY163" fmla="*/ 739251 h 739526"/>
              <a:gd name="connsiteX164" fmla="*/ 4855722 w 7948307"/>
              <a:gd name="connsiteY164" fmla="*/ 505876 h 739526"/>
              <a:gd name="connsiteX165" fmla="*/ 4855722 w 7948307"/>
              <a:gd name="connsiteY165" fmla="*/ 15981 h 739526"/>
              <a:gd name="connsiteX166" fmla="*/ 5609403 w 7948307"/>
              <a:gd name="connsiteY166" fmla="*/ 15981 h 739526"/>
              <a:gd name="connsiteX167" fmla="*/ 5490198 w 7948307"/>
              <a:gd name="connsiteY167" fmla="*/ 15981 h 739526"/>
              <a:gd name="connsiteX168" fmla="*/ 5490198 w 7948307"/>
              <a:gd name="connsiteY168" fmla="*/ 722995 h 739526"/>
              <a:gd name="connsiteX169" fmla="*/ 5609403 w 7948307"/>
              <a:gd name="connsiteY169" fmla="*/ 722995 h 739526"/>
              <a:gd name="connsiteX170" fmla="*/ 5609403 w 7948307"/>
              <a:gd name="connsiteY170" fmla="*/ 396765 h 739526"/>
              <a:gd name="connsiteX171" fmla="*/ 5709453 w 7948307"/>
              <a:gd name="connsiteY171" fmla="*/ 278562 h 739526"/>
              <a:gd name="connsiteX172" fmla="*/ 5795308 w 7948307"/>
              <a:gd name="connsiteY172" fmla="*/ 377616 h 739526"/>
              <a:gd name="connsiteX173" fmla="*/ 5795308 w 7948307"/>
              <a:gd name="connsiteY173" fmla="*/ 722995 h 739526"/>
              <a:gd name="connsiteX174" fmla="*/ 5914514 w 7948307"/>
              <a:gd name="connsiteY174" fmla="*/ 722995 h 739526"/>
              <a:gd name="connsiteX175" fmla="*/ 5914514 w 7948307"/>
              <a:gd name="connsiteY175" fmla="*/ 376514 h 739526"/>
              <a:gd name="connsiteX176" fmla="*/ 5754930 w 7948307"/>
              <a:gd name="connsiteY176" fmla="*/ 207889 h 739526"/>
              <a:gd name="connsiteX177" fmla="*/ 5615466 w 7948307"/>
              <a:gd name="connsiteY177" fmla="*/ 281593 h 739526"/>
              <a:gd name="connsiteX178" fmla="*/ 5609403 w 7948307"/>
              <a:gd name="connsiteY178" fmla="*/ 281593 h 739526"/>
              <a:gd name="connsiteX179" fmla="*/ 5609403 w 7948307"/>
              <a:gd name="connsiteY179" fmla="*/ 15981 h 739526"/>
              <a:gd name="connsiteX180" fmla="*/ 3954447 w 7948307"/>
              <a:gd name="connsiteY180" fmla="*/ 665409 h 739526"/>
              <a:gd name="connsiteX181" fmla="*/ 3797895 w 7948307"/>
              <a:gd name="connsiteY181" fmla="*/ 502845 h 739526"/>
              <a:gd name="connsiteX182" fmla="*/ 3859496 w 7948307"/>
              <a:gd name="connsiteY182" fmla="*/ 374585 h 739526"/>
              <a:gd name="connsiteX183" fmla="*/ 4087847 w 7948307"/>
              <a:gd name="connsiteY183" fmla="*/ 624079 h 739526"/>
              <a:gd name="connsiteX184" fmla="*/ 3954447 w 7948307"/>
              <a:gd name="connsiteY184" fmla="*/ 665546 h 739526"/>
              <a:gd name="connsiteX185" fmla="*/ 4176734 w 7948307"/>
              <a:gd name="connsiteY185" fmla="*/ 541282 h 739526"/>
              <a:gd name="connsiteX186" fmla="*/ 3978702 w 7948307"/>
              <a:gd name="connsiteY186" fmla="*/ 323061 h 739526"/>
              <a:gd name="connsiteX187" fmla="*/ 4076684 w 7948307"/>
              <a:gd name="connsiteY187" fmla="*/ 303911 h 739526"/>
              <a:gd name="connsiteX188" fmla="*/ 4208981 w 7948307"/>
              <a:gd name="connsiteY188" fmla="*/ 433273 h 739526"/>
              <a:gd name="connsiteX189" fmla="*/ 4176596 w 7948307"/>
              <a:gd name="connsiteY189" fmla="*/ 541282 h 739526"/>
              <a:gd name="connsiteX190" fmla="*/ 3951278 w 7948307"/>
              <a:gd name="connsiteY190" fmla="*/ 293854 h 739526"/>
              <a:gd name="connsiteX191" fmla="*/ 3907868 w 7948307"/>
              <a:gd name="connsiteY191" fmla="*/ 245361 h 739526"/>
              <a:gd name="connsiteX192" fmla="*/ 3858394 w 7948307"/>
              <a:gd name="connsiteY192" fmla="*/ 145343 h 739526"/>
              <a:gd name="connsiteX193" fmla="*/ 3954309 w 7948307"/>
              <a:gd name="connsiteY193" fmla="*/ 53453 h 739526"/>
              <a:gd name="connsiteX194" fmla="*/ 4049260 w 7948307"/>
              <a:gd name="connsiteY194" fmla="*/ 150440 h 739526"/>
              <a:gd name="connsiteX195" fmla="*/ 3951278 w 7948307"/>
              <a:gd name="connsiteY195" fmla="*/ 293854 h 739526"/>
              <a:gd name="connsiteX196" fmla="*/ 3957341 w 7948307"/>
              <a:gd name="connsiteY196" fmla="*/ 0 h 739526"/>
              <a:gd name="connsiteX197" fmla="*/ 3749249 w 7948307"/>
              <a:gd name="connsiteY197" fmla="*/ 174687 h 739526"/>
              <a:gd name="connsiteX198" fmla="*/ 3830143 w 7948307"/>
              <a:gd name="connsiteY198" fmla="*/ 343312 h 739526"/>
              <a:gd name="connsiteX199" fmla="*/ 3831108 w 7948307"/>
              <a:gd name="connsiteY199" fmla="*/ 345379 h 739526"/>
              <a:gd name="connsiteX200" fmla="*/ 3686683 w 7948307"/>
              <a:gd name="connsiteY200" fmla="*/ 548445 h 739526"/>
              <a:gd name="connsiteX201" fmla="*/ 3889815 w 7948307"/>
              <a:gd name="connsiteY201" fmla="*/ 739389 h 739526"/>
              <a:gd name="connsiteX202" fmla="*/ 4118165 w 7948307"/>
              <a:gd name="connsiteY202" fmla="*/ 657556 h 739526"/>
              <a:gd name="connsiteX203" fmla="*/ 4178801 w 7948307"/>
              <a:gd name="connsiteY203" fmla="*/ 723270 h 739526"/>
              <a:gd name="connsiteX204" fmla="*/ 4337420 w 7948307"/>
              <a:gd name="connsiteY204" fmla="*/ 723270 h 739526"/>
              <a:gd name="connsiteX205" fmla="*/ 4337420 w 7948307"/>
              <a:gd name="connsiteY205" fmla="*/ 718173 h 739526"/>
              <a:gd name="connsiteX206" fmla="*/ 4208155 w 7948307"/>
              <a:gd name="connsiteY206" fmla="*/ 575723 h 739526"/>
              <a:gd name="connsiteX207" fmla="*/ 4294011 w 7948307"/>
              <a:gd name="connsiteY207" fmla="*/ 378718 h 739526"/>
              <a:gd name="connsiteX208" fmla="*/ 4161713 w 7948307"/>
              <a:gd name="connsiteY208" fmla="*/ 250458 h 739526"/>
              <a:gd name="connsiteX209" fmla="*/ 4040440 w 7948307"/>
              <a:gd name="connsiteY209" fmla="*/ 274705 h 739526"/>
              <a:gd name="connsiteX210" fmla="*/ 4038373 w 7948307"/>
              <a:gd name="connsiteY210" fmla="*/ 270710 h 739526"/>
              <a:gd name="connsiteX211" fmla="*/ 4147518 w 7948307"/>
              <a:gd name="connsiteY211" fmla="*/ 137352 h 739526"/>
              <a:gd name="connsiteX212" fmla="*/ 3957617 w 7948307"/>
              <a:gd name="connsiteY212" fmla="*/ 0 h 739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7948307" h="739526">
                <a:moveTo>
                  <a:pt x="786066" y="677532"/>
                </a:moveTo>
                <a:cubicBezTo>
                  <a:pt x="708204" y="677532"/>
                  <a:pt x="664794" y="603827"/>
                  <a:pt x="664794" y="470470"/>
                </a:cubicBezTo>
                <a:cubicBezTo>
                  <a:pt x="664794" y="337113"/>
                  <a:pt x="708204" y="263408"/>
                  <a:pt x="786066" y="263408"/>
                </a:cubicBezTo>
                <a:cubicBezTo>
                  <a:pt x="863929" y="263408"/>
                  <a:pt x="907339" y="336148"/>
                  <a:pt x="907339" y="470470"/>
                </a:cubicBezTo>
                <a:cubicBezTo>
                  <a:pt x="907339" y="604792"/>
                  <a:pt x="863929" y="677532"/>
                  <a:pt x="786066" y="677532"/>
                </a:cubicBezTo>
                <a:moveTo>
                  <a:pt x="786066" y="207889"/>
                </a:moveTo>
                <a:cubicBezTo>
                  <a:pt x="627447" y="207889"/>
                  <a:pt x="539525" y="326091"/>
                  <a:pt x="539525" y="470470"/>
                </a:cubicBezTo>
                <a:cubicBezTo>
                  <a:pt x="539525" y="614849"/>
                  <a:pt x="627447" y="733052"/>
                  <a:pt x="786066" y="733052"/>
                </a:cubicBezTo>
                <a:cubicBezTo>
                  <a:pt x="944685" y="733052"/>
                  <a:pt x="1032607" y="614849"/>
                  <a:pt x="1032607" y="470470"/>
                </a:cubicBezTo>
                <a:cubicBezTo>
                  <a:pt x="1032607" y="326091"/>
                  <a:pt x="944685" y="207889"/>
                  <a:pt x="786066" y="207889"/>
                </a:cubicBezTo>
                <a:moveTo>
                  <a:pt x="1888405" y="207889"/>
                </a:moveTo>
                <a:cubicBezTo>
                  <a:pt x="1813575" y="207889"/>
                  <a:pt x="1772232" y="240263"/>
                  <a:pt x="1748942" y="281593"/>
                </a:cubicBezTo>
                <a:lnTo>
                  <a:pt x="1742878" y="281593"/>
                </a:lnTo>
                <a:lnTo>
                  <a:pt x="1742878" y="217945"/>
                </a:lnTo>
                <a:lnTo>
                  <a:pt x="1623673" y="217945"/>
                </a:lnTo>
                <a:lnTo>
                  <a:pt x="1623673" y="722995"/>
                </a:lnTo>
                <a:lnTo>
                  <a:pt x="1742878" y="722995"/>
                </a:lnTo>
                <a:lnTo>
                  <a:pt x="1742878" y="396765"/>
                </a:lnTo>
                <a:cubicBezTo>
                  <a:pt x="1742878" y="322096"/>
                  <a:pt x="1781327" y="278562"/>
                  <a:pt x="1842928" y="278562"/>
                </a:cubicBezTo>
                <a:cubicBezTo>
                  <a:pt x="1904529" y="278562"/>
                  <a:pt x="1928783" y="317963"/>
                  <a:pt x="1928783" y="377616"/>
                </a:cubicBezTo>
                <a:lnTo>
                  <a:pt x="1928783" y="722995"/>
                </a:lnTo>
                <a:lnTo>
                  <a:pt x="2047989" y="722995"/>
                </a:lnTo>
                <a:lnTo>
                  <a:pt x="2047989" y="376514"/>
                </a:lnTo>
                <a:cubicBezTo>
                  <a:pt x="2047989" y="272501"/>
                  <a:pt x="1993416" y="207889"/>
                  <a:pt x="1888405" y="207889"/>
                </a:cubicBezTo>
                <a:moveTo>
                  <a:pt x="2318785" y="207889"/>
                </a:moveTo>
                <a:cubicBezTo>
                  <a:pt x="2208675" y="207889"/>
                  <a:pt x="2125851" y="254316"/>
                  <a:pt x="2125851" y="353369"/>
                </a:cubicBezTo>
                <a:cubicBezTo>
                  <a:pt x="2125851" y="437269"/>
                  <a:pt x="2183456" y="482731"/>
                  <a:pt x="2248089" y="498850"/>
                </a:cubicBezTo>
                <a:lnTo>
                  <a:pt x="2349103" y="524061"/>
                </a:lnTo>
                <a:cubicBezTo>
                  <a:pt x="2402711" y="537149"/>
                  <a:pt x="2426965" y="556436"/>
                  <a:pt x="2426965" y="598868"/>
                </a:cubicBezTo>
                <a:cubicBezTo>
                  <a:pt x="2426965" y="650392"/>
                  <a:pt x="2390584" y="679736"/>
                  <a:pt x="2326916" y="679736"/>
                </a:cubicBezTo>
                <a:cubicBezTo>
                  <a:pt x="2258148" y="679736"/>
                  <a:pt x="2222869" y="646397"/>
                  <a:pt x="2211707" y="562635"/>
                </a:cubicBezTo>
                <a:lnTo>
                  <a:pt x="2104629" y="592944"/>
                </a:lnTo>
                <a:cubicBezTo>
                  <a:pt x="2110692" y="679874"/>
                  <a:pt x="2191587" y="733327"/>
                  <a:pt x="2313824" y="733327"/>
                </a:cubicBezTo>
                <a:cubicBezTo>
                  <a:pt x="2450255" y="733327"/>
                  <a:pt x="2523983" y="669679"/>
                  <a:pt x="2523983" y="568697"/>
                </a:cubicBezTo>
                <a:cubicBezTo>
                  <a:pt x="2523983" y="473776"/>
                  <a:pt x="2458248" y="434375"/>
                  <a:pt x="2389619" y="417155"/>
                </a:cubicBezTo>
                <a:lnTo>
                  <a:pt x="2292601" y="392908"/>
                </a:lnTo>
                <a:cubicBezTo>
                  <a:pt x="2244092" y="380784"/>
                  <a:pt x="2222869" y="358604"/>
                  <a:pt x="2222869" y="326229"/>
                </a:cubicBezTo>
                <a:cubicBezTo>
                  <a:pt x="2222869" y="285864"/>
                  <a:pt x="2257184" y="261617"/>
                  <a:pt x="2308725" y="261617"/>
                </a:cubicBezTo>
                <a:cubicBezTo>
                  <a:pt x="2369361" y="261617"/>
                  <a:pt x="2406707" y="294957"/>
                  <a:pt x="2411806" y="358604"/>
                </a:cubicBezTo>
                <a:lnTo>
                  <a:pt x="2512821" y="328296"/>
                </a:lnTo>
                <a:cubicBezTo>
                  <a:pt x="2500693" y="257622"/>
                  <a:pt x="2430962" y="208164"/>
                  <a:pt x="2318785" y="208164"/>
                </a:cubicBezTo>
                <a:moveTo>
                  <a:pt x="2819861" y="677807"/>
                </a:moveTo>
                <a:cubicBezTo>
                  <a:pt x="2741998" y="677807"/>
                  <a:pt x="2698588" y="604103"/>
                  <a:pt x="2698588" y="470746"/>
                </a:cubicBezTo>
                <a:cubicBezTo>
                  <a:pt x="2698588" y="337388"/>
                  <a:pt x="2741998" y="263684"/>
                  <a:pt x="2819861" y="263684"/>
                </a:cubicBezTo>
                <a:cubicBezTo>
                  <a:pt x="2897723" y="263684"/>
                  <a:pt x="2941133" y="336424"/>
                  <a:pt x="2941133" y="470746"/>
                </a:cubicBezTo>
                <a:cubicBezTo>
                  <a:pt x="2941133" y="605067"/>
                  <a:pt x="2897723" y="677807"/>
                  <a:pt x="2819861" y="677807"/>
                </a:cubicBezTo>
                <a:moveTo>
                  <a:pt x="2819861" y="208164"/>
                </a:moveTo>
                <a:cubicBezTo>
                  <a:pt x="2661242" y="208164"/>
                  <a:pt x="2573319" y="326367"/>
                  <a:pt x="2573319" y="470746"/>
                </a:cubicBezTo>
                <a:cubicBezTo>
                  <a:pt x="2573319" y="615124"/>
                  <a:pt x="2661242" y="733327"/>
                  <a:pt x="2819861" y="733327"/>
                </a:cubicBezTo>
                <a:cubicBezTo>
                  <a:pt x="2978480" y="733327"/>
                  <a:pt x="3066402" y="615124"/>
                  <a:pt x="3066402" y="470746"/>
                </a:cubicBezTo>
                <a:cubicBezTo>
                  <a:pt x="3066402" y="326367"/>
                  <a:pt x="2978480" y="208164"/>
                  <a:pt x="2819861" y="208164"/>
                </a:cubicBezTo>
                <a:moveTo>
                  <a:pt x="3401831" y="208164"/>
                </a:moveTo>
                <a:cubicBezTo>
                  <a:pt x="3327000" y="208164"/>
                  <a:pt x="3285657" y="240539"/>
                  <a:pt x="3262367" y="281869"/>
                </a:cubicBezTo>
                <a:lnTo>
                  <a:pt x="3256304" y="281869"/>
                </a:lnTo>
                <a:lnTo>
                  <a:pt x="3256304" y="218221"/>
                </a:lnTo>
                <a:lnTo>
                  <a:pt x="3137098" y="218221"/>
                </a:lnTo>
                <a:lnTo>
                  <a:pt x="3137098" y="723270"/>
                </a:lnTo>
                <a:lnTo>
                  <a:pt x="3256304" y="723270"/>
                </a:lnTo>
                <a:lnTo>
                  <a:pt x="3256304" y="397041"/>
                </a:lnTo>
                <a:cubicBezTo>
                  <a:pt x="3256304" y="322372"/>
                  <a:pt x="3294752" y="278838"/>
                  <a:pt x="3356353" y="278838"/>
                </a:cubicBezTo>
                <a:cubicBezTo>
                  <a:pt x="3417954" y="278838"/>
                  <a:pt x="3442209" y="318239"/>
                  <a:pt x="3442209" y="377891"/>
                </a:cubicBezTo>
                <a:lnTo>
                  <a:pt x="3442209" y="723270"/>
                </a:lnTo>
                <a:lnTo>
                  <a:pt x="3561414" y="723270"/>
                </a:lnTo>
                <a:lnTo>
                  <a:pt x="3561414" y="376789"/>
                </a:lnTo>
                <a:cubicBezTo>
                  <a:pt x="3561414" y="272776"/>
                  <a:pt x="3506842" y="208164"/>
                  <a:pt x="3401831" y="208164"/>
                </a:cubicBezTo>
                <a:moveTo>
                  <a:pt x="5172960" y="677807"/>
                </a:moveTo>
                <a:cubicBezTo>
                  <a:pt x="5095097" y="677807"/>
                  <a:pt x="5051688" y="604103"/>
                  <a:pt x="5051688" y="470746"/>
                </a:cubicBezTo>
                <a:cubicBezTo>
                  <a:pt x="5051688" y="337388"/>
                  <a:pt x="5095097" y="263684"/>
                  <a:pt x="5172960" y="263684"/>
                </a:cubicBezTo>
                <a:cubicBezTo>
                  <a:pt x="5250823" y="263684"/>
                  <a:pt x="5294232" y="336424"/>
                  <a:pt x="5294232" y="470746"/>
                </a:cubicBezTo>
                <a:cubicBezTo>
                  <a:pt x="5294232" y="605067"/>
                  <a:pt x="5250823" y="677807"/>
                  <a:pt x="5172960" y="677807"/>
                </a:cubicBezTo>
                <a:moveTo>
                  <a:pt x="5172960" y="208164"/>
                </a:moveTo>
                <a:cubicBezTo>
                  <a:pt x="5014341" y="208164"/>
                  <a:pt x="4926418" y="326367"/>
                  <a:pt x="4926418" y="470746"/>
                </a:cubicBezTo>
                <a:cubicBezTo>
                  <a:pt x="4926418" y="615124"/>
                  <a:pt x="5014341" y="733327"/>
                  <a:pt x="5172960" y="733327"/>
                </a:cubicBezTo>
                <a:cubicBezTo>
                  <a:pt x="5331579" y="733327"/>
                  <a:pt x="5419502" y="615124"/>
                  <a:pt x="5419502" y="470746"/>
                </a:cubicBezTo>
                <a:cubicBezTo>
                  <a:pt x="5419502" y="326367"/>
                  <a:pt x="5331579" y="208164"/>
                  <a:pt x="5172960" y="208164"/>
                </a:cubicBezTo>
                <a:moveTo>
                  <a:pt x="6275299" y="208164"/>
                </a:moveTo>
                <a:cubicBezTo>
                  <a:pt x="6200468" y="208164"/>
                  <a:pt x="6159126" y="240539"/>
                  <a:pt x="6135836" y="281869"/>
                </a:cubicBezTo>
                <a:lnTo>
                  <a:pt x="6129772" y="281869"/>
                </a:lnTo>
                <a:lnTo>
                  <a:pt x="6129772" y="218221"/>
                </a:lnTo>
                <a:lnTo>
                  <a:pt x="6010567" y="218221"/>
                </a:lnTo>
                <a:lnTo>
                  <a:pt x="6010567" y="723270"/>
                </a:lnTo>
                <a:lnTo>
                  <a:pt x="6129772" y="723270"/>
                </a:lnTo>
                <a:lnTo>
                  <a:pt x="6129772" y="397041"/>
                </a:lnTo>
                <a:cubicBezTo>
                  <a:pt x="6129772" y="322372"/>
                  <a:pt x="6168222" y="278838"/>
                  <a:pt x="6229822" y="278838"/>
                </a:cubicBezTo>
                <a:cubicBezTo>
                  <a:pt x="6291422" y="278838"/>
                  <a:pt x="6315677" y="318239"/>
                  <a:pt x="6315677" y="377891"/>
                </a:cubicBezTo>
                <a:lnTo>
                  <a:pt x="6315677" y="723270"/>
                </a:lnTo>
                <a:lnTo>
                  <a:pt x="6434883" y="723270"/>
                </a:lnTo>
                <a:lnTo>
                  <a:pt x="6434883" y="376789"/>
                </a:lnTo>
                <a:cubicBezTo>
                  <a:pt x="6434883" y="272776"/>
                  <a:pt x="6380310" y="208164"/>
                  <a:pt x="6275299" y="208164"/>
                </a:cubicBezTo>
                <a:moveTo>
                  <a:pt x="6705679" y="208164"/>
                </a:moveTo>
                <a:cubicBezTo>
                  <a:pt x="6595568" y="208164"/>
                  <a:pt x="6512746" y="254591"/>
                  <a:pt x="6512746" y="353645"/>
                </a:cubicBezTo>
                <a:cubicBezTo>
                  <a:pt x="6512746" y="437544"/>
                  <a:pt x="6570350" y="483007"/>
                  <a:pt x="6634983" y="499125"/>
                </a:cubicBezTo>
                <a:lnTo>
                  <a:pt x="6735996" y="524336"/>
                </a:lnTo>
                <a:cubicBezTo>
                  <a:pt x="6789605" y="537424"/>
                  <a:pt x="6813859" y="556711"/>
                  <a:pt x="6813859" y="599143"/>
                </a:cubicBezTo>
                <a:cubicBezTo>
                  <a:pt x="6813859" y="650668"/>
                  <a:pt x="6777477" y="680012"/>
                  <a:pt x="6713809" y="680012"/>
                </a:cubicBezTo>
                <a:cubicBezTo>
                  <a:pt x="6645042" y="680012"/>
                  <a:pt x="6609763" y="646672"/>
                  <a:pt x="6598601" y="562911"/>
                </a:cubicBezTo>
                <a:lnTo>
                  <a:pt x="6491522" y="593219"/>
                </a:lnTo>
                <a:cubicBezTo>
                  <a:pt x="6497586" y="680149"/>
                  <a:pt x="6578480" y="733603"/>
                  <a:pt x="6700717" y="733603"/>
                </a:cubicBezTo>
                <a:cubicBezTo>
                  <a:pt x="6837149" y="733603"/>
                  <a:pt x="6910877" y="669955"/>
                  <a:pt x="6910877" y="568973"/>
                </a:cubicBezTo>
                <a:cubicBezTo>
                  <a:pt x="6910877" y="474052"/>
                  <a:pt x="6845142" y="434651"/>
                  <a:pt x="6776513" y="417430"/>
                </a:cubicBezTo>
                <a:lnTo>
                  <a:pt x="6679495" y="393183"/>
                </a:lnTo>
                <a:cubicBezTo>
                  <a:pt x="6630986" y="381060"/>
                  <a:pt x="6609763" y="358880"/>
                  <a:pt x="6609763" y="326505"/>
                </a:cubicBezTo>
                <a:cubicBezTo>
                  <a:pt x="6609763" y="286140"/>
                  <a:pt x="6644078" y="261893"/>
                  <a:pt x="6695618" y="261893"/>
                </a:cubicBezTo>
                <a:cubicBezTo>
                  <a:pt x="6756255" y="261893"/>
                  <a:pt x="6793601" y="295232"/>
                  <a:pt x="6798701" y="358880"/>
                </a:cubicBezTo>
                <a:lnTo>
                  <a:pt x="6899714" y="328571"/>
                </a:lnTo>
                <a:cubicBezTo>
                  <a:pt x="6887587" y="257897"/>
                  <a:pt x="6817855" y="208440"/>
                  <a:pt x="6705679" y="208440"/>
                </a:cubicBezTo>
                <a:moveTo>
                  <a:pt x="7206755" y="678083"/>
                </a:moveTo>
                <a:cubicBezTo>
                  <a:pt x="7128892" y="678083"/>
                  <a:pt x="7085482" y="604378"/>
                  <a:pt x="7085482" y="471021"/>
                </a:cubicBezTo>
                <a:cubicBezTo>
                  <a:pt x="7085482" y="337664"/>
                  <a:pt x="7128892" y="263959"/>
                  <a:pt x="7206755" y="263959"/>
                </a:cubicBezTo>
                <a:cubicBezTo>
                  <a:pt x="7284617" y="263959"/>
                  <a:pt x="7328027" y="336700"/>
                  <a:pt x="7328027" y="471021"/>
                </a:cubicBezTo>
                <a:cubicBezTo>
                  <a:pt x="7328027" y="605343"/>
                  <a:pt x="7284617" y="678083"/>
                  <a:pt x="7206755" y="678083"/>
                </a:cubicBezTo>
                <a:moveTo>
                  <a:pt x="7206755" y="208440"/>
                </a:moveTo>
                <a:cubicBezTo>
                  <a:pt x="7048136" y="208440"/>
                  <a:pt x="6960213" y="326643"/>
                  <a:pt x="6960213" y="471021"/>
                </a:cubicBezTo>
                <a:cubicBezTo>
                  <a:pt x="6960213" y="615400"/>
                  <a:pt x="7048136" y="733603"/>
                  <a:pt x="7206755" y="733603"/>
                </a:cubicBezTo>
                <a:cubicBezTo>
                  <a:pt x="7365374" y="733603"/>
                  <a:pt x="7453296" y="615400"/>
                  <a:pt x="7453296" y="471021"/>
                </a:cubicBezTo>
                <a:cubicBezTo>
                  <a:pt x="7453296" y="326643"/>
                  <a:pt x="7365374" y="208440"/>
                  <a:pt x="7206755" y="208440"/>
                </a:cubicBezTo>
                <a:moveTo>
                  <a:pt x="7788724" y="208440"/>
                </a:moveTo>
                <a:cubicBezTo>
                  <a:pt x="7713894" y="208440"/>
                  <a:pt x="7672551" y="240815"/>
                  <a:pt x="7649261" y="282144"/>
                </a:cubicBezTo>
                <a:lnTo>
                  <a:pt x="7643197" y="282144"/>
                </a:lnTo>
                <a:lnTo>
                  <a:pt x="7643197" y="218496"/>
                </a:lnTo>
                <a:lnTo>
                  <a:pt x="7523992" y="218496"/>
                </a:lnTo>
                <a:lnTo>
                  <a:pt x="7523992" y="723546"/>
                </a:lnTo>
                <a:lnTo>
                  <a:pt x="7643197" y="723546"/>
                </a:lnTo>
                <a:lnTo>
                  <a:pt x="7643197" y="397316"/>
                </a:lnTo>
                <a:cubicBezTo>
                  <a:pt x="7643197" y="322647"/>
                  <a:pt x="7681646" y="279113"/>
                  <a:pt x="7743247" y="279113"/>
                </a:cubicBezTo>
                <a:cubicBezTo>
                  <a:pt x="7804848" y="279113"/>
                  <a:pt x="7829102" y="318514"/>
                  <a:pt x="7829102" y="378167"/>
                </a:cubicBezTo>
                <a:lnTo>
                  <a:pt x="7829102" y="723546"/>
                </a:lnTo>
                <a:lnTo>
                  <a:pt x="7948308" y="723546"/>
                </a:lnTo>
                <a:lnTo>
                  <a:pt x="7948308" y="377065"/>
                </a:lnTo>
                <a:cubicBezTo>
                  <a:pt x="7948308" y="273052"/>
                  <a:pt x="7893735" y="208440"/>
                  <a:pt x="7788724" y="208440"/>
                </a:cubicBezTo>
                <a:moveTo>
                  <a:pt x="468828" y="16532"/>
                </a:moveTo>
                <a:lnTo>
                  <a:pt x="343559" y="16532"/>
                </a:lnTo>
                <a:lnTo>
                  <a:pt x="343559" y="538664"/>
                </a:lnTo>
                <a:cubicBezTo>
                  <a:pt x="343559" y="623528"/>
                  <a:pt x="311174" y="673950"/>
                  <a:pt x="234414" y="673950"/>
                </a:cubicBezTo>
                <a:cubicBezTo>
                  <a:pt x="157654" y="673950"/>
                  <a:pt x="125269" y="620359"/>
                  <a:pt x="125269" y="528469"/>
                </a:cubicBezTo>
                <a:lnTo>
                  <a:pt x="125269" y="431482"/>
                </a:lnTo>
                <a:lnTo>
                  <a:pt x="0" y="462755"/>
                </a:lnTo>
                <a:lnTo>
                  <a:pt x="0" y="506151"/>
                </a:lnTo>
                <a:cubicBezTo>
                  <a:pt x="0" y="638406"/>
                  <a:pt x="65735" y="739527"/>
                  <a:pt x="234414" y="739527"/>
                </a:cubicBezTo>
                <a:cubicBezTo>
                  <a:pt x="403093" y="739527"/>
                  <a:pt x="468828" y="638544"/>
                  <a:pt x="468828" y="506151"/>
                </a:cubicBezTo>
                <a:lnTo>
                  <a:pt x="468828" y="16256"/>
                </a:lnTo>
                <a:moveTo>
                  <a:pt x="1222509" y="16256"/>
                </a:moveTo>
                <a:lnTo>
                  <a:pt x="1103304" y="16256"/>
                </a:lnTo>
                <a:lnTo>
                  <a:pt x="1103304" y="723270"/>
                </a:lnTo>
                <a:lnTo>
                  <a:pt x="1222509" y="723270"/>
                </a:lnTo>
                <a:lnTo>
                  <a:pt x="1222509" y="397041"/>
                </a:lnTo>
                <a:cubicBezTo>
                  <a:pt x="1222509" y="322372"/>
                  <a:pt x="1260958" y="278838"/>
                  <a:pt x="1322559" y="278838"/>
                </a:cubicBezTo>
                <a:cubicBezTo>
                  <a:pt x="1384160" y="278838"/>
                  <a:pt x="1408415" y="318239"/>
                  <a:pt x="1408415" y="377891"/>
                </a:cubicBezTo>
                <a:lnTo>
                  <a:pt x="1408415" y="723270"/>
                </a:lnTo>
                <a:lnTo>
                  <a:pt x="1527620" y="723270"/>
                </a:lnTo>
                <a:lnTo>
                  <a:pt x="1527620" y="376789"/>
                </a:lnTo>
                <a:cubicBezTo>
                  <a:pt x="1527620" y="272776"/>
                  <a:pt x="1473047" y="208164"/>
                  <a:pt x="1368036" y="208164"/>
                </a:cubicBezTo>
                <a:cubicBezTo>
                  <a:pt x="1293206" y="208164"/>
                  <a:pt x="1251863" y="240539"/>
                  <a:pt x="1228573" y="281869"/>
                </a:cubicBezTo>
                <a:lnTo>
                  <a:pt x="1222509" y="281869"/>
                </a:lnTo>
                <a:lnTo>
                  <a:pt x="1222509" y="16256"/>
                </a:lnTo>
                <a:moveTo>
                  <a:pt x="4855722" y="16256"/>
                </a:moveTo>
                <a:lnTo>
                  <a:pt x="4730453" y="16256"/>
                </a:lnTo>
                <a:lnTo>
                  <a:pt x="4730453" y="538389"/>
                </a:lnTo>
                <a:cubicBezTo>
                  <a:pt x="4730453" y="623252"/>
                  <a:pt x="4698068" y="673675"/>
                  <a:pt x="4621308" y="673675"/>
                </a:cubicBezTo>
                <a:cubicBezTo>
                  <a:pt x="4544548" y="673675"/>
                  <a:pt x="4512163" y="620084"/>
                  <a:pt x="4512163" y="528194"/>
                </a:cubicBezTo>
                <a:lnTo>
                  <a:pt x="4512163" y="431207"/>
                </a:lnTo>
                <a:lnTo>
                  <a:pt x="4386894" y="462480"/>
                </a:lnTo>
                <a:lnTo>
                  <a:pt x="4386894" y="505876"/>
                </a:lnTo>
                <a:cubicBezTo>
                  <a:pt x="4386894" y="638131"/>
                  <a:pt x="4452629" y="739251"/>
                  <a:pt x="4621308" y="739251"/>
                </a:cubicBezTo>
                <a:cubicBezTo>
                  <a:pt x="4789987" y="739251"/>
                  <a:pt x="4855722" y="638269"/>
                  <a:pt x="4855722" y="505876"/>
                </a:cubicBezTo>
                <a:lnTo>
                  <a:pt x="4855722" y="15981"/>
                </a:lnTo>
                <a:moveTo>
                  <a:pt x="5609403" y="15981"/>
                </a:moveTo>
                <a:lnTo>
                  <a:pt x="5490198" y="15981"/>
                </a:lnTo>
                <a:lnTo>
                  <a:pt x="5490198" y="722995"/>
                </a:lnTo>
                <a:lnTo>
                  <a:pt x="5609403" y="722995"/>
                </a:lnTo>
                <a:lnTo>
                  <a:pt x="5609403" y="396765"/>
                </a:lnTo>
                <a:cubicBezTo>
                  <a:pt x="5609403" y="322096"/>
                  <a:pt x="5647852" y="278562"/>
                  <a:pt x="5709453" y="278562"/>
                </a:cubicBezTo>
                <a:cubicBezTo>
                  <a:pt x="5771054" y="278562"/>
                  <a:pt x="5795308" y="317963"/>
                  <a:pt x="5795308" y="377616"/>
                </a:cubicBezTo>
                <a:lnTo>
                  <a:pt x="5795308" y="722995"/>
                </a:lnTo>
                <a:lnTo>
                  <a:pt x="5914514" y="722995"/>
                </a:lnTo>
                <a:lnTo>
                  <a:pt x="5914514" y="376514"/>
                </a:lnTo>
                <a:cubicBezTo>
                  <a:pt x="5914514" y="272501"/>
                  <a:pt x="5859941" y="207889"/>
                  <a:pt x="5754930" y="207889"/>
                </a:cubicBezTo>
                <a:cubicBezTo>
                  <a:pt x="5680099" y="207889"/>
                  <a:pt x="5638756" y="240263"/>
                  <a:pt x="5615466" y="281593"/>
                </a:cubicBezTo>
                <a:lnTo>
                  <a:pt x="5609403" y="281593"/>
                </a:lnTo>
                <a:lnTo>
                  <a:pt x="5609403" y="15981"/>
                </a:lnTo>
                <a:moveTo>
                  <a:pt x="3954447" y="665409"/>
                </a:moveTo>
                <a:cubicBezTo>
                  <a:pt x="3857429" y="665409"/>
                  <a:pt x="3797895" y="586607"/>
                  <a:pt x="3797895" y="502845"/>
                </a:cubicBezTo>
                <a:cubicBezTo>
                  <a:pt x="3797895" y="450356"/>
                  <a:pt x="3821185" y="401863"/>
                  <a:pt x="3859496" y="374585"/>
                </a:cubicBezTo>
                <a:lnTo>
                  <a:pt x="4087847" y="624079"/>
                </a:lnTo>
                <a:cubicBezTo>
                  <a:pt x="4045401" y="649290"/>
                  <a:pt x="3997857" y="665546"/>
                  <a:pt x="3954447" y="665546"/>
                </a:cubicBezTo>
                <a:moveTo>
                  <a:pt x="4176734" y="541282"/>
                </a:moveTo>
                <a:lnTo>
                  <a:pt x="3978702" y="323061"/>
                </a:lnTo>
                <a:cubicBezTo>
                  <a:pt x="4014119" y="308871"/>
                  <a:pt x="4048433" y="303911"/>
                  <a:pt x="4076684" y="303911"/>
                </a:cubicBezTo>
                <a:cubicBezTo>
                  <a:pt x="4158543" y="303911"/>
                  <a:pt x="4208981" y="351440"/>
                  <a:pt x="4208981" y="433273"/>
                </a:cubicBezTo>
                <a:cubicBezTo>
                  <a:pt x="4208981" y="469643"/>
                  <a:pt x="4198922" y="506978"/>
                  <a:pt x="4176596" y="541282"/>
                </a:cubicBezTo>
                <a:moveTo>
                  <a:pt x="3951278" y="293854"/>
                </a:moveTo>
                <a:lnTo>
                  <a:pt x="3907868" y="245361"/>
                </a:lnTo>
                <a:cubicBezTo>
                  <a:pt x="3869419" y="202929"/>
                  <a:pt x="3858394" y="176616"/>
                  <a:pt x="3858394" y="145343"/>
                </a:cubicBezTo>
                <a:cubicBezTo>
                  <a:pt x="3858394" y="86792"/>
                  <a:pt x="3895740" y="53453"/>
                  <a:pt x="3954309" y="53453"/>
                </a:cubicBezTo>
                <a:cubicBezTo>
                  <a:pt x="4012879" y="53453"/>
                  <a:pt x="4049260" y="87757"/>
                  <a:pt x="4049260" y="150440"/>
                </a:cubicBezTo>
                <a:cubicBezTo>
                  <a:pt x="4049260" y="208026"/>
                  <a:pt x="4021009" y="262582"/>
                  <a:pt x="3951278" y="293854"/>
                </a:cubicBezTo>
                <a:moveTo>
                  <a:pt x="3957341" y="0"/>
                </a:moveTo>
                <a:cubicBezTo>
                  <a:pt x="3817878" y="0"/>
                  <a:pt x="3749249" y="77838"/>
                  <a:pt x="3749249" y="174687"/>
                </a:cubicBezTo>
                <a:cubicBezTo>
                  <a:pt x="3749249" y="227176"/>
                  <a:pt x="3771436" y="279802"/>
                  <a:pt x="3830143" y="343312"/>
                </a:cubicBezTo>
                <a:lnTo>
                  <a:pt x="3831108" y="345379"/>
                </a:lnTo>
                <a:cubicBezTo>
                  <a:pt x="3732160" y="392908"/>
                  <a:pt x="3686683" y="469643"/>
                  <a:pt x="3686683" y="548445"/>
                </a:cubicBezTo>
                <a:cubicBezTo>
                  <a:pt x="3686683" y="652459"/>
                  <a:pt x="3766475" y="739389"/>
                  <a:pt x="3889815" y="739389"/>
                </a:cubicBezTo>
                <a:cubicBezTo>
                  <a:pt x="3960511" y="739389"/>
                  <a:pt x="4043334" y="710045"/>
                  <a:pt x="4118165" y="657556"/>
                </a:cubicBezTo>
                <a:lnTo>
                  <a:pt x="4178801" y="723270"/>
                </a:lnTo>
                <a:lnTo>
                  <a:pt x="4337420" y="723270"/>
                </a:lnTo>
                <a:lnTo>
                  <a:pt x="4337420" y="718173"/>
                </a:lnTo>
                <a:lnTo>
                  <a:pt x="4208155" y="575723"/>
                </a:lnTo>
                <a:cubicBezTo>
                  <a:pt x="4262728" y="511111"/>
                  <a:pt x="4294011" y="440437"/>
                  <a:pt x="4294011" y="378718"/>
                </a:cubicBezTo>
                <a:cubicBezTo>
                  <a:pt x="4294011" y="301982"/>
                  <a:pt x="4242469" y="250458"/>
                  <a:pt x="4161713" y="250458"/>
                </a:cubicBezTo>
                <a:cubicBezTo>
                  <a:pt x="4119268" y="250458"/>
                  <a:pt x="4071723" y="262582"/>
                  <a:pt x="4040440" y="274705"/>
                </a:cubicBezTo>
                <a:lnTo>
                  <a:pt x="4038373" y="270710"/>
                </a:lnTo>
                <a:cubicBezTo>
                  <a:pt x="4115133" y="229242"/>
                  <a:pt x="4147518" y="190943"/>
                  <a:pt x="4147518" y="137352"/>
                </a:cubicBezTo>
                <a:cubicBezTo>
                  <a:pt x="4147518" y="60617"/>
                  <a:pt x="4078752" y="0"/>
                  <a:pt x="3957617" y="0"/>
                </a:cubicBezTo>
              </a:path>
            </a:pathLst>
          </a:custGeom>
          <a:solidFill>
            <a:schemeClr val="bg1"/>
          </a:solidFill>
          <a:ln w="13780" cap="flat">
            <a:noFill/>
            <a:prstDash val="solid"/>
            <a:miter/>
          </a:ln>
        </p:spPr>
        <p:txBody>
          <a:bodyPr rtlCol="0" anchor="ctr"/>
          <a:lstStyle/>
          <a:p>
            <a:endParaRPr lang="en-GB" sz="3000" b="0" i="0">
              <a:solidFill>
                <a:schemeClr val="bg1"/>
              </a:solidFill>
              <a:latin typeface="Johnson Text" pitchFamily="2" charset="77"/>
            </a:endParaRPr>
          </a:p>
        </p:txBody>
      </p:sp>
    </p:spTree>
    <p:extLst>
      <p:ext uri="{BB962C8B-B14F-4D97-AF65-F5344CB8AC3E}">
        <p14:creationId xmlns:p14="http://schemas.microsoft.com/office/powerpoint/2010/main" val="13139972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End Slide [Accessible Version]">
    <p:bg>
      <p:bgPr>
        <a:solidFill>
          <a:srgbClr val="F6F3F2"/>
        </a:solidFill>
        <a:effectLst/>
      </p:bgPr>
    </p:bg>
    <p:spTree>
      <p:nvGrpSpPr>
        <p:cNvPr id="1" name=""/>
        <p:cNvGrpSpPr/>
        <p:nvPr/>
      </p:nvGrpSpPr>
      <p:grpSpPr>
        <a:xfrm>
          <a:off x="0" y="0"/>
          <a:ext cx="0" cy="0"/>
          <a:chOff x="0" y="0"/>
          <a:chExt cx="0" cy="0"/>
        </a:xfrm>
      </p:grpSpPr>
      <p:sp>
        <p:nvSpPr>
          <p:cNvPr id="10" name="Text Placeholder 31">
            <a:extLst>
              <a:ext uri="{FF2B5EF4-FFF2-40B4-BE49-F238E27FC236}">
                <a16:creationId xmlns:a16="http://schemas.microsoft.com/office/drawing/2014/main" id="{938BB031-45ED-95FB-C1C5-66605571CD90}"/>
              </a:ext>
            </a:extLst>
          </p:cNvPr>
          <p:cNvSpPr>
            <a:spLocks noGrp="1"/>
          </p:cNvSpPr>
          <p:nvPr>
            <p:ph type="body" sz="quarter" idx="10" hasCustomPrompt="1"/>
          </p:nvPr>
        </p:nvSpPr>
        <p:spPr>
          <a:xfrm>
            <a:off x="9104313" y="5880220"/>
            <a:ext cx="2795587" cy="717180"/>
          </a:xfrm>
        </p:spPr>
        <p:txBody>
          <a:bodyPr anchor="b"/>
          <a:lstStyle>
            <a:lvl1pPr>
              <a:lnSpc>
                <a:spcPct val="100000"/>
              </a:lnSpc>
              <a:spcBef>
                <a:spcPts val="0"/>
              </a:spcBef>
              <a:spcAft>
                <a:spcPts val="0"/>
              </a:spcAft>
              <a:defRPr sz="1000">
                <a:solidFill>
                  <a:schemeClr val="tx1"/>
                </a:solidFill>
              </a:defRPr>
            </a:lvl1pPr>
          </a:lstStyle>
          <a:p>
            <a:r>
              <a:rPr lang="en-GB"/>
              <a:t>Supporting details – delete if not required</a:t>
            </a:r>
          </a:p>
        </p:txBody>
      </p:sp>
      <p:sp>
        <p:nvSpPr>
          <p:cNvPr id="2" name="Title 1">
            <a:extLst>
              <a:ext uri="{FF2B5EF4-FFF2-40B4-BE49-F238E27FC236}">
                <a16:creationId xmlns:a16="http://schemas.microsoft.com/office/drawing/2014/main" id="{241F71E3-AC39-2207-0CC4-1E2486610795}"/>
              </a:ext>
            </a:extLst>
          </p:cNvPr>
          <p:cNvSpPr>
            <a:spLocks noGrp="1"/>
          </p:cNvSpPr>
          <p:nvPr>
            <p:ph type="ctrTitle"/>
          </p:nvPr>
        </p:nvSpPr>
        <p:spPr>
          <a:xfrm>
            <a:off x="291593" y="280801"/>
            <a:ext cx="5734050" cy="2620397"/>
          </a:xfrm>
        </p:spPr>
        <p:txBody>
          <a:bodyPr wrap="square" anchor="t">
            <a:spAutoFit/>
          </a:bodyPr>
          <a:lstStyle>
            <a:lvl1pPr algn="l">
              <a:lnSpc>
                <a:spcPct val="80000"/>
              </a:lnSpc>
              <a:defRPr sz="7000" b="0" i="0" spc="0" baseline="0">
                <a:solidFill>
                  <a:schemeClr val="tx2"/>
                </a:solidFill>
                <a:latin typeface="+mj-lt"/>
              </a:defRPr>
            </a:lvl1pPr>
          </a:lstStyle>
          <a:p>
            <a:r>
              <a:rPr lang="en-US"/>
              <a:t>Click to edit Master title style</a:t>
            </a:r>
            <a:endParaRPr lang="en-GB"/>
          </a:p>
        </p:txBody>
      </p:sp>
      <p:sp>
        <p:nvSpPr>
          <p:cNvPr id="4" name="Freeform 3">
            <a:extLst>
              <a:ext uri="{FF2B5EF4-FFF2-40B4-BE49-F238E27FC236}">
                <a16:creationId xmlns:a16="http://schemas.microsoft.com/office/drawing/2014/main" id="{341CCCF6-45D3-89EA-1171-FDB379444A5D}"/>
              </a:ext>
            </a:extLst>
          </p:cNvPr>
          <p:cNvSpPr/>
          <p:nvPr userDrawn="1"/>
        </p:nvSpPr>
        <p:spPr>
          <a:xfrm>
            <a:off x="291593" y="6373133"/>
            <a:ext cx="2032407" cy="189099"/>
          </a:xfrm>
          <a:custGeom>
            <a:avLst/>
            <a:gdLst>
              <a:gd name="connsiteX0" fmla="*/ 786066 w 7948307"/>
              <a:gd name="connsiteY0" fmla="*/ 677532 h 739526"/>
              <a:gd name="connsiteX1" fmla="*/ 664794 w 7948307"/>
              <a:gd name="connsiteY1" fmla="*/ 470470 h 739526"/>
              <a:gd name="connsiteX2" fmla="*/ 786066 w 7948307"/>
              <a:gd name="connsiteY2" fmla="*/ 263408 h 739526"/>
              <a:gd name="connsiteX3" fmla="*/ 907339 w 7948307"/>
              <a:gd name="connsiteY3" fmla="*/ 470470 h 739526"/>
              <a:gd name="connsiteX4" fmla="*/ 786066 w 7948307"/>
              <a:gd name="connsiteY4" fmla="*/ 677532 h 739526"/>
              <a:gd name="connsiteX5" fmla="*/ 786066 w 7948307"/>
              <a:gd name="connsiteY5" fmla="*/ 207889 h 739526"/>
              <a:gd name="connsiteX6" fmla="*/ 539525 w 7948307"/>
              <a:gd name="connsiteY6" fmla="*/ 470470 h 739526"/>
              <a:gd name="connsiteX7" fmla="*/ 786066 w 7948307"/>
              <a:gd name="connsiteY7" fmla="*/ 733052 h 739526"/>
              <a:gd name="connsiteX8" fmla="*/ 1032607 w 7948307"/>
              <a:gd name="connsiteY8" fmla="*/ 470470 h 739526"/>
              <a:gd name="connsiteX9" fmla="*/ 786066 w 7948307"/>
              <a:gd name="connsiteY9" fmla="*/ 207889 h 739526"/>
              <a:gd name="connsiteX10" fmla="*/ 1888405 w 7948307"/>
              <a:gd name="connsiteY10" fmla="*/ 207889 h 739526"/>
              <a:gd name="connsiteX11" fmla="*/ 1748942 w 7948307"/>
              <a:gd name="connsiteY11" fmla="*/ 281593 h 739526"/>
              <a:gd name="connsiteX12" fmla="*/ 1742878 w 7948307"/>
              <a:gd name="connsiteY12" fmla="*/ 281593 h 739526"/>
              <a:gd name="connsiteX13" fmla="*/ 1742878 w 7948307"/>
              <a:gd name="connsiteY13" fmla="*/ 217945 h 739526"/>
              <a:gd name="connsiteX14" fmla="*/ 1623673 w 7948307"/>
              <a:gd name="connsiteY14" fmla="*/ 217945 h 739526"/>
              <a:gd name="connsiteX15" fmla="*/ 1623673 w 7948307"/>
              <a:gd name="connsiteY15" fmla="*/ 722995 h 739526"/>
              <a:gd name="connsiteX16" fmla="*/ 1742878 w 7948307"/>
              <a:gd name="connsiteY16" fmla="*/ 722995 h 739526"/>
              <a:gd name="connsiteX17" fmla="*/ 1742878 w 7948307"/>
              <a:gd name="connsiteY17" fmla="*/ 396765 h 739526"/>
              <a:gd name="connsiteX18" fmla="*/ 1842928 w 7948307"/>
              <a:gd name="connsiteY18" fmla="*/ 278562 h 739526"/>
              <a:gd name="connsiteX19" fmla="*/ 1928783 w 7948307"/>
              <a:gd name="connsiteY19" fmla="*/ 377616 h 739526"/>
              <a:gd name="connsiteX20" fmla="*/ 1928783 w 7948307"/>
              <a:gd name="connsiteY20" fmla="*/ 722995 h 739526"/>
              <a:gd name="connsiteX21" fmla="*/ 2047989 w 7948307"/>
              <a:gd name="connsiteY21" fmla="*/ 722995 h 739526"/>
              <a:gd name="connsiteX22" fmla="*/ 2047989 w 7948307"/>
              <a:gd name="connsiteY22" fmla="*/ 376514 h 739526"/>
              <a:gd name="connsiteX23" fmla="*/ 1888405 w 7948307"/>
              <a:gd name="connsiteY23" fmla="*/ 207889 h 739526"/>
              <a:gd name="connsiteX24" fmla="*/ 2318785 w 7948307"/>
              <a:gd name="connsiteY24" fmla="*/ 207889 h 739526"/>
              <a:gd name="connsiteX25" fmla="*/ 2125851 w 7948307"/>
              <a:gd name="connsiteY25" fmla="*/ 353369 h 739526"/>
              <a:gd name="connsiteX26" fmla="*/ 2248089 w 7948307"/>
              <a:gd name="connsiteY26" fmla="*/ 498850 h 739526"/>
              <a:gd name="connsiteX27" fmla="*/ 2349103 w 7948307"/>
              <a:gd name="connsiteY27" fmla="*/ 524061 h 739526"/>
              <a:gd name="connsiteX28" fmla="*/ 2426965 w 7948307"/>
              <a:gd name="connsiteY28" fmla="*/ 598868 h 739526"/>
              <a:gd name="connsiteX29" fmla="*/ 2326916 w 7948307"/>
              <a:gd name="connsiteY29" fmla="*/ 679736 h 739526"/>
              <a:gd name="connsiteX30" fmla="*/ 2211707 w 7948307"/>
              <a:gd name="connsiteY30" fmla="*/ 562635 h 739526"/>
              <a:gd name="connsiteX31" fmla="*/ 2104629 w 7948307"/>
              <a:gd name="connsiteY31" fmla="*/ 592944 h 739526"/>
              <a:gd name="connsiteX32" fmla="*/ 2313824 w 7948307"/>
              <a:gd name="connsiteY32" fmla="*/ 733327 h 739526"/>
              <a:gd name="connsiteX33" fmla="*/ 2523983 w 7948307"/>
              <a:gd name="connsiteY33" fmla="*/ 568697 h 739526"/>
              <a:gd name="connsiteX34" fmla="*/ 2389619 w 7948307"/>
              <a:gd name="connsiteY34" fmla="*/ 417155 h 739526"/>
              <a:gd name="connsiteX35" fmla="*/ 2292601 w 7948307"/>
              <a:gd name="connsiteY35" fmla="*/ 392908 h 739526"/>
              <a:gd name="connsiteX36" fmla="*/ 2222869 w 7948307"/>
              <a:gd name="connsiteY36" fmla="*/ 326229 h 739526"/>
              <a:gd name="connsiteX37" fmla="*/ 2308725 w 7948307"/>
              <a:gd name="connsiteY37" fmla="*/ 261617 h 739526"/>
              <a:gd name="connsiteX38" fmla="*/ 2411806 w 7948307"/>
              <a:gd name="connsiteY38" fmla="*/ 358604 h 739526"/>
              <a:gd name="connsiteX39" fmla="*/ 2512821 w 7948307"/>
              <a:gd name="connsiteY39" fmla="*/ 328296 h 739526"/>
              <a:gd name="connsiteX40" fmla="*/ 2318785 w 7948307"/>
              <a:gd name="connsiteY40" fmla="*/ 208164 h 739526"/>
              <a:gd name="connsiteX41" fmla="*/ 2819861 w 7948307"/>
              <a:gd name="connsiteY41" fmla="*/ 677807 h 739526"/>
              <a:gd name="connsiteX42" fmla="*/ 2698588 w 7948307"/>
              <a:gd name="connsiteY42" fmla="*/ 470746 h 739526"/>
              <a:gd name="connsiteX43" fmla="*/ 2819861 w 7948307"/>
              <a:gd name="connsiteY43" fmla="*/ 263684 h 739526"/>
              <a:gd name="connsiteX44" fmla="*/ 2941133 w 7948307"/>
              <a:gd name="connsiteY44" fmla="*/ 470746 h 739526"/>
              <a:gd name="connsiteX45" fmla="*/ 2819861 w 7948307"/>
              <a:gd name="connsiteY45" fmla="*/ 677807 h 739526"/>
              <a:gd name="connsiteX46" fmla="*/ 2819861 w 7948307"/>
              <a:gd name="connsiteY46" fmla="*/ 208164 h 739526"/>
              <a:gd name="connsiteX47" fmla="*/ 2573319 w 7948307"/>
              <a:gd name="connsiteY47" fmla="*/ 470746 h 739526"/>
              <a:gd name="connsiteX48" fmla="*/ 2819861 w 7948307"/>
              <a:gd name="connsiteY48" fmla="*/ 733327 h 739526"/>
              <a:gd name="connsiteX49" fmla="*/ 3066402 w 7948307"/>
              <a:gd name="connsiteY49" fmla="*/ 470746 h 739526"/>
              <a:gd name="connsiteX50" fmla="*/ 2819861 w 7948307"/>
              <a:gd name="connsiteY50" fmla="*/ 208164 h 739526"/>
              <a:gd name="connsiteX51" fmla="*/ 3401831 w 7948307"/>
              <a:gd name="connsiteY51" fmla="*/ 208164 h 739526"/>
              <a:gd name="connsiteX52" fmla="*/ 3262367 w 7948307"/>
              <a:gd name="connsiteY52" fmla="*/ 281869 h 739526"/>
              <a:gd name="connsiteX53" fmla="*/ 3256304 w 7948307"/>
              <a:gd name="connsiteY53" fmla="*/ 281869 h 739526"/>
              <a:gd name="connsiteX54" fmla="*/ 3256304 w 7948307"/>
              <a:gd name="connsiteY54" fmla="*/ 218221 h 739526"/>
              <a:gd name="connsiteX55" fmla="*/ 3137098 w 7948307"/>
              <a:gd name="connsiteY55" fmla="*/ 218221 h 739526"/>
              <a:gd name="connsiteX56" fmla="*/ 3137098 w 7948307"/>
              <a:gd name="connsiteY56" fmla="*/ 723270 h 739526"/>
              <a:gd name="connsiteX57" fmla="*/ 3256304 w 7948307"/>
              <a:gd name="connsiteY57" fmla="*/ 723270 h 739526"/>
              <a:gd name="connsiteX58" fmla="*/ 3256304 w 7948307"/>
              <a:gd name="connsiteY58" fmla="*/ 397041 h 739526"/>
              <a:gd name="connsiteX59" fmla="*/ 3356353 w 7948307"/>
              <a:gd name="connsiteY59" fmla="*/ 278838 h 739526"/>
              <a:gd name="connsiteX60" fmla="*/ 3442209 w 7948307"/>
              <a:gd name="connsiteY60" fmla="*/ 377891 h 739526"/>
              <a:gd name="connsiteX61" fmla="*/ 3442209 w 7948307"/>
              <a:gd name="connsiteY61" fmla="*/ 723270 h 739526"/>
              <a:gd name="connsiteX62" fmla="*/ 3561414 w 7948307"/>
              <a:gd name="connsiteY62" fmla="*/ 723270 h 739526"/>
              <a:gd name="connsiteX63" fmla="*/ 3561414 w 7948307"/>
              <a:gd name="connsiteY63" fmla="*/ 376789 h 739526"/>
              <a:gd name="connsiteX64" fmla="*/ 3401831 w 7948307"/>
              <a:gd name="connsiteY64" fmla="*/ 208164 h 739526"/>
              <a:gd name="connsiteX65" fmla="*/ 5172960 w 7948307"/>
              <a:gd name="connsiteY65" fmla="*/ 677807 h 739526"/>
              <a:gd name="connsiteX66" fmla="*/ 5051688 w 7948307"/>
              <a:gd name="connsiteY66" fmla="*/ 470746 h 739526"/>
              <a:gd name="connsiteX67" fmla="*/ 5172960 w 7948307"/>
              <a:gd name="connsiteY67" fmla="*/ 263684 h 739526"/>
              <a:gd name="connsiteX68" fmla="*/ 5294232 w 7948307"/>
              <a:gd name="connsiteY68" fmla="*/ 470746 h 739526"/>
              <a:gd name="connsiteX69" fmla="*/ 5172960 w 7948307"/>
              <a:gd name="connsiteY69" fmla="*/ 677807 h 739526"/>
              <a:gd name="connsiteX70" fmla="*/ 5172960 w 7948307"/>
              <a:gd name="connsiteY70" fmla="*/ 208164 h 739526"/>
              <a:gd name="connsiteX71" fmla="*/ 4926418 w 7948307"/>
              <a:gd name="connsiteY71" fmla="*/ 470746 h 739526"/>
              <a:gd name="connsiteX72" fmla="*/ 5172960 w 7948307"/>
              <a:gd name="connsiteY72" fmla="*/ 733327 h 739526"/>
              <a:gd name="connsiteX73" fmla="*/ 5419502 w 7948307"/>
              <a:gd name="connsiteY73" fmla="*/ 470746 h 739526"/>
              <a:gd name="connsiteX74" fmla="*/ 5172960 w 7948307"/>
              <a:gd name="connsiteY74" fmla="*/ 208164 h 739526"/>
              <a:gd name="connsiteX75" fmla="*/ 6275299 w 7948307"/>
              <a:gd name="connsiteY75" fmla="*/ 208164 h 739526"/>
              <a:gd name="connsiteX76" fmla="*/ 6135836 w 7948307"/>
              <a:gd name="connsiteY76" fmla="*/ 281869 h 739526"/>
              <a:gd name="connsiteX77" fmla="*/ 6129772 w 7948307"/>
              <a:gd name="connsiteY77" fmla="*/ 281869 h 739526"/>
              <a:gd name="connsiteX78" fmla="*/ 6129772 w 7948307"/>
              <a:gd name="connsiteY78" fmla="*/ 218221 h 739526"/>
              <a:gd name="connsiteX79" fmla="*/ 6010567 w 7948307"/>
              <a:gd name="connsiteY79" fmla="*/ 218221 h 739526"/>
              <a:gd name="connsiteX80" fmla="*/ 6010567 w 7948307"/>
              <a:gd name="connsiteY80" fmla="*/ 723270 h 739526"/>
              <a:gd name="connsiteX81" fmla="*/ 6129772 w 7948307"/>
              <a:gd name="connsiteY81" fmla="*/ 723270 h 739526"/>
              <a:gd name="connsiteX82" fmla="*/ 6129772 w 7948307"/>
              <a:gd name="connsiteY82" fmla="*/ 397041 h 739526"/>
              <a:gd name="connsiteX83" fmla="*/ 6229822 w 7948307"/>
              <a:gd name="connsiteY83" fmla="*/ 278838 h 739526"/>
              <a:gd name="connsiteX84" fmla="*/ 6315677 w 7948307"/>
              <a:gd name="connsiteY84" fmla="*/ 377891 h 739526"/>
              <a:gd name="connsiteX85" fmla="*/ 6315677 w 7948307"/>
              <a:gd name="connsiteY85" fmla="*/ 723270 h 739526"/>
              <a:gd name="connsiteX86" fmla="*/ 6434883 w 7948307"/>
              <a:gd name="connsiteY86" fmla="*/ 723270 h 739526"/>
              <a:gd name="connsiteX87" fmla="*/ 6434883 w 7948307"/>
              <a:gd name="connsiteY87" fmla="*/ 376789 h 739526"/>
              <a:gd name="connsiteX88" fmla="*/ 6275299 w 7948307"/>
              <a:gd name="connsiteY88" fmla="*/ 208164 h 739526"/>
              <a:gd name="connsiteX89" fmla="*/ 6705679 w 7948307"/>
              <a:gd name="connsiteY89" fmla="*/ 208164 h 739526"/>
              <a:gd name="connsiteX90" fmla="*/ 6512746 w 7948307"/>
              <a:gd name="connsiteY90" fmla="*/ 353645 h 739526"/>
              <a:gd name="connsiteX91" fmla="*/ 6634983 w 7948307"/>
              <a:gd name="connsiteY91" fmla="*/ 499125 h 739526"/>
              <a:gd name="connsiteX92" fmla="*/ 6735996 w 7948307"/>
              <a:gd name="connsiteY92" fmla="*/ 524336 h 739526"/>
              <a:gd name="connsiteX93" fmla="*/ 6813859 w 7948307"/>
              <a:gd name="connsiteY93" fmla="*/ 599143 h 739526"/>
              <a:gd name="connsiteX94" fmla="*/ 6713809 w 7948307"/>
              <a:gd name="connsiteY94" fmla="*/ 680012 h 739526"/>
              <a:gd name="connsiteX95" fmla="*/ 6598601 w 7948307"/>
              <a:gd name="connsiteY95" fmla="*/ 562911 h 739526"/>
              <a:gd name="connsiteX96" fmla="*/ 6491522 w 7948307"/>
              <a:gd name="connsiteY96" fmla="*/ 593219 h 739526"/>
              <a:gd name="connsiteX97" fmla="*/ 6700717 w 7948307"/>
              <a:gd name="connsiteY97" fmla="*/ 733603 h 739526"/>
              <a:gd name="connsiteX98" fmla="*/ 6910877 w 7948307"/>
              <a:gd name="connsiteY98" fmla="*/ 568973 h 739526"/>
              <a:gd name="connsiteX99" fmla="*/ 6776513 w 7948307"/>
              <a:gd name="connsiteY99" fmla="*/ 417430 h 739526"/>
              <a:gd name="connsiteX100" fmla="*/ 6679495 w 7948307"/>
              <a:gd name="connsiteY100" fmla="*/ 393183 h 739526"/>
              <a:gd name="connsiteX101" fmla="*/ 6609763 w 7948307"/>
              <a:gd name="connsiteY101" fmla="*/ 326505 h 739526"/>
              <a:gd name="connsiteX102" fmla="*/ 6695618 w 7948307"/>
              <a:gd name="connsiteY102" fmla="*/ 261893 h 739526"/>
              <a:gd name="connsiteX103" fmla="*/ 6798701 w 7948307"/>
              <a:gd name="connsiteY103" fmla="*/ 358880 h 739526"/>
              <a:gd name="connsiteX104" fmla="*/ 6899714 w 7948307"/>
              <a:gd name="connsiteY104" fmla="*/ 328571 h 739526"/>
              <a:gd name="connsiteX105" fmla="*/ 6705679 w 7948307"/>
              <a:gd name="connsiteY105" fmla="*/ 208440 h 739526"/>
              <a:gd name="connsiteX106" fmla="*/ 7206755 w 7948307"/>
              <a:gd name="connsiteY106" fmla="*/ 678083 h 739526"/>
              <a:gd name="connsiteX107" fmla="*/ 7085482 w 7948307"/>
              <a:gd name="connsiteY107" fmla="*/ 471021 h 739526"/>
              <a:gd name="connsiteX108" fmla="*/ 7206755 w 7948307"/>
              <a:gd name="connsiteY108" fmla="*/ 263959 h 739526"/>
              <a:gd name="connsiteX109" fmla="*/ 7328027 w 7948307"/>
              <a:gd name="connsiteY109" fmla="*/ 471021 h 739526"/>
              <a:gd name="connsiteX110" fmla="*/ 7206755 w 7948307"/>
              <a:gd name="connsiteY110" fmla="*/ 678083 h 739526"/>
              <a:gd name="connsiteX111" fmla="*/ 7206755 w 7948307"/>
              <a:gd name="connsiteY111" fmla="*/ 208440 h 739526"/>
              <a:gd name="connsiteX112" fmla="*/ 6960213 w 7948307"/>
              <a:gd name="connsiteY112" fmla="*/ 471021 h 739526"/>
              <a:gd name="connsiteX113" fmla="*/ 7206755 w 7948307"/>
              <a:gd name="connsiteY113" fmla="*/ 733603 h 739526"/>
              <a:gd name="connsiteX114" fmla="*/ 7453296 w 7948307"/>
              <a:gd name="connsiteY114" fmla="*/ 471021 h 739526"/>
              <a:gd name="connsiteX115" fmla="*/ 7206755 w 7948307"/>
              <a:gd name="connsiteY115" fmla="*/ 208440 h 739526"/>
              <a:gd name="connsiteX116" fmla="*/ 7788724 w 7948307"/>
              <a:gd name="connsiteY116" fmla="*/ 208440 h 739526"/>
              <a:gd name="connsiteX117" fmla="*/ 7649261 w 7948307"/>
              <a:gd name="connsiteY117" fmla="*/ 282144 h 739526"/>
              <a:gd name="connsiteX118" fmla="*/ 7643197 w 7948307"/>
              <a:gd name="connsiteY118" fmla="*/ 282144 h 739526"/>
              <a:gd name="connsiteX119" fmla="*/ 7643197 w 7948307"/>
              <a:gd name="connsiteY119" fmla="*/ 218496 h 739526"/>
              <a:gd name="connsiteX120" fmla="*/ 7523992 w 7948307"/>
              <a:gd name="connsiteY120" fmla="*/ 218496 h 739526"/>
              <a:gd name="connsiteX121" fmla="*/ 7523992 w 7948307"/>
              <a:gd name="connsiteY121" fmla="*/ 723546 h 739526"/>
              <a:gd name="connsiteX122" fmla="*/ 7643197 w 7948307"/>
              <a:gd name="connsiteY122" fmla="*/ 723546 h 739526"/>
              <a:gd name="connsiteX123" fmla="*/ 7643197 w 7948307"/>
              <a:gd name="connsiteY123" fmla="*/ 397316 h 739526"/>
              <a:gd name="connsiteX124" fmla="*/ 7743247 w 7948307"/>
              <a:gd name="connsiteY124" fmla="*/ 279113 h 739526"/>
              <a:gd name="connsiteX125" fmla="*/ 7829102 w 7948307"/>
              <a:gd name="connsiteY125" fmla="*/ 378167 h 739526"/>
              <a:gd name="connsiteX126" fmla="*/ 7829102 w 7948307"/>
              <a:gd name="connsiteY126" fmla="*/ 723546 h 739526"/>
              <a:gd name="connsiteX127" fmla="*/ 7948308 w 7948307"/>
              <a:gd name="connsiteY127" fmla="*/ 723546 h 739526"/>
              <a:gd name="connsiteX128" fmla="*/ 7948308 w 7948307"/>
              <a:gd name="connsiteY128" fmla="*/ 377065 h 739526"/>
              <a:gd name="connsiteX129" fmla="*/ 7788724 w 7948307"/>
              <a:gd name="connsiteY129" fmla="*/ 208440 h 739526"/>
              <a:gd name="connsiteX130" fmla="*/ 468828 w 7948307"/>
              <a:gd name="connsiteY130" fmla="*/ 16532 h 739526"/>
              <a:gd name="connsiteX131" fmla="*/ 343559 w 7948307"/>
              <a:gd name="connsiteY131" fmla="*/ 16532 h 739526"/>
              <a:gd name="connsiteX132" fmla="*/ 343559 w 7948307"/>
              <a:gd name="connsiteY132" fmla="*/ 538664 h 739526"/>
              <a:gd name="connsiteX133" fmla="*/ 234414 w 7948307"/>
              <a:gd name="connsiteY133" fmla="*/ 673950 h 739526"/>
              <a:gd name="connsiteX134" fmla="*/ 125269 w 7948307"/>
              <a:gd name="connsiteY134" fmla="*/ 528469 h 739526"/>
              <a:gd name="connsiteX135" fmla="*/ 125269 w 7948307"/>
              <a:gd name="connsiteY135" fmla="*/ 431482 h 739526"/>
              <a:gd name="connsiteX136" fmla="*/ 0 w 7948307"/>
              <a:gd name="connsiteY136" fmla="*/ 462755 h 739526"/>
              <a:gd name="connsiteX137" fmla="*/ 0 w 7948307"/>
              <a:gd name="connsiteY137" fmla="*/ 506151 h 739526"/>
              <a:gd name="connsiteX138" fmla="*/ 234414 w 7948307"/>
              <a:gd name="connsiteY138" fmla="*/ 739527 h 739526"/>
              <a:gd name="connsiteX139" fmla="*/ 468828 w 7948307"/>
              <a:gd name="connsiteY139" fmla="*/ 506151 h 739526"/>
              <a:gd name="connsiteX140" fmla="*/ 468828 w 7948307"/>
              <a:gd name="connsiteY140" fmla="*/ 16256 h 739526"/>
              <a:gd name="connsiteX141" fmla="*/ 1222509 w 7948307"/>
              <a:gd name="connsiteY141" fmla="*/ 16256 h 739526"/>
              <a:gd name="connsiteX142" fmla="*/ 1103304 w 7948307"/>
              <a:gd name="connsiteY142" fmla="*/ 16256 h 739526"/>
              <a:gd name="connsiteX143" fmla="*/ 1103304 w 7948307"/>
              <a:gd name="connsiteY143" fmla="*/ 723270 h 739526"/>
              <a:gd name="connsiteX144" fmla="*/ 1222509 w 7948307"/>
              <a:gd name="connsiteY144" fmla="*/ 723270 h 739526"/>
              <a:gd name="connsiteX145" fmla="*/ 1222509 w 7948307"/>
              <a:gd name="connsiteY145" fmla="*/ 397041 h 739526"/>
              <a:gd name="connsiteX146" fmla="*/ 1322559 w 7948307"/>
              <a:gd name="connsiteY146" fmla="*/ 278838 h 739526"/>
              <a:gd name="connsiteX147" fmla="*/ 1408415 w 7948307"/>
              <a:gd name="connsiteY147" fmla="*/ 377891 h 739526"/>
              <a:gd name="connsiteX148" fmla="*/ 1408415 w 7948307"/>
              <a:gd name="connsiteY148" fmla="*/ 723270 h 739526"/>
              <a:gd name="connsiteX149" fmla="*/ 1527620 w 7948307"/>
              <a:gd name="connsiteY149" fmla="*/ 723270 h 739526"/>
              <a:gd name="connsiteX150" fmla="*/ 1527620 w 7948307"/>
              <a:gd name="connsiteY150" fmla="*/ 376789 h 739526"/>
              <a:gd name="connsiteX151" fmla="*/ 1368036 w 7948307"/>
              <a:gd name="connsiteY151" fmla="*/ 208164 h 739526"/>
              <a:gd name="connsiteX152" fmla="*/ 1228573 w 7948307"/>
              <a:gd name="connsiteY152" fmla="*/ 281869 h 739526"/>
              <a:gd name="connsiteX153" fmla="*/ 1222509 w 7948307"/>
              <a:gd name="connsiteY153" fmla="*/ 281869 h 739526"/>
              <a:gd name="connsiteX154" fmla="*/ 1222509 w 7948307"/>
              <a:gd name="connsiteY154" fmla="*/ 16256 h 739526"/>
              <a:gd name="connsiteX155" fmla="*/ 4855722 w 7948307"/>
              <a:gd name="connsiteY155" fmla="*/ 16256 h 739526"/>
              <a:gd name="connsiteX156" fmla="*/ 4730453 w 7948307"/>
              <a:gd name="connsiteY156" fmla="*/ 16256 h 739526"/>
              <a:gd name="connsiteX157" fmla="*/ 4730453 w 7948307"/>
              <a:gd name="connsiteY157" fmla="*/ 538389 h 739526"/>
              <a:gd name="connsiteX158" fmla="*/ 4621308 w 7948307"/>
              <a:gd name="connsiteY158" fmla="*/ 673675 h 739526"/>
              <a:gd name="connsiteX159" fmla="*/ 4512163 w 7948307"/>
              <a:gd name="connsiteY159" fmla="*/ 528194 h 739526"/>
              <a:gd name="connsiteX160" fmla="*/ 4512163 w 7948307"/>
              <a:gd name="connsiteY160" fmla="*/ 431207 h 739526"/>
              <a:gd name="connsiteX161" fmla="*/ 4386894 w 7948307"/>
              <a:gd name="connsiteY161" fmla="*/ 462480 h 739526"/>
              <a:gd name="connsiteX162" fmla="*/ 4386894 w 7948307"/>
              <a:gd name="connsiteY162" fmla="*/ 505876 h 739526"/>
              <a:gd name="connsiteX163" fmla="*/ 4621308 w 7948307"/>
              <a:gd name="connsiteY163" fmla="*/ 739251 h 739526"/>
              <a:gd name="connsiteX164" fmla="*/ 4855722 w 7948307"/>
              <a:gd name="connsiteY164" fmla="*/ 505876 h 739526"/>
              <a:gd name="connsiteX165" fmla="*/ 4855722 w 7948307"/>
              <a:gd name="connsiteY165" fmla="*/ 15981 h 739526"/>
              <a:gd name="connsiteX166" fmla="*/ 5609403 w 7948307"/>
              <a:gd name="connsiteY166" fmla="*/ 15981 h 739526"/>
              <a:gd name="connsiteX167" fmla="*/ 5490198 w 7948307"/>
              <a:gd name="connsiteY167" fmla="*/ 15981 h 739526"/>
              <a:gd name="connsiteX168" fmla="*/ 5490198 w 7948307"/>
              <a:gd name="connsiteY168" fmla="*/ 722995 h 739526"/>
              <a:gd name="connsiteX169" fmla="*/ 5609403 w 7948307"/>
              <a:gd name="connsiteY169" fmla="*/ 722995 h 739526"/>
              <a:gd name="connsiteX170" fmla="*/ 5609403 w 7948307"/>
              <a:gd name="connsiteY170" fmla="*/ 396765 h 739526"/>
              <a:gd name="connsiteX171" fmla="*/ 5709453 w 7948307"/>
              <a:gd name="connsiteY171" fmla="*/ 278562 h 739526"/>
              <a:gd name="connsiteX172" fmla="*/ 5795308 w 7948307"/>
              <a:gd name="connsiteY172" fmla="*/ 377616 h 739526"/>
              <a:gd name="connsiteX173" fmla="*/ 5795308 w 7948307"/>
              <a:gd name="connsiteY173" fmla="*/ 722995 h 739526"/>
              <a:gd name="connsiteX174" fmla="*/ 5914514 w 7948307"/>
              <a:gd name="connsiteY174" fmla="*/ 722995 h 739526"/>
              <a:gd name="connsiteX175" fmla="*/ 5914514 w 7948307"/>
              <a:gd name="connsiteY175" fmla="*/ 376514 h 739526"/>
              <a:gd name="connsiteX176" fmla="*/ 5754930 w 7948307"/>
              <a:gd name="connsiteY176" fmla="*/ 207889 h 739526"/>
              <a:gd name="connsiteX177" fmla="*/ 5615466 w 7948307"/>
              <a:gd name="connsiteY177" fmla="*/ 281593 h 739526"/>
              <a:gd name="connsiteX178" fmla="*/ 5609403 w 7948307"/>
              <a:gd name="connsiteY178" fmla="*/ 281593 h 739526"/>
              <a:gd name="connsiteX179" fmla="*/ 5609403 w 7948307"/>
              <a:gd name="connsiteY179" fmla="*/ 15981 h 739526"/>
              <a:gd name="connsiteX180" fmla="*/ 3954447 w 7948307"/>
              <a:gd name="connsiteY180" fmla="*/ 665409 h 739526"/>
              <a:gd name="connsiteX181" fmla="*/ 3797895 w 7948307"/>
              <a:gd name="connsiteY181" fmla="*/ 502845 h 739526"/>
              <a:gd name="connsiteX182" fmla="*/ 3859496 w 7948307"/>
              <a:gd name="connsiteY182" fmla="*/ 374585 h 739526"/>
              <a:gd name="connsiteX183" fmla="*/ 4087847 w 7948307"/>
              <a:gd name="connsiteY183" fmla="*/ 624079 h 739526"/>
              <a:gd name="connsiteX184" fmla="*/ 3954447 w 7948307"/>
              <a:gd name="connsiteY184" fmla="*/ 665546 h 739526"/>
              <a:gd name="connsiteX185" fmla="*/ 4176734 w 7948307"/>
              <a:gd name="connsiteY185" fmla="*/ 541282 h 739526"/>
              <a:gd name="connsiteX186" fmla="*/ 3978702 w 7948307"/>
              <a:gd name="connsiteY186" fmla="*/ 323061 h 739526"/>
              <a:gd name="connsiteX187" fmla="*/ 4076684 w 7948307"/>
              <a:gd name="connsiteY187" fmla="*/ 303911 h 739526"/>
              <a:gd name="connsiteX188" fmla="*/ 4208981 w 7948307"/>
              <a:gd name="connsiteY188" fmla="*/ 433273 h 739526"/>
              <a:gd name="connsiteX189" fmla="*/ 4176596 w 7948307"/>
              <a:gd name="connsiteY189" fmla="*/ 541282 h 739526"/>
              <a:gd name="connsiteX190" fmla="*/ 3951278 w 7948307"/>
              <a:gd name="connsiteY190" fmla="*/ 293854 h 739526"/>
              <a:gd name="connsiteX191" fmla="*/ 3907868 w 7948307"/>
              <a:gd name="connsiteY191" fmla="*/ 245361 h 739526"/>
              <a:gd name="connsiteX192" fmla="*/ 3858394 w 7948307"/>
              <a:gd name="connsiteY192" fmla="*/ 145343 h 739526"/>
              <a:gd name="connsiteX193" fmla="*/ 3954309 w 7948307"/>
              <a:gd name="connsiteY193" fmla="*/ 53453 h 739526"/>
              <a:gd name="connsiteX194" fmla="*/ 4049260 w 7948307"/>
              <a:gd name="connsiteY194" fmla="*/ 150440 h 739526"/>
              <a:gd name="connsiteX195" fmla="*/ 3951278 w 7948307"/>
              <a:gd name="connsiteY195" fmla="*/ 293854 h 739526"/>
              <a:gd name="connsiteX196" fmla="*/ 3957341 w 7948307"/>
              <a:gd name="connsiteY196" fmla="*/ 0 h 739526"/>
              <a:gd name="connsiteX197" fmla="*/ 3749249 w 7948307"/>
              <a:gd name="connsiteY197" fmla="*/ 174687 h 739526"/>
              <a:gd name="connsiteX198" fmla="*/ 3830143 w 7948307"/>
              <a:gd name="connsiteY198" fmla="*/ 343312 h 739526"/>
              <a:gd name="connsiteX199" fmla="*/ 3831108 w 7948307"/>
              <a:gd name="connsiteY199" fmla="*/ 345379 h 739526"/>
              <a:gd name="connsiteX200" fmla="*/ 3686683 w 7948307"/>
              <a:gd name="connsiteY200" fmla="*/ 548445 h 739526"/>
              <a:gd name="connsiteX201" fmla="*/ 3889815 w 7948307"/>
              <a:gd name="connsiteY201" fmla="*/ 739389 h 739526"/>
              <a:gd name="connsiteX202" fmla="*/ 4118165 w 7948307"/>
              <a:gd name="connsiteY202" fmla="*/ 657556 h 739526"/>
              <a:gd name="connsiteX203" fmla="*/ 4178801 w 7948307"/>
              <a:gd name="connsiteY203" fmla="*/ 723270 h 739526"/>
              <a:gd name="connsiteX204" fmla="*/ 4337420 w 7948307"/>
              <a:gd name="connsiteY204" fmla="*/ 723270 h 739526"/>
              <a:gd name="connsiteX205" fmla="*/ 4337420 w 7948307"/>
              <a:gd name="connsiteY205" fmla="*/ 718173 h 739526"/>
              <a:gd name="connsiteX206" fmla="*/ 4208155 w 7948307"/>
              <a:gd name="connsiteY206" fmla="*/ 575723 h 739526"/>
              <a:gd name="connsiteX207" fmla="*/ 4294011 w 7948307"/>
              <a:gd name="connsiteY207" fmla="*/ 378718 h 739526"/>
              <a:gd name="connsiteX208" fmla="*/ 4161713 w 7948307"/>
              <a:gd name="connsiteY208" fmla="*/ 250458 h 739526"/>
              <a:gd name="connsiteX209" fmla="*/ 4040440 w 7948307"/>
              <a:gd name="connsiteY209" fmla="*/ 274705 h 739526"/>
              <a:gd name="connsiteX210" fmla="*/ 4038373 w 7948307"/>
              <a:gd name="connsiteY210" fmla="*/ 270710 h 739526"/>
              <a:gd name="connsiteX211" fmla="*/ 4147518 w 7948307"/>
              <a:gd name="connsiteY211" fmla="*/ 137352 h 739526"/>
              <a:gd name="connsiteX212" fmla="*/ 3957617 w 7948307"/>
              <a:gd name="connsiteY212" fmla="*/ 0 h 739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7948307" h="739526">
                <a:moveTo>
                  <a:pt x="786066" y="677532"/>
                </a:moveTo>
                <a:cubicBezTo>
                  <a:pt x="708204" y="677532"/>
                  <a:pt x="664794" y="603827"/>
                  <a:pt x="664794" y="470470"/>
                </a:cubicBezTo>
                <a:cubicBezTo>
                  <a:pt x="664794" y="337113"/>
                  <a:pt x="708204" y="263408"/>
                  <a:pt x="786066" y="263408"/>
                </a:cubicBezTo>
                <a:cubicBezTo>
                  <a:pt x="863929" y="263408"/>
                  <a:pt x="907339" y="336148"/>
                  <a:pt x="907339" y="470470"/>
                </a:cubicBezTo>
                <a:cubicBezTo>
                  <a:pt x="907339" y="604792"/>
                  <a:pt x="863929" y="677532"/>
                  <a:pt x="786066" y="677532"/>
                </a:cubicBezTo>
                <a:moveTo>
                  <a:pt x="786066" y="207889"/>
                </a:moveTo>
                <a:cubicBezTo>
                  <a:pt x="627447" y="207889"/>
                  <a:pt x="539525" y="326091"/>
                  <a:pt x="539525" y="470470"/>
                </a:cubicBezTo>
                <a:cubicBezTo>
                  <a:pt x="539525" y="614849"/>
                  <a:pt x="627447" y="733052"/>
                  <a:pt x="786066" y="733052"/>
                </a:cubicBezTo>
                <a:cubicBezTo>
                  <a:pt x="944685" y="733052"/>
                  <a:pt x="1032607" y="614849"/>
                  <a:pt x="1032607" y="470470"/>
                </a:cubicBezTo>
                <a:cubicBezTo>
                  <a:pt x="1032607" y="326091"/>
                  <a:pt x="944685" y="207889"/>
                  <a:pt x="786066" y="207889"/>
                </a:cubicBezTo>
                <a:moveTo>
                  <a:pt x="1888405" y="207889"/>
                </a:moveTo>
                <a:cubicBezTo>
                  <a:pt x="1813575" y="207889"/>
                  <a:pt x="1772232" y="240263"/>
                  <a:pt x="1748942" y="281593"/>
                </a:cubicBezTo>
                <a:lnTo>
                  <a:pt x="1742878" y="281593"/>
                </a:lnTo>
                <a:lnTo>
                  <a:pt x="1742878" y="217945"/>
                </a:lnTo>
                <a:lnTo>
                  <a:pt x="1623673" y="217945"/>
                </a:lnTo>
                <a:lnTo>
                  <a:pt x="1623673" y="722995"/>
                </a:lnTo>
                <a:lnTo>
                  <a:pt x="1742878" y="722995"/>
                </a:lnTo>
                <a:lnTo>
                  <a:pt x="1742878" y="396765"/>
                </a:lnTo>
                <a:cubicBezTo>
                  <a:pt x="1742878" y="322096"/>
                  <a:pt x="1781327" y="278562"/>
                  <a:pt x="1842928" y="278562"/>
                </a:cubicBezTo>
                <a:cubicBezTo>
                  <a:pt x="1904529" y="278562"/>
                  <a:pt x="1928783" y="317963"/>
                  <a:pt x="1928783" y="377616"/>
                </a:cubicBezTo>
                <a:lnTo>
                  <a:pt x="1928783" y="722995"/>
                </a:lnTo>
                <a:lnTo>
                  <a:pt x="2047989" y="722995"/>
                </a:lnTo>
                <a:lnTo>
                  <a:pt x="2047989" y="376514"/>
                </a:lnTo>
                <a:cubicBezTo>
                  <a:pt x="2047989" y="272501"/>
                  <a:pt x="1993416" y="207889"/>
                  <a:pt x="1888405" y="207889"/>
                </a:cubicBezTo>
                <a:moveTo>
                  <a:pt x="2318785" y="207889"/>
                </a:moveTo>
                <a:cubicBezTo>
                  <a:pt x="2208675" y="207889"/>
                  <a:pt x="2125851" y="254316"/>
                  <a:pt x="2125851" y="353369"/>
                </a:cubicBezTo>
                <a:cubicBezTo>
                  <a:pt x="2125851" y="437269"/>
                  <a:pt x="2183456" y="482731"/>
                  <a:pt x="2248089" y="498850"/>
                </a:cubicBezTo>
                <a:lnTo>
                  <a:pt x="2349103" y="524061"/>
                </a:lnTo>
                <a:cubicBezTo>
                  <a:pt x="2402711" y="537149"/>
                  <a:pt x="2426965" y="556436"/>
                  <a:pt x="2426965" y="598868"/>
                </a:cubicBezTo>
                <a:cubicBezTo>
                  <a:pt x="2426965" y="650392"/>
                  <a:pt x="2390584" y="679736"/>
                  <a:pt x="2326916" y="679736"/>
                </a:cubicBezTo>
                <a:cubicBezTo>
                  <a:pt x="2258148" y="679736"/>
                  <a:pt x="2222869" y="646397"/>
                  <a:pt x="2211707" y="562635"/>
                </a:cubicBezTo>
                <a:lnTo>
                  <a:pt x="2104629" y="592944"/>
                </a:lnTo>
                <a:cubicBezTo>
                  <a:pt x="2110692" y="679874"/>
                  <a:pt x="2191587" y="733327"/>
                  <a:pt x="2313824" y="733327"/>
                </a:cubicBezTo>
                <a:cubicBezTo>
                  <a:pt x="2450255" y="733327"/>
                  <a:pt x="2523983" y="669679"/>
                  <a:pt x="2523983" y="568697"/>
                </a:cubicBezTo>
                <a:cubicBezTo>
                  <a:pt x="2523983" y="473776"/>
                  <a:pt x="2458248" y="434375"/>
                  <a:pt x="2389619" y="417155"/>
                </a:cubicBezTo>
                <a:lnTo>
                  <a:pt x="2292601" y="392908"/>
                </a:lnTo>
                <a:cubicBezTo>
                  <a:pt x="2244092" y="380784"/>
                  <a:pt x="2222869" y="358604"/>
                  <a:pt x="2222869" y="326229"/>
                </a:cubicBezTo>
                <a:cubicBezTo>
                  <a:pt x="2222869" y="285864"/>
                  <a:pt x="2257184" y="261617"/>
                  <a:pt x="2308725" y="261617"/>
                </a:cubicBezTo>
                <a:cubicBezTo>
                  <a:pt x="2369361" y="261617"/>
                  <a:pt x="2406707" y="294957"/>
                  <a:pt x="2411806" y="358604"/>
                </a:cubicBezTo>
                <a:lnTo>
                  <a:pt x="2512821" y="328296"/>
                </a:lnTo>
                <a:cubicBezTo>
                  <a:pt x="2500693" y="257622"/>
                  <a:pt x="2430962" y="208164"/>
                  <a:pt x="2318785" y="208164"/>
                </a:cubicBezTo>
                <a:moveTo>
                  <a:pt x="2819861" y="677807"/>
                </a:moveTo>
                <a:cubicBezTo>
                  <a:pt x="2741998" y="677807"/>
                  <a:pt x="2698588" y="604103"/>
                  <a:pt x="2698588" y="470746"/>
                </a:cubicBezTo>
                <a:cubicBezTo>
                  <a:pt x="2698588" y="337388"/>
                  <a:pt x="2741998" y="263684"/>
                  <a:pt x="2819861" y="263684"/>
                </a:cubicBezTo>
                <a:cubicBezTo>
                  <a:pt x="2897723" y="263684"/>
                  <a:pt x="2941133" y="336424"/>
                  <a:pt x="2941133" y="470746"/>
                </a:cubicBezTo>
                <a:cubicBezTo>
                  <a:pt x="2941133" y="605067"/>
                  <a:pt x="2897723" y="677807"/>
                  <a:pt x="2819861" y="677807"/>
                </a:cubicBezTo>
                <a:moveTo>
                  <a:pt x="2819861" y="208164"/>
                </a:moveTo>
                <a:cubicBezTo>
                  <a:pt x="2661242" y="208164"/>
                  <a:pt x="2573319" y="326367"/>
                  <a:pt x="2573319" y="470746"/>
                </a:cubicBezTo>
                <a:cubicBezTo>
                  <a:pt x="2573319" y="615124"/>
                  <a:pt x="2661242" y="733327"/>
                  <a:pt x="2819861" y="733327"/>
                </a:cubicBezTo>
                <a:cubicBezTo>
                  <a:pt x="2978480" y="733327"/>
                  <a:pt x="3066402" y="615124"/>
                  <a:pt x="3066402" y="470746"/>
                </a:cubicBezTo>
                <a:cubicBezTo>
                  <a:pt x="3066402" y="326367"/>
                  <a:pt x="2978480" y="208164"/>
                  <a:pt x="2819861" y="208164"/>
                </a:cubicBezTo>
                <a:moveTo>
                  <a:pt x="3401831" y="208164"/>
                </a:moveTo>
                <a:cubicBezTo>
                  <a:pt x="3327000" y="208164"/>
                  <a:pt x="3285657" y="240539"/>
                  <a:pt x="3262367" y="281869"/>
                </a:cubicBezTo>
                <a:lnTo>
                  <a:pt x="3256304" y="281869"/>
                </a:lnTo>
                <a:lnTo>
                  <a:pt x="3256304" y="218221"/>
                </a:lnTo>
                <a:lnTo>
                  <a:pt x="3137098" y="218221"/>
                </a:lnTo>
                <a:lnTo>
                  <a:pt x="3137098" y="723270"/>
                </a:lnTo>
                <a:lnTo>
                  <a:pt x="3256304" y="723270"/>
                </a:lnTo>
                <a:lnTo>
                  <a:pt x="3256304" y="397041"/>
                </a:lnTo>
                <a:cubicBezTo>
                  <a:pt x="3256304" y="322372"/>
                  <a:pt x="3294752" y="278838"/>
                  <a:pt x="3356353" y="278838"/>
                </a:cubicBezTo>
                <a:cubicBezTo>
                  <a:pt x="3417954" y="278838"/>
                  <a:pt x="3442209" y="318239"/>
                  <a:pt x="3442209" y="377891"/>
                </a:cubicBezTo>
                <a:lnTo>
                  <a:pt x="3442209" y="723270"/>
                </a:lnTo>
                <a:lnTo>
                  <a:pt x="3561414" y="723270"/>
                </a:lnTo>
                <a:lnTo>
                  <a:pt x="3561414" y="376789"/>
                </a:lnTo>
                <a:cubicBezTo>
                  <a:pt x="3561414" y="272776"/>
                  <a:pt x="3506842" y="208164"/>
                  <a:pt x="3401831" y="208164"/>
                </a:cubicBezTo>
                <a:moveTo>
                  <a:pt x="5172960" y="677807"/>
                </a:moveTo>
                <a:cubicBezTo>
                  <a:pt x="5095097" y="677807"/>
                  <a:pt x="5051688" y="604103"/>
                  <a:pt x="5051688" y="470746"/>
                </a:cubicBezTo>
                <a:cubicBezTo>
                  <a:pt x="5051688" y="337388"/>
                  <a:pt x="5095097" y="263684"/>
                  <a:pt x="5172960" y="263684"/>
                </a:cubicBezTo>
                <a:cubicBezTo>
                  <a:pt x="5250823" y="263684"/>
                  <a:pt x="5294232" y="336424"/>
                  <a:pt x="5294232" y="470746"/>
                </a:cubicBezTo>
                <a:cubicBezTo>
                  <a:pt x="5294232" y="605067"/>
                  <a:pt x="5250823" y="677807"/>
                  <a:pt x="5172960" y="677807"/>
                </a:cubicBezTo>
                <a:moveTo>
                  <a:pt x="5172960" y="208164"/>
                </a:moveTo>
                <a:cubicBezTo>
                  <a:pt x="5014341" y="208164"/>
                  <a:pt x="4926418" y="326367"/>
                  <a:pt x="4926418" y="470746"/>
                </a:cubicBezTo>
                <a:cubicBezTo>
                  <a:pt x="4926418" y="615124"/>
                  <a:pt x="5014341" y="733327"/>
                  <a:pt x="5172960" y="733327"/>
                </a:cubicBezTo>
                <a:cubicBezTo>
                  <a:pt x="5331579" y="733327"/>
                  <a:pt x="5419502" y="615124"/>
                  <a:pt x="5419502" y="470746"/>
                </a:cubicBezTo>
                <a:cubicBezTo>
                  <a:pt x="5419502" y="326367"/>
                  <a:pt x="5331579" y="208164"/>
                  <a:pt x="5172960" y="208164"/>
                </a:cubicBezTo>
                <a:moveTo>
                  <a:pt x="6275299" y="208164"/>
                </a:moveTo>
                <a:cubicBezTo>
                  <a:pt x="6200468" y="208164"/>
                  <a:pt x="6159126" y="240539"/>
                  <a:pt x="6135836" y="281869"/>
                </a:cubicBezTo>
                <a:lnTo>
                  <a:pt x="6129772" y="281869"/>
                </a:lnTo>
                <a:lnTo>
                  <a:pt x="6129772" y="218221"/>
                </a:lnTo>
                <a:lnTo>
                  <a:pt x="6010567" y="218221"/>
                </a:lnTo>
                <a:lnTo>
                  <a:pt x="6010567" y="723270"/>
                </a:lnTo>
                <a:lnTo>
                  <a:pt x="6129772" y="723270"/>
                </a:lnTo>
                <a:lnTo>
                  <a:pt x="6129772" y="397041"/>
                </a:lnTo>
                <a:cubicBezTo>
                  <a:pt x="6129772" y="322372"/>
                  <a:pt x="6168222" y="278838"/>
                  <a:pt x="6229822" y="278838"/>
                </a:cubicBezTo>
                <a:cubicBezTo>
                  <a:pt x="6291422" y="278838"/>
                  <a:pt x="6315677" y="318239"/>
                  <a:pt x="6315677" y="377891"/>
                </a:cubicBezTo>
                <a:lnTo>
                  <a:pt x="6315677" y="723270"/>
                </a:lnTo>
                <a:lnTo>
                  <a:pt x="6434883" y="723270"/>
                </a:lnTo>
                <a:lnTo>
                  <a:pt x="6434883" y="376789"/>
                </a:lnTo>
                <a:cubicBezTo>
                  <a:pt x="6434883" y="272776"/>
                  <a:pt x="6380310" y="208164"/>
                  <a:pt x="6275299" y="208164"/>
                </a:cubicBezTo>
                <a:moveTo>
                  <a:pt x="6705679" y="208164"/>
                </a:moveTo>
                <a:cubicBezTo>
                  <a:pt x="6595568" y="208164"/>
                  <a:pt x="6512746" y="254591"/>
                  <a:pt x="6512746" y="353645"/>
                </a:cubicBezTo>
                <a:cubicBezTo>
                  <a:pt x="6512746" y="437544"/>
                  <a:pt x="6570350" y="483007"/>
                  <a:pt x="6634983" y="499125"/>
                </a:cubicBezTo>
                <a:lnTo>
                  <a:pt x="6735996" y="524336"/>
                </a:lnTo>
                <a:cubicBezTo>
                  <a:pt x="6789605" y="537424"/>
                  <a:pt x="6813859" y="556711"/>
                  <a:pt x="6813859" y="599143"/>
                </a:cubicBezTo>
                <a:cubicBezTo>
                  <a:pt x="6813859" y="650668"/>
                  <a:pt x="6777477" y="680012"/>
                  <a:pt x="6713809" y="680012"/>
                </a:cubicBezTo>
                <a:cubicBezTo>
                  <a:pt x="6645042" y="680012"/>
                  <a:pt x="6609763" y="646672"/>
                  <a:pt x="6598601" y="562911"/>
                </a:cubicBezTo>
                <a:lnTo>
                  <a:pt x="6491522" y="593219"/>
                </a:lnTo>
                <a:cubicBezTo>
                  <a:pt x="6497586" y="680149"/>
                  <a:pt x="6578480" y="733603"/>
                  <a:pt x="6700717" y="733603"/>
                </a:cubicBezTo>
                <a:cubicBezTo>
                  <a:pt x="6837149" y="733603"/>
                  <a:pt x="6910877" y="669955"/>
                  <a:pt x="6910877" y="568973"/>
                </a:cubicBezTo>
                <a:cubicBezTo>
                  <a:pt x="6910877" y="474052"/>
                  <a:pt x="6845142" y="434651"/>
                  <a:pt x="6776513" y="417430"/>
                </a:cubicBezTo>
                <a:lnTo>
                  <a:pt x="6679495" y="393183"/>
                </a:lnTo>
                <a:cubicBezTo>
                  <a:pt x="6630986" y="381060"/>
                  <a:pt x="6609763" y="358880"/>
                  <a:pt x="6609763" y="326505"/>
                </a:cubicBezTo>
                <a:cubicBezTo>
                  <a:pt x="6609763" y="286140"/>
                  <a:pt x="6644078" y="261893"/>
                  <a:pt x="6695618" y="261893"/>
                </a:cubicBezTo>
                <a:cubicBezTo>
                  <a:pt x="6756255" y="261893"/>
                  <a:pt x="6793601" y="295232"/>
                  <a:pt x="6798701" y="358880"/>
                </a:cubicBezTo>
                <a:lnTo>
                  <a:pt x="6899714" y="328571"/>
                </a:lnTo>
                <a:cubicBezTo>
                  <a:pt x="6887587" y="257897"/>
                  <a:pt x="6817855" y="208440"/>
                  <a:pt x="6705679" y="208440"/>
                </a:cubicBezTo>
                <a:moveTo>
                  <a:pt x="7206755" y="678083"/>
                </a:moveTo>
                <a:cubicBezTo>
                  <a:pt x="7128892" y="678083"/>
                  <a:pt x="7085482" y="604378"/>
                  <a:pt x="7085482" y="471021"/>
                </a:cubicBezTo>
                <a:cubicBezTo>
                  <a:pt x="7085482" y="337664"/>
                  <a:pt x="7128892" y="263959"/>
                  <a:pt x="7206755" y="263959"/>
                </a:cubicBezTo>
                <a:cubicBezTo>
                  <a:pt x="7284617" y="263959"/>
                  <a:pt x="7328027" y="336700"/>
                  <a:pt x="7328027" y="471021"/>
                </a:cubicBezTo>
                <a:cubicBezTo>
                  <a:pt x="7328027" y="605343"/>
                  <a:pt x="7284617" y="678083"/>
                  <a:pt x="7206755" y="678083"/>
                </a:cubicBezTo>
                <a:moveTo>
                  <a:pt x="7206755" y="208440"/>
                </a:moveTo>
                <a:cubicBezTo>
                  <a:pt x="7048136" y="208440"/>
                  <a:pt x="6960213" y="326643"/>
                  <a:pt x="6960213" y="471021"/>
                </a:cubicBezTo>
                <a:cubicBezTo>
                  <a:pt x="6960213" y="615400"/>
                  <a:pt x="7048136" y="733603"/>
                  <a:pt x="7206755" y="733603"/>
                </a:cubicBezTo>
                <a:cubicBezTo>
                  <a:pt x="7365374" y="733603"/>
                  <a:pt x="7453296" y="615400"/>
                  <a:pt x="7453296" y="471021"/>
                </a:cubicBezTo>
                <a:cubicBezTo>
                  <a:pt x="7453296" y="326643"/>
                  <a:pt x="7365374" y="208440"/>
                  <a:pt x="7206755" y="208440"/>
                </a:cubicBezTo>
                <a:moveTo>
                  <a:pt x="7788724" y="208440"/>
                </a:moveTo>
                <a:cubicBezTo>
                  <a:pt x="7713894" y="208440"/>
                  <a:pt x="7672551" y="240815"/>
                  <a:pt x="7649261" y="282144"/>
                </a:cubicBezTo>
                <a:lnTo>
                  <a:pt x="7643197" y="282144"/>
                </a:lnTo>
                <a:lnTo>
                  <a:pt x="7643197" y="218496"/>
                </a:lnTo>
                <a:lnTo>
                  <a:pt x="7523992" y="218496"/>
                </a:lnTo>
                <a:lnTo>
                  <a:pt x="7523992" y="723546"/>
                </a:lnTo>
                <a:lnTo>
                  <a:pt x="7643197" y="723546"/>
                </a:lnTo>
                <a:lnTo>
                  <a:pt x="7643197" y="397316"/>
                </a:lnTo>
                <a:cubicBezTo>
                  <a:pt x="7643197" y="322647"/>
                  <a:pt x="7681646" y="279113"/>
                  <a:pt x="7743247" y="279113"/>
                </a:cubicBezTo>
                <a:cubicBezTo>
                  <a:pt x="7804848" y="279113"/>
                  <a:pt x="7829102" y="318514"/>
                  <a:pt x="7829102" y="378167"/>
                </a:cubicBezTo>
                <a:lnTo>
                  <a:pt x="7829102" y="723546"/>
                </a:lnTo>
                <a:lnTo>
                  <a:pt x="7948308" y="723546"/>
                </a:lnTo>
                <a:lnTo>
                  <a:pt x="7948308" y="377065"/>
                </a:lnTo>
                <a:cubicBezTo>
                  <a:pt x="7948308" y="273052"/>
                  <a:pt x="7893735" y="208440"/>
                  <a:pt x="7788724" y="208440"/>
                </a:cubicBezTo>
                <a:moveTo>
                  <a:pt x="468828" y="16532"/>
                </a:moveTo>
                <a:lnTo>
                  <a:pt x="343559" y="16532"/>
                </a:lnTo>
                <a:lnTo>
                  <a:pt x="343559" y="538664"/>
                </a:lnTo>
                <a:cubicBezTo>
                  <a:pt x="343559" y="623528"/>
                  <a:pt x="311174" y="673950"/>
                  <a:pt x="234414" y="673950"/>
                </a:cubicBezTo>
                <a:cubicBezTo>
                  <a:pt x="157654" y="673950"/>
                  <a:pt x="125269" y="620359"/>
                  <a:pt x="125269" y="528469"/>
                </a:cubicBezTo>
                <a:lnTo>
                  <a:pt x="125269" y="431482"/>
                </a:lnTo>
                <a:lnTo>
                  <a:pt x="0" y="462755"/>
                </a:lnTo>
                <a:lnTo>
                  <a:pt x="0" y="506151"/>
                </a:lnTo>
                <a:cubicBezTo>
                  <a:pt x="0" y="638406"/>
                  <a:pt x="65735" y="739527"/>
                  <a:pt x="234414" y="739527"/>
                </a:cubicBezTo>
                <a:cubicBezTo>
                  <a:pt x="403093" y="739527"/>
                  <a:pt x="468828" y="638544"/>
                  <a:pt x="468828" y="506151"/>
                </a:cubicBezTo>
                <a:lnTo>
                  <a:pt x="468828" y="16256"/>
                </a:lnTo>
                <a:moveTo>
                  <a:pt x="1222509" y="16256"/>
                </a:moveTo>
                <a:lnTo>
                  <a:pt x="1103304" y="16256"/>
                </a:lnTo>
                <a:lnTo>
                  <a:pt x="1103304" y="723270"/>
                </a:lnTo>
                <a:lnTo>
                  <a:pt x="1222509" y="723270"/>
                </a:lnTo>
                <a:lnTo>
                  <a:pt x="1222509" y="397041"/>
                </a:lnTo>
                <a:cubicBezTo>
                  <a:pt x="1222509" y="322372"/>
                  <a:pt x="1260958" y="278838"/>
                  <a:pt x="1322559" y="278838"/>
                </a:cubicBezTo>
                <a:cubicBezTo>
                  <a:pt x="1384160" y="278838"/>
                  <a:pt x="1408415" y="318239"/>
                  <a:pt x="1408415" y="377891"/>
                </a:cubicBezTo>
                <a:lnTo>
                  <a:pt x="1408415" y="723270"/>
                </a:lnTo>
                <a:lnTo>
                  <a:pt x="1527620" y="723270"/>
                </a:lnTo>
                <a:lnTo>
                  <a:pt x="1527620" y="376789"/>
                </a:lnTo>
                <a:cubicBezTo>
                  <a:pt x="1527620" y="272776"/>
                  <a:pt x="1473047" y="208164"/>
                  <a:pt x="1368036" y="208164"/>
                </a:cubicBezTo>
                <a:cubicBezTo>
                  <a:pt x="1293206" y="208164"/>
                  <a:pt x="1251863" y="240539"/>
                  <a:pt x="1228573" y="281869"/>
                </a:cubicBezTo>
                <a:lnTo>
                  <a:pt x="1222509" y="281869"/>
                </a:lnTo>
                <a:lnTo>
                  <a:pt x="1222509" y="16256"/>
                </a:lnTo>
                <a:moveTo>
                  <a:pt x="4855722" y="16256"/>
                </a:moveTo>
                <a:lnTo>
                  <a:pt x="4730453" y="16256"/>
                </a:lnTo>
                <a:lnTo>
                  <a:pt x="4730453" y="538389"/>
                </a:lnTo>
                <a:cubicBezTo>
                  <a:pt x="4730453" y="623252"/>
                  <a:pt x="4698068" y="673675"/>
                  <a:pt x="4621308" y="673675"/>
                </a:cubicBezTo>
                <a:cubicBezTo>
                  <a:pt x="4544548" y="673675"/>
                  <a:pt x="4512163" y="620084"/>
                  <a:pt x="4512163" y="528194"/>
                </a:cubicBezTo>
                <a:lnTo>
                  <a:pt x="4512163" y="431207"/>
                </a:lnTo>
                <a:lnTo>
                  <a:pt x="4386894" y="462480"/>
                </a:lnTo>
                <a:lnTo>
                  <a:pt x="4386894" y="505876"/>
                </a:lnTo>
                <a:cubicBezTo>
                  <a:pt x="4386894" y="638131"/>
                  <a:pt x="4452629" y="739251"/>
                  <a:pt x="4621308" y="739251"/>
                </a:cubicBezTo>
                <a:cubicBezTo>
                  <a:pt x="4789987" y="739251"/>
                  <a:pt x="4855722" y="638269"/>
                  <a:pt x="4855722" y="505876"/>
                </a:cubicBezTo>
                <a:lnTo>
                  <a:pt x="4855722" y="15981"/>
                </a:lnTo>
                <a:moveTo>
                  <a:pt x="5609403" y="15981"/>
                </a:moveTo>
                <a:lnTo>
                  <a:pt x="5490198" y="15981"/>
                </a:lnTo>
                <a:lnTo>
                  <a:pt x="5490198" y="722995"/>
                </a:lnTo>
                <a:lnTo>
                  <a:pt x="5609403" y="722995"/>
                </a:lnTo>
                <a:lnTo>
                  <a:pt x="5609403" y="396765"/>
                </a:lnTo>
                <a:cubicBezTo>
                  <a:pt x="5609403" y="322096"/>
                  <a:pt x="5647852" y="278562"/>
                  <a:pt x="5709453" y="278562"/>
                </a:cubicBezTo>
                <a:cubicBezTo>
                  <a:pt x="5771054" y="278562"/>
                  <a:pt x="5795308" y="317963"/>
                  <a:pt x="5795308" y="377616"/>
                </a:cubicBezTo>
                <a:lnTo>
                  <a:pt x="5795308" y="722995"/>
                </a:lnTo>
                <a:lnTo>
                  <a:pt x="5914514" y="722995"/>
                </a:lnTo>
                <a:lnTo>
                  <a:pt x="5914514" y="376514"/>
                </a:lnTo>
                <a:cubicBezTo>
                  <a:pt x="5914514" y="272501"/>
                  <a:pt x="5859941" y="207889"/>
                  <a:pt x="5754930" y="207889"/>
                </a:cubicBezTo>
                <a:cubicBezTo>
                  <a:pt x="5680099" y="207889"/>
                  <a:pt x="5638756" y="240263"/>
                  <a:pt x="5615466" y="281593"/>
                </a:cubicBezTo>
                <a:lnTo>
                  <a:pt x="5609403" y="281593"/>
                </a:lnTo>
                <a:lnTo>
                  <a:pt x="5609403" y="15981"/>
                </a:lnTo>
                <a:moveTo>
                  <a:pt x="3954447" y="665409"/>
                </a:moveTo>
                <a:cubicBezTo>
                  <a:pt x="3857429" y="665409"/>
                  <a:pt x="3797895" y="586607"/>
                  <a:pt x="3797895" y="502845"/>
                </a:cubicBezTo>
                <a:cubicBezTo>
                  <a:pt x="3797895" y="450356"/>
                  <a:pt x="3821185" y="401863"/>
                  <a:pt x="3859496" y="374585"/>
                </a:cubicBezTo>
                <a:lnTo>
                  <a:pt x="4087847" y="624079"/>
                </a:lnTo>
                <a:cubicBezTo>
                  <a:pt x="4045401" y="649290"/>
                  <a:pt x="3997857" y="665546"/>
                  <a:pt x="3954447" y="665546"/>
                </a:cubicBezTo>
                <a:moveTo>
                  <a:pt x="4176734" y="541282"/>
                </a:moveTo>
                <a:lnTo>
                  <a:pt x="3978702" y="323061"/>
                </a:lnTo>
                <a:cubicBezTo>
                  <a:pt x="4014119" y="308871"/>
                  <a:pt x="4048433" y="303911"/>
                  <a:pt x="4076684" y="303911"/>
                </a:cubicBezTo>
                <a:cubicBezTo>
                  <a:pt x="4158543" y="303911"/>
                  <a:pt x="4208981" y="351440"/>
                  <a:pt x="4208981" y="433273"/>
                </a:cubicBezTo>
                <a:cubicBezTo>
                  <a:pt x="4208981" y="469643"/>
                  <a:pt x="4198922" y="506978"/>
                  <a:pt x="4176596" y="541282"/>
                </a:cubicBezTo>
                <a:moveTo>
                  <a:pt x="3951278" y="293854"/>
                </a:moveTo>
                <a:lnTo>
                  <a:pt x="3907868" y="245361"/>
                </a:lnTo>
                <a:cubicBezTo>
                  <a:pt x="3869419" y="202929"/>
                  <a:pt x="3858394" y="176616"/>
                  <a:pt x="3858394" y="145343"/>
                </a:cubicBezTo>
                <a:cubicBezTo>
                  <a:pt x="3858394" y="86792"/>
                  <a:pt x="3895740" y="53453"/>
                  <a:pt x="3954309" y="53453"/>
                </a:cubicBezTo>
                <a:cubicBezTo>
                  <a:pt x="4012879" y="53453"/>
                  <a:pt x="4049260" y="87757"/>
                  <a:pt x="4049260" y="150440"/>
                </a:cubicBezTo>
                <a:cubicBezTo>
                  <a:pt x="4049260" y="208026"/>
                  <a:pt x="4021009" y="262582"/>
                  <a:pt x="3951278" y="293854"/>
                </a:cubicBezTo>
                <a:moveTo>
                  <a:pt x="3957341" y="0"/>
                </a:moveTo>
                <a:cubicBezTo>
                  <a:pt x="3817878" y="0"/>
                  <a:pt x="3749249" y="77838"/>
                  <a:pt x="3749249" y="174687"/>
                </a:cubicBezTo>
                <a:cubicBezTo>
                  <a:pt x="3749249" y="227176"/>
                  <a:pt x="3771436" y="279802"/>
                  <a:pt x="3830143" y="343312"/>
                </a:cubicBezTo>
                <a:lnTo>
                  <a:pt x="3831108" y="345379"/>
                </a:lnTo>
                <a:cubicBezTo>
                  <a:pt x="3732160" y="392908"/>
                  <a:pt x="3686683" y="469643"/>
                  <a:pt x="3686683" y="548445"/>
                </a:cubicBezTo>
                <a:cubicBezTo>
                  <a:pt x="3686683" y="652459"/>
                  <a:pt x="3766475" y="739389"/>
                  <a:pt x="3889815" y="739389"/>
                </a:cubicBezTo>
                <a:cubicBezTo>
                  <a:pt x="3960511" y="739389"/>
                  <a:pt x="4043334" y="710045"/>
                  <a:pt x="4118165" y="657556"/>
                </a:cubicBezTo>
                <a:lnTo>
                  <a:pt x="4178801" y="723270"/>
                </a:lnTo>
                <a:lnTo>
                  <a:pt x="4337420" y="723270"/>
                </a:lnTo>
                <a:lnTo>
                  <a:pt x="4337420" y="718173"/>
                </a:lnTo>
                <a:lnTo>
                  <a:pt x="4208155" y="575723"/>
                </a:lnTo>
                <a:cubicBezTo>
                  <a:pt x="4262728" y="511111"/>
                  <a:pt x="4294011" y="440437"/>
                  <a:pt x="4294011" y="378718"/>
                </a:cubicBezTo>
                <a:cubicBezTo>
                  <a:pt x="4294011" y="301982"/>
                  <a:pt x="4242469" y="250458"/>
                  <a:pt x="4161713" y="250458"/>
                </a:cubicBezTo>
                <a:cubicBezTo>
                  <a:pt x="4119268" y="250458"/>
                  <a:pt x="4071723" y="262582"/>
                  <a:pt x="4040440" y="274705"/>
                </a:cubicBezTo>
                <a:lnTo>
                  <a:pt x="4038373" y="270710"/>
                </a:lnTo>
                <a:cubicBezTo>
                  <a:pt x="4115133" y="229242"/>
                  <a:pt x="4147518" y="190943"/>
                  <a:pt x="4147518" y="137352"/>
                </a:cubicBezTo>
                <a:cubicBezTo>
                  <a:pt x="4147518" y="60617"/>
                  <a:pt x="4078752" y="0"/>
                  <a:pt x="3957617" y="0"/>
                </a:cubicBezTo>
              </a:path>
            </a:pathLst>
          </a:custGeom>
          <a:solidFill>
            <a:schemeClr val="tx2"/>
          </a:solidFill>
          <a:ln w="13780" cap="flat">
            <a:noFill/>
            <a:prstDash val="solid"/>
            <a:miter/>
          </a:ln>
        </p:spPr>
        <p:txBody>
          <a:bodyPr rtlCol="0" anchor="ctr"/>
          <a:lstStyle/>
          <a:p>
            <a:endParaRPr lang="en-GB" sz="3000" b="0" i="0">
              <a:solidFill>
                <a:schemeClr val="tx1"/>
              </a:solidFill>
              <a:latin typeface="Johnson Text" pitchFamily="2" charset="77"/>
            </a:endParaRPr>
          </a:p>
        </p:txBody>
      </p:sp>
    </p:spTree>
    <p:extLst>
      <p:ext uri="{BB962C8B-B14F-4D97-AF65-F5344CB8AC3E}">
        <p14:creationId xmlns:p14="http://schemas.microsoft.com/office/powerpoint/2010/main" val="34726807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graphic">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63D0837-05F1-BA01-2F58-DE08368F6047}"/>
              </a:ext>
            </a:extLst>
          </p:cNvPr>
          <p:cNvGraphicFramePr>
            <a:graphicFrameLocks noChangeAspect="1"/>
          </p:cNvGraphicFramePr>
          <p:nvPr userDrawn="1">
            <p:custDataLst>
              <p:tags r:id="rId1"/>
            </p:custDataLst>
            <p:extLst>
              <p:ext uri="{D42A27DB-BD31-4B8C-83A1-F6EECF244321}">
                <p14:modId xmlns:p14="http://schemas.microsoft.com/office/powerpoint/2010/main" val="4263807482"/>
              </p:ext>
            </p:extLst>
          </p:nvPr>
        </p:nvGraphicFramePr>
        <p:xfrm>
          <a:off x="1324" y="1323"/>
          <a:ext cx="1323" cy="1323"/>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4" name="Object 3" hidden="1">
                        <a:extLst>
                          <a:ext uri="{FF2B5EF4-FFF2-40B4-BE49-F238E27FC236}">
                            <a16:creationId xmlns:a16="http://schemas.microsoft.com/office/drawing/2014/main" id="{663D0837-05F1-BA01-2F58-DE08368F6047}"/>
                          </a:ext>
                        </a:extLst>
                      </p:cNvPr>
                      <p:cNvPicPr/>
                      <p:nvPr/>
                    </p:nvPicPr>
                    <p:blipFill>
                      <a:blip r:embed="rId4"/>
                      <a:stretch>
                        <a:fillRect/>
                      </a:stretch>
                    </p:blipFill>
                    <p:spPr>
                      <a:xfrm>
                        <a:off x="1324" y="1323"/>
                        <a:ext cx="1323" cy="1323"/>
                      </a:xfrm>
                      <a:prstGeom prst="rect">
                        <a:avLst/>
                      </a:prstGeom>
                    </p:spPr>
                  </p:pic>
                </p:oleObj>
              </mc:Fallback>
            </mc:AlternateContent>
          </a:graphicData>
        </a:graphic>
      </p:graphicFrame>
      <p:sp>
        <p:nvSpPr>
          <p:cNvPr id="2" name="Title 1"/>
          <p:cNvSpPr>
            <a:spLocks noGrp="1"/>
          </p:cNvSpPr>
          <p:nvPr>
            <p:ph type="title"/>
          </p:nvPr>
        </p:nvSpPr>
        <p:spPr>
          <a:xfrm>
            <a:off x="605367" y="378458"/>
            <a:ext cx="10145760" cy="439864"/>
          </a:xfrm>
        </p:spPr>
        <p:txBody>
          <a:bodyPr vert="horz"/>
          <a:lstStyle>
            <a:lvl1pPr>
              <a:defRPr sz="3333">
                <a:solidFill>
                  <a:schemeClr val="tx1"/>
                </a:solidFill>
              </a:defRPr>
            </a:lvl1pPr>
          </a:lstStyle>
          <a:p>
            <a:r>
              <a:rPr lang="en-US"/>
              <a:t>Click to edit Master title style</a:t>
            </a:r>
          </a:p>
        </p:txBody>
      </p:sp>
      <p:sp>
        <p:nvSpPr>
          <p:cNvPr id="7" name="Content Placeholder 11"/>
          <p:cNvSpPr>
            <a:spLocks noGrp="1"/>
          </p:cNvSpPr>
          <p:nvPr>
            <p:ph sz="quarter" idx="15" hasCustomPrompt="1"/>
          </p:nvPr>
        </p:nvSpPr>
        <p:spPr>
          <a:xfrm>
            <a:off x="601601" y="1713178"/>
            <a:ext cx="10985780" cy="4169411"/>
          </a:xfrm>
        </p:spPr>
        <p:txBody>
          <a:bodyPr/>
          <a:lstStyle>
            <a:lvl1pPr marL="234147" marR="0" indent="-234147" algn="l" defTabSz="761970" rtl="0" eaLnBrk="1" fontAlgn="base" latinLnBrk="0" hangingPunct="1">
              <a:lnSpc>
                <a:spcPct val="100000"/>
              </a:lnSpc>
              <a:spcBef>
                <a:spcPts val="1800"/>
              </a:spcBef>
              <a:spcAft>
                <a:spcPct val="0"/>
              </a:spcAft>
              <a:buClr>
                <a:srgbClr val="212121"/>
              </a:buClr>
              <a:buSzPct val="100000"/>
              <a:buFont typeface="Arial" pitchFamily="-65" charset="0"/>
              <a:buChar char="•"/>
              <a:tabLst/>
              <a:defRPr sz="2000">
                <a:solidFill>
                  <a:schemeClr val="tx1"/>
                </a:solidFill>
                <a:latin typeface="Verdana" charset="0"/>
                <a:ea typeface="Verdana" charset="0"/>
                <a:cs typeface="Verdana" charset="0"/>
              </a:defRPr>
            </a:lvl1pPr>
            <a:lvl2pPr marL="534437" marR="0" indent="-234147"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solidFill>
                  <a:schemeClr val="tx1"/>
                </a:solidFill>
                <a:latin typeface="Verdana" charset="0"/>
                <a:ea typeface="Verdana" charset="0"/>
                <a:cs typeface="Verdana" charset="0"/>
              </a:defRPr>
            </a:lvl2pPr>
            <a:lvl3pPr marL="731491" marR="0" indent="-201160"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solidFill>
                  <a:schemeClr val="tx1"/>
                </a:solidFill>
                <a:latin typeface="Verdana" charset="0"/>
                <a:ea typeface="Verdana" charset="0"/>
                <a:cs typeface="Verdana" charset="0"/>
              </a:defRPr>
            </a:lvl3pPr>
            <a:lvl4pPr marL="1097236" marR="0" indent="-201160"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solidFill>
                  <a:schemeClr val="tx1"/>
                </a:solidFill>
                <a:latin typeface="Verdana" charset="0"/>
                <a:ea typeface="Verdana" charset="0"/>
                <a:cs typeface="Verdana" charset="0"/>
              </a:defRPr>
            </a:lvl4pPr>
            <a:lvl5pPr marL="1487905" marR="0" indent="-191127"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solidFill>
                  <a:schemeClr val="tx1"/>
                </a:solidFill>
                <a:latin typeface="Verdana" charset="0"/>
                <a:ea typeface="Verdana" charset="0"/>
                <a:cs typeface="Verdana" charset="0"/>
              </a:defRPr>
            </a:lvl5pPr>
          </a:lstStyle>
          <a:p>
            <a:pPr marL="234147" marR="0" lvl="0" indent="-234147" algn="l" defTabSz="761970" rtl="0" eaLnBrk="1" fontAlgn="base" latinLnBrk="0" hangingPunct="1">
              <a:lnSpc>
                <a:spcPct val="100000"/>
              </a:lnSpc>
              <a:spcBef>
                <a:spcPts val="1800"/>
              </a:spcBef>
              <a:spcAft>
                <a:spcPct val="0"/>
              </a:spcAft>
              <a:buClr>
                <a:srgbClr val="212121"/>
              </a:buClr>
              <a:buSzPct val="100000"/>
              <a:buFont typeface="Arial" pitchFamily="-65" charset="0"/>
              <a:buChar char="•"/>
              <a:tabLst/>
              <a:defRPr/>
            </a:pPr>
            <a:r>
              <a:rPr kumimoji="0" lang="en-US" sz="2333" b="0" i="0" u="none" strike="noStrike" kern="0" cap="none" spc="0" normalizeH="0" baseline="0" noProof="0">
                <a:ln>
                  <a:noFill/>
                </a:ln>
                <a:solidFill>
                  <a:srgbClr val="212121"/>
                </a:solidFill>
                <a:effectLst/>
                <a:uLnTx/>
                <a:uFillTx/>
                <a:latin typeface="Verdana" charset="0"/>
                <a:ea typeface="Verdana" charset="0"/>
                <a:cs typeface="Verdana" charset="0"/>
                <a:sym typeface="Arial" pitchFamily="-65" charset="0"/>
              </a:rPr>
              <a:t>Edit Master text styles</a:t>
            </a:r>
          </a:p>
          <a:p>
            <a:pPr marL="534437" marR="0" lvl="1" indent="-234147"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pPr>
            <a:r>
              <a:rPr kumimoji="0" lang="en-US" sz="2000" b="0" i="0" u="none" strike="noStrike" kern="0" cap="none" spc="0" normalizeH="0" baseline="0" noProof="0">
                <a:ln>
                  <a:noFill/>
                </a:ln>
                <a:solidFill>
                  <a:srgbClr val="212121"/>
                </a:solidFill>
                <a:effectLst/>
                <a:uLnTx/>
                <a:uFillTx/>
                <a:latin typeface="Verdana" charset="0"/>
                <a:ea typeface="Verdana" charset="0"/>
                <a:cs typeface="Verdana" charset="0"/>
                <a:sym typeface="Arial" pitchFamily="-65" charset="0"/>
              </a:rPr>
              <a:t>Second level</a:t>
            </a:r>
          </a:p>
          <a:p>
            <a:pPr marL="731491" marR="0" lvl="2" indent="-201160"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pPr>
            <a:r>
              <a:rPr kumimoji="0" lang="en-US" sz="1800" b="0" i="0" u="none" strike="noStrike" kern="0" cap="none" spc="0" normalizeH="0" baseline="0" noProof="0">
                <a:ln>
                  <a:noFill/>
                </a:ln>
                <a:solidFill>
                  <a:srgbClr val="212121"/>
                </a:solidFill>
                <a:effectLst/>
                <a:uLnTx/>
                <a:uFillTx/>
                <a:latin typeface="Verdana" charset="0"/>
                <a:ea typeface="Verdana" charset="0"/>
                <a:cs typeface="Verdana" charset="0"/>
                <a:sym typeface="Arial" pitchFamily="-65" charset="0"/>
              </a:rPr>
              <a:t>Third level</a:t>
            </a:r>
          </a:p>
          <a:p>
            <a:pPr marL="1097236" marR="0" lvl="3" indent="-201160"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pPr>
            <a:r>
              <a:rPr kumimoji="0" lang="en-US" sz="1500" b="0" i="0" u="none" strike="noStrike" kern="0" cap="none" spc="0" normalizeH="0" baseline="0" noProof="0">
                <a:ln>
                  <a:noFill/>
                </a:ln>
                <a:solidFill>
                  <a:srgbClr val="212121"/>
                </a:solidFill>
                <a:effectLst/>
                <a:uLnTx/>
                <a:uFillTx/>
                <a:latin typeface="Verdana" charset="0"/>
                <a:ea typeface="Verdana" charset="0"/>
                <a:cs typeface="Verdana" charset="0"/>
                <a:sym typeface="Arial" pitchFamily="-65" charset="0"/>
              </a:rPr>
              <a:t>Fourth level</a:t>
            </a:r>
          </a:p>
          <a:p>
            <a:pPr marL="1487905" marR="0" lvl="4" indent="-191127"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pPr>
            <a:r>
              <a:rPr kumimoji="0" lang="en-US" sz="1300" b="0" i="0" u="none" strike="noStrike" kern="0" cap="none" spc="0" normalizeH="0" baseline="0" noProof="0">
                <a:ln>
                  <a:noFill/>
                </a:ln>
                <a:solidFill>
                  <a:srgbClr val="212121"/>
                </a:solidFill>
                <a:effectLst/>
                <a:uLnTx/>
                <a:uFillTx/>
                <a:latin typeface="Verdana" charset="0"/>
                <a:ea typeface="Verdana" charset="0"/>
                <a:cs typeface="Verdana" charset="0"/>
                <a:sym typeface="Arial" pitchFamily="-65" charset="0"/>
              </a:rPr>
              <a:t>Fifth level</a:t>
            </a:r>
          </a:p>
        </p:txBody>
      </p:sp>
      <p:sp>
        <p:nvSpPr>
          <p:cNvPr id="9" name="Slide Number Placeholder 5"/>
          <p:cNvSpPr>
            <a:spLocks noGrp="1"/>
          </p:cNvSpPr>
          <p:nvPr>
            <p:ph type="sldNum" sz="quarter" idx="4"/>
          </p:nvPr>
        </p:nvSpPr>
        <p:spPr>
          <a:xfrm>
            <a:off x="11640709" y="6297783"/>
            <a:ext cx="379678" cy="333375"/>
          </a:xfrm>
          <a:prstGeom prst="rect">
            <a:avLst/>
          </a:prstGeom>
        </p:spPr>
        <p:txBody>
          <a:bodyPr vert="horz" lIns="91440" tIns="45720" rIns="91440" bIns="45720" rtlCol="0" anchor="ctr"/>
          <a:lstStyle>
            <a:lvl1pPr algn="r">
              <a:defRPr sz="800">
                <a:solidFill>
                  <a:schemeClr val="tx2"/>
                </a:solidFill>
              </a:defRPr>
            </a:lvl1pPr>
          </a:lstStyle>
          <a:p>
            <a:fld id="{AD816501-AAE5-214E-B100-00C3DC5F5E3F}" type="slidenum">
              <a:rPr lang="en-US" smtClean="0"/>
              <a:pPr/>
              <a:t>‹#›</a:t>
            </a:fld>
            <a:endParaRPr lang="en-US"/>
          </a:p>
        </p:txBody>
      </p:sp>
      <p:sp>
        <p:nvSpPr>
          <p:cNvPr id="10" name="Text Placeholder 4"/>
          <p:cNvSpPr>
            <a:spLocks noGrp="1"/>
          </p:cNvSpPr>
          <p:nvPr>
            <p:ph type="body" sz="quarter" idx="17" hasCustomPrompt="1"/>
          </p:nvPr>
        </p:nvSpPr>
        <p:spPr>
          <a:xfrm>
            <a:off x="601928" y="6279363"/>
            <a:ext cx="8382000" cy="275167"/>
          </a:xfrm>
        </p:spPr>
        <p:txBody>
          <a:bodyPr anchor="b"/>
          <a:lstStyle>
            <a:lvl1pPr marL="0" indent="0">
              <a:spcBef>
                <a:spcPts val="167"/>
              </a:spcBef>
              <a:buNone/>
              <a:defRPr sz="750">
                <a:solidFill>
                  <a:schemeClr val="tx1"/>
                </a:solidFill>
              </a:defRPr>
            </a:lvl1pPr>
          </a:lstStyle>
          <a:p>
            <a:pPr lvl="0"/>
            <a:r>
              <a:rPr lang="en-US"/>
              <a:t>Footnotes and Sources</a:t>
            </a:r>
          </a:p>
        </p:txBody>
      </p:sp>
    </p:spTree>
    <p:extLst>
      <p:ext uri="{BB962C8B-B14F-4D97-AF65-F5344CB8AC3E}">
        <p14:creationId xmlns:p14="http://schemas.microsoft.com/office/powerpoint/2010/main" val="2925506812"/>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Title slide_Art_Pulmonary Hypertensi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6A76643-96C1-4989-9631-CF3F762E53E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23514" y="266700"/>
            <a:ext cx="11544969" cy="5729138"/>
          </a:xfrm>
          <a:prstGeom prst="rect">
            <a:avLst/>
          </a:prstGeom>
        </p:spPr>
      </p:pic>
      <p:grpSp>
        <p:nvGrpSpPr>
          <p:cNvPr id="17" name="Group 16">
            <a:extLst>
              <a:ext uri="{FF2B5EF4-FFF2-40B4-BE49-F238E27FC236}">
                <a16:creationId xmlns:a16="http://schemas.microsoft.com/office/drawing/2014/main" id="{44A5C22D-D787-4B4B-ABD1-3722DA3B2020}"/>
              </a:ext>
            </a:extLst>
          </p:cNvPr>
          <p:cNvGrpSpPr/>
          <p:nvPr userDrawn="1"/>
        </p:nvGrpSpPr>
        <p:grpSpPr>
          <a:xfrm>
            <a:off x="323518" y="4709967"/>
            <a:ext cx="11544969" cy="1292895"/>
            <a:chOff x="386615" y="5651959"/>
            <a:chExt cx="13853963" cy="1551474"/>
          </a:xfrm>
        </p:grpSpPr>
        <p:sp>
          <p:nvSpPr>
            <p:cNvPr id="19" name="Rectangle 18">
              <a:extLst>
                <a:ext uri="{FF2B5EF4-FFF2-40B4-BE49-F238E27FC236}">
                  <a16:creationId xmlns:a16="http://schemas.microsoft.com/office/drawing/2014/main" id="{505D8C76-6BEC-AC4D-852F-36D18D1C672E}"/>
                </a:ext>
              </a:extLst>
            </p:cNvPr>
            <p:cNvSpPr/>
            <p:nvPr userDrawn="1"/>
          </p:nvSpPr>
          <p:spPr bwMode="auto">
            <a:xfrm flipV="1">
              <a:off x="386615" y="5651959"/>
              <a:ext cx="13853963" cy="1543047"/>
            </a:xfrm>
            <a:prstGeom prst="rect">
              <a:avLst/>
            </a:prstGeom>
            <a:solidFill>
              <a:schemeClr val="bg1">
                <a:alpha val="60000"/>
              </a:schemeClr>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571486"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20" name="Rectangle 19">
              <a:extLst>
                <a:ext uri="{FF2B5EF4-FFF2-40B4-BE49-F238E27FC236}">
                  <a16:creationId xmlns:a16="http://schemas.microsoft.com/office/drawing/2014/main" id="{AA61C823-BBE8-1740-BBAA-2F22A725C428}"/>
                </a:ext>
              </a:extLst>
            </p:cNvPr>
            <p:cNvSpPr/>
            <p:nvPr userDrawn="1"/>
          </p:nvSpPr>
          <p:spPr bwMode="auto">
            <a:xfrm flipV="1">
              <a:off x="386615" y="5660386"/>
              <a:ext cx="13853963" cy="1543047"/>
            </a:xfrm>
            <a:prstGeom prst="rect">
              <a:avLst/>
            </a:prstGeom>
            <a:gradFill>
              <a:gsLst>
                <a:gs pos="100000">
                  <a:schemeClr val="bg1"/>
                </a:gs>
                <a:gs pos="28000">
                  <a:schemeClr val="bg1">
                    <a:alpha val="30000"/>
                  </a:schemeClr>
                </a:gs>
              </a:gsLst>
              <a:lin ang="8100000" scaled="0"/>
            </a:gra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571486"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endParaRPr>
            </a:p>
          </p:txBody>
        </p:sp>
      </p:grpSp>
      <p:sp>
        <p:nvSpPr>
          <p:cNvPr id="21" name="TextBox 20">
            <a:extLst>
              <a:ext uri="{FF2B5EF4-FFF2-40B4-BE49-F238E27FC236}">
                <a16:creationId xmlns:a16="http://schemas.microsoft.com/office/drawing/2014/main" id="{23E81CD0-730E-5C4C-ABBA-D9FD551B104A}"/>
              </a:ext>
            </a:extLst>
          </p:cNvPr>
          <p:cNvSpPr txBox="1"/>
          <p:nvPr userDrawn="1"/>
        </p:nvSpPr>
        <p:spPr>
          <a:xfrm>
            <a:off x="9173029" y="4871292"/>
            <a:ext cx="2131184" cy="789063"/>
          </a:xfrm>
          <a:prstGeom prst="rect">
            <a:avLst/>
          </a:prstGeom>
          <a:noFill/>
        </p:spPr>
        <p:txBody>
          <a:bodyPr wrap="square" rtlCol="0">
            <a:noAutofit/>
          </a:bodyPr>
          <a:lstStyle/>
          <a:p>
            <a:pPr algn="r"/>
            <a:r>
              <a:rPr lang="en-US" sz="625" b="1">
                <a:latin typeface="Verdana" panose="020B0604030504040204" pitchFamily="34" charset="0"/>
                <a:ea typeface="Verdana" panose="020B0604030504040204" pitchFamily="34" charset="0"/>
                <a:cs typeface="Verdana" panose="020B0604030504040204" pitchFamily="34" charset="0"/>
              </a:rPr>
              <a:t>Mimi Jordan, </a:t>
            </a:r>
            <a:r>
              <a:rPr lang="en-US" sz="625" b="1" i="1">
                <a:latin typeface="Verdana" panose="020B0604030504040204" pitchFamily="34" charset="0"/>
                <a:ea typeface="Verdana" panose="020B0604030504040204" pitchFamily="34" charset="0"/>
                <a:cs typeface="Verdana" panose="020B0604030504040204" pitchFamily="34" charset="0"/>
              </a:rPr>
              <a:t>Hope</a:t>
            </a:r>
          </a:p>
          <a:p>
            <a:pPr marL="0" marR="0" indent="0" algn="r" defTabSz="456372" rtl="0" eaLnBrk="1" fontAlgn="base" latinLnBrk="0" hangingPunct="1">
              <a:lnSpc>
                <a:spcPct val="100000"/>
              </a:lnSpc>
              <a:spcBef>
                <a:spcPct val="50000"/>
              </a:spcBef>
              <a:spcAft>
                <a:spcPct val="0"/>
              </a:spcAft>
              <a:buClrTx/>
              <a:buSzTx/>
              <a:buFontTx/>
              <a:buNone/>
              <a:tabLst/>
              <a:defRPr/>
            </a:pPr>
            <a:r>
              <a:rPr lang="en-US" sz="625" b="0" i="0">
                <a:latin typeface="Verdana" panose="020B0604030504040204" pitchFamily="34" charset="0"/>
                <a:ea typeface="Verdana" panose="020B0604030504040204" pitchFamily="34" charset="0"/>
                <a:cs typeface="Verdana" panose="020B0604030504040204" pitchFamily="34" charset="0"/>
              </a:rPr>
              <a:t>Mimi’s painting process was a form of meditation, training her mind to focus and redirect her thoughts. She​ passed away in 2020.</a:t>
            </a:r>
          </a:p>
        </p:txBody>
      </p:sp>
      <p:sp>
        <p:nvSpPr>
          <p:cNvPr id="7" name="Rectangle 6">
            <a:extLst>
              <a:ext uri="{FF2B5EF4-FFF2-40B4-BE49-F238E27FC236}">
                <a16:creationId xmlns:a16="http://schemas.microsoft.com/office/drawing/2014/main" id="{FF6C7C0F-EE76-744B-BD4E-B4F347C9CDED}"/>
              </a:ext>
            </a:extLst>
          </p:cNvPr>
          <p:cNvSpPr/>
          <p:nvPr userDrawn="1"/>
        </p:nvSpPr>
        <p:spPr bwMode="auto">
          <a:xfrm flipV="1">
            <a:off x="323518" y="3660136"/>
            <a:ext cx="11544969" cy="1056856"/>
          </a:xfrm>
          <a:prstGeom prst="rect">
            <a:avLst/>
          </a:prstGeom>
          <a:solidFill>
            <a:schemeClr val="accent1">
              <a:alpha val="87000"/>
            </a:schemeClr>
          </a:solidFill>
          <a:ln w="12700" cap="flat" cmpd="sng" algn="ctr">
            <a:noFill/>
            <a:prstDash val="solid"/>
            <a:round/>
            <a:headEnd type="none" w="med" len="med"/>
            <a:tailEnd type="none" w="med" len="med"/>
          </a:ln>
          <a:effectLst/>
        </p:spPr>
        <p:txBody>
          <a:bodyPr vert="horz" wrap="square" lIns="57150" tIns="28575" rIns="57150" bIns="28575" numCol="1" rtlCol="0" anchor="ctr" anchorCtr="0" compatLnSpc="1">
            <a:prstTxWarp prst="textNoShape">
              <a:avLst/>
            </a:prstTxWarp>
          </a:bodyPr>
          <a:lstStyle/>
          <a:p>
            <a:pPr marL="0" marR="0" indent="0" algn="ctr" defTabSz="571486"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9" name="Title 1"/>
          <p:cNvSpPr>
            <a:spLocks noGrp="1"/>
          </p:cNvSpPr>
          <p:nvPr>
            <p:ph type="title" hasCustomPrompt="1"/>
          </p:nvPr>
        </p:nvSpPr>
        <p:spPr>
          <a:xfrm>
            <a:off x="819689" y="3661838"/>
            <a:ext cx="10451564" cy="600603"/>
          </a:xfrm>
          <a:noFill/>
          <a:ln w="12700">
            <a:solidFill>
              <a:srgbClr val="000000">
                <a:alpha val="0"/>
              </a:srgbClr>
            </a:solidFill>
            <a:miter lim="800000"/>
            <a:headEnd/>
            <a:tailEnd/>
          </a:ln>
        </p:spPr>
        <p:txBody>
          <a:bodyPr vert="horz" wrap="square" lIns="0" tIns="0" rIns="0" bIns="0" numCol="1" anchor="b" anchorCtr="0" compatLnSpc="1">
            <a:prstTxWarp prst="textNoShape">
              <a:avLst/>
            </a:prstTxWarp>
            <a:noAutofit/>
          </a:bodyPr>
          <a:lstStyle>
            <a:lvl1pPr marL="0" marR="0" indent="0" algn="l" defTabSz="480048" rtl="0" eaLnBrk="1" fontAlgn="auto" latinLnBrk="0" hangingPunct="1">
              <a:lnSpc>
                <a:spcPct val="90000"/>
              </a:lnSpc>
              <a:spcBef>
                <a:spcPts val="0"/>
              </a:spcBef>
              <a:spcAft>
                <a:spcPts val="0"/>
              </a:spcAft>
              <a:buClrTx/>
              <a:buSzTx/>
              <a:buFontTx/>
              <a:buNone/>
              <a:tabLst/>
              <a:defRPr kumimoji="0" lang="en-US" sz="2125" b="1" i="0" u="none" strike="noStrike" kern="0" cap="none" spc="0" normalizeH="0" baseline="0" noProof="0">
                <a:ln>
                  <a:noFill/>
                </a:ln>
                <a:solidFill>
                  <a:schemeClr val="bg1"/>
                </a:solidFill>
                <a:effectLst/>
                <a:uLnTx/>
                <a:uFillTx/>
                <a:latin typeface="Verdana" charset="0"/>
                <a:ea typeface="Verdana" charset="0"/>
                <a:cs typeface="Verdana" charset="0"/>
                <a:sym typeface="Arial" pitchFamily="-65" charset="0"/>
              </a:defRPr>
            </a:lvl1pPr>
          </a:lstStyle>
          <a:p>
            <a:pPr marL="0" marR="0" lvl="0" indent="0" algn="l" defTabSz="480048" rtl="0" eaLnBrk="1" fontAlgn="auto" latinLnBrk="0" hangingPunct="1">
              <a:lnSpc>
                <a:spcPct val="100000"/>
              </a:lnSpc>
              <a:spcBef>
                <a:spcPts val="0"/>
              </a:spcBef>
              <a:spcAft>
                <a:spcPts val="0"/>
              </a:spcAft>
              <a:buClrTx/>
              <a:buSzTx/>
              <a:buFontTx/>
              <a:buNone/>
              <a:tabLst/>
              <a:defRPr/>
            </a:pPr>
            <a:r>
              <a:rPr lang="en-US"/>
              <a:t>Title goes here</a:t>
            </a:r>
          </a:p>
        </p:txBody>
      </p:sp>
      <p:sp>
        <p:nvSpPr>
          <p:cNvPr id="12" name="Text Placeholder 11">
            <a:extLst>
              <a:ext uri="{FF2B5EF4-FFF2-40B4-BE49-F238E27FC236}">
                <a16:creationId xmlns:a16="http://schemas.microsoft.com/office/drawing/2014/main" id="{36002EE6-F7F8-F147-BAFA-A8A58397B11D}"/>
              </a:ext>
            </a:extLst>
          </p:cNvPr>
          <p:cNvSpPr>
            <a:spLocks noGrp="1"/>
          </p:cNvSpPr>
          <p:nvPr>
            <p:ph type="body" sz="quarter" idx="12" hasCustomPrompt="1"/>
          </p:nvPr>
        </p:nvSpPr>
        <p:spPr>
          <a:xfrm>
            <a:off x="821541" y="4286253"/>
            <a:ext cx="10481460" cy="402168"/>
          </a:xfrm>
          <a:ln>
            <a:solidFill>
              <a:srgbClr val="000000">
                <a:alpha val="0"/>
              </a:srgbClr>
            </a:solidFill>
          </a:ln>
        </p:spPr>
        <p:txBody>
          <a:bodyPr/>
          <a:lstStyle>
            <a:lvl1pPr marL="0" indent="0">
              <a:buNone/>
              <a:defRPr sz="1125">
                <a:solidFill>
                  <a:schemeClr val="bg1"/>
                </a:solidFill>
              </a:defRPr>
            </a:lvl1pPr>
          </a:lstStyle>
          <a:p>
            <a:pPr lvl="0"/>
            <a:r>
              <a:rPr lang="en-US"/>
              <a:t>Subtitle goes here</a:t>
            </a:r>
          </a:p>
        </p:txBody>
      </p:sp>
      <p:sp>
        <p:nvSpPr>
          <p:cNvPr id="3" name="Text Placeholder 2">
            <a:extLst>
              <a:ext uri="{FF2B5EF4-FFF2-40B4-BE49-F238E27FC236}">
                <a16:creationId xmlns:a16="http://schemas.microsoft.com/office/drawing/2014/main" id="{C88C3CBF-C1A4-F94D-856C-451D04F90D5F}"/>
              </a:ext>
            </a:extLst>
          </p:cNvPr>
          <p:cNvSpPr>
            <a:spLocks noGrp="1"/>
          </p:cNvSpPr>
          <p:nvPr>
            <p:ph type="body" sz="quarter" idx="11" hasCustomPrompt="1"/>
          </p:nvPr>
        </p:nvSpPr>
        <p:spPr>
          <a:xfrm>
            <a:off x="817877" y="5118779"/>
            <a:ext cx="7144473" cy="790698"/>
          </a:xfrm>
          <a:ln>
            <a:solidFill>
              <a:srgbClr val="000000">
                <a:alpha val="0"/>
              </a:srgbClr>
            </a:solidFill>
          </a:ln>
        </p:spPr>
        <p:txBody>
          <a:bodyPr/>
          <a:lstStyle>
            <a:lvl1pPr marL="0" indent="0">
              <a:spcBef>
                <a:spcPts val="0"/>
              </a:spcBef>
              <a:buNone/>
              <a:defRPr sz="1125"/>
            </a:lvl1pPr>
          </a:lstStyle>
          <a:p>
            <a:pPr lvl="0"/>
            <a:r>
              <a:rPr lang="en-US"/>
              <a:t>Title</a:t>
            </a:r>
            <a:br>
              <a:rPr lang="en-US"/>
            </a:br>
            <a:r>
              <a:rPr lang="en-US"/>
              <a:t>Legal Entity</a:t>
            </a:r>
            <a:br>
              <a:rPr lang="en-US"/>
            </a:br>
            <a:r>
              <a:rPr lang="en-US"/>
              <a:t>Date</a:t>
            </a:r>
          </a:p>
        </p:txBody>
      </p:sp>
      <p:sp>
        <p:nvSpPr>
          <p:cNvPr id="18" name="Text Placeholder 17">
            <a:extLst>
              <a:ext uri="{FF2B5EF4-FFF2-40B4-BE49-F238E27FC236}">
                <a16:creationId xmlns:a16="http://schemas.microsoft.com/office/drawing/2014/main" id="{12216977-3177-7341-BD44-DC5C6B41E432}"/>
              </a:ext>
            </a:extLst>
          </p:cNvPr>
          <p:cNvSpPr>
            <a:spLocks noGrp="1"/>
          </p:cNvSpPr>
          <p:nvPr>
            <p:ph type="body" sz="quarter" idx="13" hasCustomPrompt="1"/>
          </p:nvPr>
        </p:nvSpPr>
        <p:spPr>
          <a:xfrm>
            <a:off x="821532" y="4869659"/>
            <a:ext cx="7144473" cy="238125"/>
          </a:xfrm>
          <a:ln>
            <a:solidFill>
              <a:srgbClr val="000000">
                <a:alpha val="0"/>
              </a:srgbClr>
            </a:solidFill>
          </a:ln>
        </p:spPr>
        <p:txBody>
          <a:bodyPr/>
          <a:lstStyle>
            <a:lvl1pPr marL="0" indent="0">
              <a:spcBef>
                <a:spcPts val="0"/>
              </a:spcBef>
              <a:buNone/>
              <a:defRPr sz="1125" b="1"/>
            </a:lvl1pPr>
            <a:lvl2pPr marL="175613" indent="0">
              <a:buNone/>
              <a:defRPr/>
            </a:lvl2pPr>
            <a:lvl3pPr marL="397754" indent="0">
              <a:buNone/>
              <a:defRPr/>
            </a:lvl3pPr>
            <a:lvl4pPr marL="672068" indent="0">
              <a:buNone/>
              <a:defRPr/>
            </a:lvl4pPr>
            <a:lvl5pPr marL="972598" indent="0">
              <a:buNone/>
              <a:defRPr/>
            </a:lvl5pPr>
          </a:lstStyle>
          <a:p>
            <a:pPr lvl="0"/>
            <a:r>
              <a:rPr lang="en-US"/>
              <a:t>Name</a:t>
            </a:r>
          </a:p>
        </p:txBody>
      </p:sp>
    </p:spTree>
    <p:extLst>
      <p:ext uri="{BB962C8B-B14F-4D97-AF65-F5344CB8AC3E}">
        <p14:creationId xmlns:p14="http://schemas.microsoft.com/office/powerpoint/2010/main" val="1664704207"/>
      </p:ext>
    </p:extLst>
  </p:cSld>
  <p:clrMapOvr>
    <a:masterClrMapping/>
  </p:clrMapOvr>
  <p:transition>
    <p:fade/>
  </p:transition>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title, blue with micr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6D205D-0FA0-FA40-BD8F-970F71C45761}"/>
              </a:ext>
            </a:extLst>
          </p:cNvPr>
          <p:cNvPicPr>
            <a:picLocks noChangeAspect="1"/>
          </p:cNvPicPr>
          <p:nvPr userDrawn="1"/>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320839" y="238264"/>
            <a:ext cx="11544965" cy="5789155"/>
          </a:xfrm>
          <a:prstGeom prst="rect">
            <a:avLst/>
          </a:prstGeom>
        </p:spPr>
      </p:pic>
      <p:sp>
        <p:nvSpPr>
          <p:cNvPr id="5" name="Rectangle 4">
            <a:extLst>
              <a:ext uri="{FF2B5EF4-FFF2-40B4-BE49-F238E27FC236}">
                <a16:creationId xmlns:a16="http://schemas.microsoft.com/office/drawing/2014/main" id="{6CBCC8F2-6CB2-8543-8DC8-7B588E3D4577}"/>
              </a:ext>
            </a:extLst>
          </p:cNvPr>
          <p:cNvSpPr/>
          <p:nvPr userDrawn="1"/>
        </p:nvSpPr>
        <p:spPr bwMode="auto">
          <a:xfrm>
            <a:off x="320841" y="238158"/>
            <a:ext cx="11544969" cy="5789260"/>
          </a:xfrm>
          <a:prstGeom prst="rect">
            <a:avLst/>
          </a:prstGeom>
          <a:solidFill>
            <a:schemeClr val="accent3">
              <a:alpha val="77000"/>
            </a:schemeClr>
          </a:solidFill>
          <a:ln w="12700" cap="flat" cmpd="sng" algn="ctr">
            <a:noFill/>
            <a:prstDash val="solid"/>
            <a:round/>
            <a:headEnd type="none" w="med" len="med"/>
            <a:tailEnd type="none" w="med" len="med"/>
          </a:ln>
          <a:effectLst/>
        </p:spPr>
        <p:txBody>
          <a:bodyPr vert="horz" wrap="square" lIns="57150" tIns="28575" rIns="57150" bIns="28575" numCol="1" rtlCol="0" anchor="ctr" anchorCtr="0" compatLnSpc="1">
            <a:prstTxWarp prst="textNoShape">
              <a:avLst/>
            </a:prstTxWarp>
          </a:bodyPr>
          <a:lstStyle/>
          <a:p>
            <a:pPr marL="0" marR="0" indent="0" algn="ctr" defTabSz="5715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err="1">
              <a:ln>
                <a:noFill/>
              </a:ln>
              <a:solidFill>
                <a:schemeClr val="bg1"/>
              </a:solidFill>
              <a:effectLst/>
              <a:latin typeface="Verdana" panose="020B0604030504040204" pitchFamily="34" charset="0"/>
              <a:ea typeface="Verdana" panose="020B0604030504040204" pitchFamily="34" charset="0"/>
              <a:cs typeface="Verdana" panose="020B0604030504040204" pitchFamily="34" charset="0"/>
              <a:sym typeface="Arial" pitchFamily="-110" charset="0"/>
            </a:endParaRPr>
          </a:p>
        </p:txBody>
      </p:sp>
      <p:sp>
        <p:nvSpPr>
          <p:cNvPr id="7" name="TextBox 6">
            <a:extLst>
              <a:ext uri="{FF2B5EF4-FFF2-40B4-BE49-F238E27FC236}">
                <a16:creationId xmlns:a16="http://schemas.microsoft.com/office/drawing/2014/main" id="{1E54DD1D-580B-1743-A80C-0AE1DA3235A0}"/>
              </a:ext>
            </a:extLst>
          </p:cNvPr>
          <p:cNvSpPr txBox="1"/>
          <p:nvPr userDrawn="1"/>
        </p:nvSpPr>
        <p:spPr>
          <a:xfrm>
            <a:off x="8586370" y="5607463"/>
            <a:ext cx="3143079" cy="208390"/>
          </a:xfrm>
          <a:prstGeom prst="rect">
            <a:avLst/>
          </a:prstGeom>
          <a:noFill/>
        </p:spPr>
        <p:txBody>
          <a:bodyPr wrap="square" rtlCol="0">
            <a:noAutofit/>
          </a:bodyPr>
          <a:lstStyle/>
          <a:p>
            <a:pPr algn="r"/>
            <a:r>
              <a:rPr lang="en-US" sz="625" b="1">
                <a:solidFill>
                  <a:schemeClr val="bg1"/>
                </a:solidFill>
                <a:latin typeface="Verdana" panose="020B0604030504040204" pitchFamily="34" charset="0"/>
                <a:ea typeface="Verdana" panose="020B0604030504040204" pitchFamily="34" charset="0"/>
                <a:cs typeface="Verdana" panose="020B0604030504040204" pitchFamily="34" charset="0"/>
              </a:rPr>
              <a:t>Skin cells at 20x magnification</a:t>
            </a:r>
          </a:p>
        </p:txBody>
      </p:sp>
      <p:sp>
        <p:nvSpPr>
          <p:cNvPr id="11" name="Title 1">
            <a:extLst>
              <a:ext uri="{FF2B5EF4-FFF2-40B4-BE49-F238E27FC236}">
                <a16:creationId xmlns:a16="http://schemas.microsoft.com/office/drawing/2014/main" id="{9BDC7DCC-CB64-5D4E-8CC6-951D208A5232}"/>
              </a:ext>
            </a:extLst>
          </p:cNvPr>
          <p:cNvSpPr>
            <a:spLocks noGrp="1"/>
          </p:cNvSpPr>
          <p:nvPr>
            <p:ph type="title" hasCustomPrompt="1"/>
          </p:nvPr>
        </p:nvSpPr>
        <p:spPr>
          <a:xfrm>
            <a:off x="753946" y="3012654"/>
            <a:ext cx="10618793"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480060" rtl="0" eaLnBrk="1" fontAlgn="auto" latinLnBrk="0" hangingPunct="1">
              <a:lnSpc>
                <a:spcPct val="100000"/>
              </a:lnSpc>
              <a:spcBef>
                <a:spcPts val="0"/>
              </a:spcBef>
              <a:spcAft>
                <a:spcPts val="0"/>
              </a:spcAft>
              <a:buClrTx/>
              <a:buSzTx/>
              <a:buFontTx/>
              <a:buNone/>
              <a:tabLst/>
              <a:defRPr kumimoji="0" lang="en-US" sz="4125" b="1" i="0" u="none" strike="noStrike" kern="0" cap="none" spc="0" normalizeH="0" baseline="0" noProof="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Arial" pitchFamily="-65" charset="0"/>
              </a:defRPr>
            </a:lvl1pPr>
          </a:lstStyle>
          <a:p>
            <a:pPr marL="0" marR="0" lvl="0" indent="0" algn="l" defTabSz="480060" rtl="0" eaLnBrk="1" fontAlgn="auto" latinLnBrk="0" hangingPunct="1">
              <a:lnSpc>
                <a:spcPct val="100000"/>
              </a:lnSpc>
              <a:spcBef>
                <a:spcPts val="0"/>
              </a:spcBef>
              <a:spcAft>
                <a:spcPts val="0"/>
              </a:spcAft>
              <a:buClrTx/>
              <a:buSzTx/>
              <a:buFontTx/>
              <a:buNone/>
              <a:tabLst/>
              <a:defRPr/>
            </a:pPr>
            <a:r>
              <a:rPr lang="en-US"/>
              <a:t>Click to edit Master </a:t>
            </a:r>
            <a:br>
              <a:rPr lang="en-US"/>
            </a:br>
            <a:r>
              <a:rPr lang="en-US"/>
              <a:t>divider style</a:t>
            </a:r>
          </a:p>
        </p:txBody>
      </p:sp>
    </p:spTree>
    <p:extLst>
      <p:ext uri="{BB962C8B-B14F-4D97-AF65-F5344CB8AC3E}">
        <p14:creationId xmlns:p14="http://schemas.microsoft.com/office/powerpoint/2010/main" val="1867178082"/>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title, dark blue with micr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F5E65DA-1FBD-6C4B-A969-DC9DAD66D59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325408" y="238368"/>
            <a:ext cx="11543075" cy="5789157"/>
          </a:xfrm>
          <a:prstGeom prst="rect">
            <a:avLst/>
          </a:prstGeom>
        </p:spPr>
      </p:pic>
      <p:sp>
        <p:nvSpPr>
          <p:cNvPr id="13" name="Rectangle 12">
            <a:extLst>
              <a:ext uri="{FF2B5EF4-FFF2-40B4-BE49-F238E27FC236}">
                <a16:creationId xmlns:a16="http://schemas.microsoft.com/office/drawing/2014/main" id="{54727BFF-0BE4-FB48-A395-08A9D327F394}"/>
              </a:ext>
            </a:extLst>
          </p:cNvPr>
          <p:cNvSpPr/>
          <p:nvPr userDrawn="1"/>
        </p:nvSpPr>
        <p:spPr bwMode="auto">
          <a:xfrm flipV="1">
            <a:off x="323518" y="238364"/>
            <a:ext cx="11544969" cy="5789158"/>
          </a:xfrm>
          <a:prstGeom prst="rect">
            <a:avLst/>
          </a:prstGeom>
          <a:solidFill>
            <a:schemeClr val="accent2">
              <a:alpha val="87000"/>
            </a:schemeClr>
          </a:solidFill>
          <a:ln w="12700" cap="flat" cmpd="sng" algn="ctr">
            <a:noFill/>
            <a:prstDash val="solid"/>
            <a:round/>
            <a:headEnd type="none" w="med" len="med"/>
            <a:tailEnd type="none" w="med" len="med"/>
          </a:ln>
          <a:effectLst/>
        </p:spPr>
        <p:txBody>
          <a:bodyPr vert="horz" wrap="square" lIns="57150" tIns="28575" rIns="57150" bIns="28575" numCol="1" rtlCol="0" anchor="ctr" anchorCtr="0" compatLnSpc="1">
            <a:prstTxWarp prst="textNoShape">
              <a:avLst/>
            </a:prstTxWarp>
          </a:bodyPr>
          <a:lstStyle/>
          <a:p>
            <a:pPr marL="0" marR="0" indent="0" algn="ctr" defTabSz="5715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err="1">
              <a:ln>
                <a:noFill/>
              </a:ln>
              <a:solidFill>
                <a:schemeClr val="bg1"/>
              </a:solidFill>
              <a:effectLst/>
              <a:latin typeface="Verdana" panose="020B0604030504040204" pitchFamily="34" charset="0"/>
              <a:ea typeface="Verdana" panose="020B0604030504040204" pitchFamily="34" charset="0"/>
              <a:cs typeface="Verdana" panose="020B0604030504040204" pitchFamily="34" charset="0"/>
              <a:sym typeface="Arial" pitchFamily="-110" charset="0"/>
            </a:endParaRPr>
          </a:p>
        </p:txBody>
      </p:sp>
      <p:sp>
        <p:nvSpPr>
          <p:cNvPr id="16" name="Title 1">
            <a:extLst>
              <a:ext uri="{FF2B5EF4-FFF2-40B4-BE49-F238E27FC236}">
                <a16:creationId xmlns:a16="http://schemas.microsoft.com/office/drawing/2014/main" id="{485DE86F-AE1C-BD44-85B5-0D2251E66D78}"/>
              </a:ext>
            </a:extLst>
          </p:cNvPr>
          <p:cNvSpPr>
            <a:spLocks noGrp="1"/>
          </p:cNvSpPr>
          <p:nvPr>
            <p:ph type="title" hasCustomPrompt="1"/>
          </p:nvPr>
        </p:nvSpPr>
        <p:spPr>
          <a:xfrm>
            <a:off x="753946" y="3012654"/>
            <a:ext cx="10618793"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480060" rtl="0" eaLnBrk="1" fontAlgn="auto" latinLnBrk="0" hangingPunct="1">
              <a:lnSpc>
                <a:spcPct val="100000"/>
              </a:lnSpc>
              <a:spcBef>
                <a:spcPts val="0"/>
              </a:spcBef>
              <a:spcAft>
                <a:spcPts val="0"/>
              </a:spcAft>
              <a:buClrTx/>
              <a:buSzTx/>
              <a:buFontTx/>
              <a:buNone/>
              <a:tabLst/>
              <a:defRPr kumimoji="0" lang="en-US" sz="4125" b="1" i="0" u="none" strike="noStrike" kern="0" cap="none" spc="0" normalizeH="0" baseline="0" noProof="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sym typeface="Arial" pitchFamily="-65" charset="0"/>
              </a:defRPr>
            </a:lvl1pPr>
          </a:lstStyle>
          <a:p>
            <a:pPr marL="0" marR="0" lvl="0" indent="0" algn="l" defTabSz="480060" rtl="0" eaLnBrk="1" fontAlgn="auto" latinLnBrk="0" hangingPunct="1">
              <a:lnSpc>
                <a:spcPct val="100000"/>
              </a:lnSpc>
              <a:spcBef>
                <a:spcPts val="0"/>
              </a:spcBef>
              <a:spcAft>
                <a:spcPts val="0"/>
              </a:spcAft>
              <a:buClrTx/>
              <a:buSzTx/>
              <a:buFontTx/>
              <a:buNone/>
              <a:tabLst/>
              <a:defRPr/>
            </a:pPr>
            <a:r>
              <a:rPr lang="en-US"/>
              <a:t>Click to edit Master </a:t>
            </a:r>
            <a:br>
              <a:rPr lang="en-US"/>
            </a:br>
            <a:r>
              <a:rPr lang="en-US"/>
              <a:t>divider style</a:t>
            </a:r>
          </a:p>
        </p:txBody>
      </p:sp>
      <p:sp>
        <p:nvSpPr>
          <p:cNvPr id="7" name="TextBox 6">
            <a:extLst>
              <a:ext uri="{FF2B5EF4-FFF2-40B4-BE49-F238E27FC236}">
                <a16:creationId xmlns:a16="http://schemas.microsoft.com/office/drawing/2014/main" id="{5BABDE37-FEF2-BF43-AEB0-1002775DBA2B}"/>
              </a:ext>
            </a:extLst>
          </p:cNvPr>
          <p:cNvSpPr txBox="1"/>
          <p:nvPr userDrawn="1"/>
        </p:nvSpPr>
        <p:spPr>
          <a:xfrm>
            <a:off x="8586370" y="5607463"/>
            <a:ext cx="3143079" cy="208390"/>
          </a:xfrm>
          <a:prstGeom prst="rect">
            <a:avLst/>
          </a:prstGeom>
          <a:noFill/>
        </p:spPr>
        <p:txBody>
          <a:bodyPr wrap="square" rtlCol="0">
            <a:noAutofit/>
          </a:bodyPr>
          <a:lstStyle/>
          <a:p>
            <a:pPr algn="r"/>
            <a:r>
              <a:rPr lang="en-US" sz="625" b="1">
                <a:solidFill>
                  <a:schemeClr val="bg1"/>
                </a:solidFill>
                <a:latin typeface="Verdana" panose="020B0604030504040204" pitchFamily="34" charset="0"/>
                <a:ea typeface="Verdana" panose="020B0604030504040204" pitchFamily="34" charset="0"/>
                <a:cs typeface="Verdana" panose="020B0604030504040204" pitchFamily="34" charset="0"/>
              </a:rPr>
              <a:t>Viral exacerbation at 40x magnification</a:t>
            </a:r>
            <a:endParaRPr lang="en-US" sz="625" b="1" i="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05490401"/>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40C59-A1DC-E2BA-6D3B-B3E47EC211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1D84D0-58F1-BC16-CF34-A2E966B3577D}"/>
              </a:ext>
            </a:extLst>
          </p:cNvPr>
          <p:cNvSpPr>
            <a:spLocks noGrp="1"/>
          </p:cNvSpPr>
          <p:nvPr>
            <p:ph type="dt" sz="half" idx="10"/>
          </p:nvPr>
        </p:nvSpPr>
        <p:spPr/>
        <p:txBody>
          <a:bodyPr/>
          <a:lstStyle/>
          <a:p>
            <a:fld id="{24EFA791-F3FD-4024-A0B6-B580DBD21E05}" type="datetimeFigureOut">
              <a:rPr lang="en-US" smtClean="0"/>
              <a:t>10/21/26</a:t>
            </a:fld>
            <a:endParaRPr lang="en-US"/>
          </a:p>
        </p:txBody>
      </p:sp>
      <p:sp>
        <p:nvSpPr>
          <p:cNvPr id="4" name="Footer Placeholder 3">
            <a:extLst>
              <a:ext uri="{FF2B5EF4-FFF2-40B4-BE49-F238E27FC236}">
                <a16:creationId xmlns:a16="http://schemas.microsoft.com/office/drawing/2014/main" id="{4AF79FBB-EF1C-E2BC-2B68-BF706D6754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05B6F7-06EA-03CF-48A4-886FA6104660}"/>
              </a:ext>
            </a:extLst>
          </p:cNvPr>
          <p:cNvSpPr>
            <a:spLocks noGrp="1"/>
          </p:cNvSpPr>
          <p:nvPr>
            <p:ph type="sldNum" sz="quarter" idx="12"/>
          </p:nvPr>
        </p:nvSpPr>
        <p:spPr/>
        <p:txBody>
          <a:bodyPr/>
          <a:lstStyle/>
          <a:p>
            <a:fld id="{F691EEBE-6331-48BC-BFD4-B5E99D6A3273}" type="slidenum">
              <a:rPr lang="en-US" smtClean="0"/>
              <a:t>‹#›</a:t>
            </a:fld>
            <a:endParaRPr lang="en-US"/>
          </a:p>
        </p:txBody>
      </p:sp>
    </p:spTree>
    <p:extLst>
      <p:ext uri="{BB962C8B-B14F-4D97-AF65-F5344CB8AC3E}">
        <p14:creationId xmlns:p14="http://schemas.microsoft.com/office/powerpoint/2010/main" val="21630271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Section Header with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B8AD4-5298-7DA9-DDAD-3AB53AF2F9F5}"/>
              </a:ext>
            </a:extLst>
          </p:cNvPr>
          <p:cNvSpPr>
            <a:spLocks noGrp="1"/>
          </p:cNvSpPr>
          <p:nvPr>
            <p:ph type="title"/>
          </p:nvPr>
        </p:nvSpPr>
        <p:spPr>
          <a:xfrm>
            <a:off x="289385" y="266401"/>
            <a:ext cx="5732004" cy="2770117"/>
          </a:xfrm>
        </p:spPr>
        <p:txBody>
          <a:bodyPr anchor="t"/>
          <a:lstStyle>
            <a:lvl1pPr>
              <a:lnSpc>
                <a:spcPct val="80000"/>
              </a:lnSpc>
              <a:defRPr sz="7400" spc="0" baseline="0">
                <a:solidFill>
                  <a:schemeClr val="bg1"/>
                </a:solidFill>
              </a:defRPr>
            </a:lvl1pPr>
          </a:lstStyle>
          <a:p>
            <a:r>
              <a:rPr lang="en-US"/>
              <a:t>Click to edit Master title style</a:t>
            </a:r>
            <a:endParaRPr lang="en-GB"/>
          </a:p>
        </p:txBody>
      </p:sp>
      <p:sp>
        <p:nvSpPr>
          <p:cNvPr id="6" name="Slide Number Placeholder 5">
            <a:extLst>
              <a:ext uri="{FF2B5EF4-FFF2-40B4-BE49-F238E27FC236}">
                <a16:creationId xmlns:a16="http://schemas.microsoft.com/office/drawing/2014/main" id="{6F49183B-3F5F-D40F-DF08-A45F8678A099}"/>
              </a:ext>
            </a:extLst>
          </p:cNvPr>
          <p:cNvSpPr>
            <a:spLocks noGrp="1"/>
          </p:cNvSpPr>
          <p:nvPr>
            <p:ph type="sldNum" sz="quarter" idx="12"/>
          </p:nvPr>
        </p:nvSpPr>
        <p:spPr/>
        <p:txBody>
          <a:bodyPr/>
          <a:lstStyle>
            <a:lvl1pPr>
              <a:defRPr>
                <a:solidFill>
                  <a:schemeClr val="bg1"/>
                </a:solidFill>
              </a:defRPr>
            </a:lvl1pPr>
          </a:lstStyle>
          <a:p>
            <a:fld id="{AEC8D767-5246-2244-A4A3-B8AFB218393C}" type="slidenum">
              <a:rPr lang="en-GB" smtClean="0"/>
              <a:pPr/>
              <a:t>‹#›</a:t>
            </a:fld>
            <a:endParaRPr lang="en-GB"/>
          </a:p>
        </p:txBody>
      </p:sp>
      <p:sp>
        <p:nvSpPr>
          <p:cNvPr id="4" name="Picture Placeholder 3">
            <a:extLst>
              <a:ext uri="{FF2B5EF4-FFF2-40B4-BE49-F238E27FC236}">
                <a16:creationId xmlns:a16="http://schemas.microsoft.com/office/drawing/2014/main" id="{E97FF01E-CE3E-39E2-D61B-0FA837B6BDA6}"/>
              </a:ext>
            </a:extLst>
          </p:cNvPr>
          <p:cNvSpPr>
            <a:spLocks noGrp="1"/>
          </p:cNvSpPr>
          <p:nvPr>
            <p:ph type="pic" sz="quarter" idx="13" hasCustomPrompt="1"/>
          </p:nvPr>
        </p:nvSpPr>
        <p:spPr>
          <a:xfrm>
            <a:off x="6562382" y="0"/>
            <a:ext cx="5629619" cy="6858000"/>
          </a:xfrm>
          <a:solidFill>
            <a:srgbClr val="F6F3F2"/>
          </a:solidFill>
        </p:spPr>
        <p:txBody>
          <a:bodyPr/>
          <a:lstStyle>
            <a:lvl1pPr>
              <a:defRPr lang="en-US" dirty="0"/>
            </a:lvl1pPr>
          </a:lstStyle>
          <a:p>
            <a:pPr marL="0" marR="0" lvl="0" indent="0" algn="l" defTabSz="914363" rtl="0" eaLnBrk="1" fontAlgn="auto" latinLnBrk="0" hangingPunct="1">
              <a:lnSpc>
                <a:spcPct val="110000"/>
              </a:lnSpc>
              <a:spcBef>
                <a:spcPts val="600"/>
              </a:spcBef>
              <a:spcAft>
                <a:spcPts val="600"/>
              </a:spcAft>
              <a:buClrTx/>
              <a:buSzTx/>
              <a:buFont typeface="Arial" panose="020B0604020202020204" pitchFamily="34" charset="0"/>
              <a:buNone/>
              <a:tabLst/>
              <a:defRPr/>
            </a:pPr>
            <a:r>
              <a:rPr lang="en-US"/>
              <a:t>Click the icon to add a photo or illustration.</a:t>
            </a:r>
          </a:p>
        </p:txBody>
      </p:sp>
      <p:sp>
        <p:nvSpPr>
          <p:cNvPr id="7" name="Graphic 6">
            <a:extLst>
              <a:ext uri="{FF2B5EF4-FFF2-40B4-BE49-F238E27FC236}">
                <a16:creationId xmlns:a16="http://schemas.microsoft.com/office/drawing/2014/main" id="{7E4BB0F6-B4A6-FCFF-0957-6F4EDB0CA226}"/>
              </a:ext>
            </a:extLst>
          </p:cNvPr>
          <p:cNvSpPr>
            <a:spLocks noChangeAspect="1"/>
          </p:cNvSpPr>
          <p:nvPr userDrawn="1"/>
        </p:nvSpPr>
        <p:spPr>
          <a:xfrm>
            <a:off x="288303" y="6416713"/>
            <a:ext cx="2102687" cy="147600"/>
          </a:xfrm>
          <a:custGeom>
            <a:avLst/>
            <a:gdLst>
              <a:gd name="connsiteX0" fmla="*/ 4672481 w 11413077"/>
              <a:gd name="connsiteY0" fmla="*/ 236351 h 801151"/>
              <a:gd name="connsiteX1" fmla="*/ 4578324 w 11413077"/>
              <a:gd name="connsiteY1" fmla="*/ 236351 h 801151"/>
              <a:gd name="connsiteX2" fmla="*/ 4436614 w 11413077"/>
              <a:gd name="connsiteY2" fmla="*/ 678512 h 801151"/>
              <a:gd name="connsiteX3" fmla="*/ 4293794 w 11413077"/>
              <a:gd name="connsiteY3" fmla="*/ 236351 h 801151"/>
              <a:gd name="connsiteX4" fmla="*/ 4196308 w 11413077"/>
              <a:gd name="connsiteY4" fmla="*/ 236351 h 801151"/>
              <a:gd name="connsiteX5" fmla="*/ 4376855 w 11413077"/>
              <a:gd name="connsiteY5" fmla="*/ 783609 h 801151"/>
              <a:gd name="connsiteX6" fmla="*/ 4492093 w 11413077"/>
              <a:gd name="connsiteY6" fmla="*/ 783609 h 801151"/>
              <a:gd name="connsiteX7" fmla="*/ 4672481 w 11413077"/>
              <a:gd name="connsiteY7" fmla="*/ 236351 h 801151"/>
              <a:gd name="connsiteX8" fmla="*/ 5829624 w 11413077"/>
              <a:gd name="connsiteY8" fmla="*/ 236351 h 801151"/>
              <a:gd name="connsiteX9" fmla="*/ 5737687 w 11413077"/>
              <a:gd name="connsiteY9" fmla="*/ 236351 h 801151"/>
              <a:gd name="connsiteX10" fmla="*/ 5737687 w 11413077"/>
              <a:gd name="connsiteY10" fmla="*/ 783609 h 801151"/>
              <a:gd name="connsiteX11" fmla="*/ 5829624 w 11413077"/>
              <a:gd name="connsiteY11" fmla="*/ 783609 h 801151"/>
              <a:gd name="connsiteX12" fmla="*/ 5829624 w 11413077"/>
              <a:gd name="connsiteY12" fmla="*/ 236351 h 801151"/>
              <a:gd name="connsiteX13" fmla="*/ 6394405 w 11413077"/>
              <a:gd name="connsiteY13" fmla="*/ 236351 h 801151"/>
              <a:gd name="connsiteX14" fmla="*/ 6300249 w 11413077"/>
              <a:gd name="connsiteY14" fmla="*/ 236351 h 801151"/>
              <a:gd name="connsiteX15" fmla="*/ 6158538 w 11413077"/>
              <a:gd name="connsiteY15" fmla="*/ 678512 h 801151"/>
              <a:gd name="connsiteX16" fmla="*/ 6015718 w 11413077"/>
              <a:gd name="connsiteY16" fmla="*/ 236351 h 801151"/>
              <a:gd name="connsiteX17" fmla="*/ 5918233 w 11413077"/>
              <a:gd name="connsiteY17" fmla="*/ 236351 h 801151"/>
              <a:gd name="connsiteX18" fmla="*/ 6098779 w 11413077"/>
              <a:gd name="connsiteY18" fmla="*/ 783609 h 801151"/>
              <a:gd name="connsiteX19" fmla="*/ 6214018 w 11413077"/>
              <a:gd name="connsiteY19" fmla="*/ 783609 h 801151"/>
              <a:gd name="connsiteX20" fmla="*/ 6394405 w 11413077"/>
              <a:gd name="connsiteY20" fmla="*/ 236351 h 801151"/>
              <a:gd name="connsiteX21" fmla="*/ 9473991 w 11413077"/>
              <a:gd name="connsiteY21" fmla="*/ 236351 h 801151"/>
              <a:gd name="connsiteX22" fmla="*/ 9382053 w 11413077"/>
              <a:gd name="connsiteY22" fmla="*/ 236351 h 801151"/>
              <a:gd name="connsiteX23" fmla="*/ 9382053 w 11413077"/>
              <a:gd name="connsiteY23" fmla="*/ 783609 h 801151"/>
              <a:gd name="connsiteX24" fmla="*/ 9473991 w 11413077"/>
              <a:gd name="connsiteY24" fmla="*/ 783609 h 801151"/>
              <a:gd name="connsiteX25" fmla="*/ 9473991 w 11413077"/>
              <a:gd name="connsiteY25" fmla="*/ 236351 h 801151"/>
              <a:gd name="connsiteX26" fmla="*/ 10264494 w 11413077"/>
              <a:gd name="connsiteY26" fmla="*/ 236351 h 801151"/>
              <a:gd name="connsiteX27" fmla="*/ 10172556 w 11413077"/>
              <a:gd name="connsiteY27" fmla="*/ 236351 h 801151"/>
              <a:gd name="connsiteX28" fmla="*/ 10172556 w 11413077"/>
              <a:gd name="connsiteY28" fmla="*/ 783609 h 801151"/>
              <a:gd name="connsiteX29" fmla="*/ 10264494 w 11413077"/>
              <a:gd name="connsiteY29" fmla="*/ 783609 h 801151"/>
              <a:gd name="connsiteX30" fmla="*/ 10264494 w 11413077"/>
              <a:gd name="connsiteY30" fmla="*/ 236351 h 801151"/>
              <a:gd name="connsiteX31" fmla="*/ 2788874 w 11413077"/>
              <a:gd name="connsiteY31" fmla="*/ 225387 h 801151"/>
              <a:gd name="connsiteX32" fmla="*/ 2633848 w 11413077"/>
              <a:gd name="connsiteY32" fmla="*/ 320617 h 801151"/>
              <a:gd name="connsiteX33" fmla="*/ 2633848 w 11413077"/>
              <a:gd name="connsiteY33" fmla="*/ 236351 h 801151"/>
              <a:gd name="connsiteX34" fmla="*/ 2541911 w 11413077"/>
              <a:gd name="connsiteY34" fmla="*/ 236351 h 801151"/>
              <a:gd name="connsiteX35" fmla="*/ 2541911 w 11413077"/>
              <a:gd name="connsiteY35" fmla="*/ 783609 h 801151"/>
              <a:gd name="connsiteX36" fmla="*/ 2633848 w 11413077"/>
              <a:gd name="connsiteY36" fmla="*/ 783609 h 801151"/>
              <a:gd name="connsiteX37" fmla="*/ 2633848 w 11413077"/>
              <a:gd name="connsiteY37" fmla="*/ 423522 h 801151"/>
              <a:gd name="connsiteX38" fmla="*/ 2754635 w 11413077"/>
              <a:gd name="connsiteY38" fmla="*/ 295557 h 801151"/>
              <a:gd name="connsiteX39" fmla="*/ 2874312 w 11413077"/>
              <a:gd name="connsiteY39" fmla="*/ 423522 h 801151"/>
              <a:gd name="connsiteX40" fmla="*/ 2874312 w 11413077"/>
              <a:gd name="connsiteY40" fmla="*/ 783609 h 801151"/>
              <a:gd name="connsiteX41" fmla="*/ 2966249 w 11413077"/>
              <a:gd name="connsiteY41" fmla="*/ 783609 h 801151"/>
              <a:gd name="connsiteX42" fmla="*/ 2966249 w 11413077"/>
              <a:gd name="connsiteY42" fmla="*/ 404883 h 801151"/>
              <a:gd name="connsiteX43" fmla="*/ 2788874 w 11413077"/>
              <a:gd name="connsiteY43" fmla="*/ 225387 h 801151"/>
              <a:gd name="connsiteX44" fmla="*/ 3345887 w 11413077"/>
              <a:gd name="connsiteY44" fmla="*/ 225387 h 801151"/>
              <a:gd name="connsiteX45" fmla="*/ 3190862 w 11413077"/>
              <a:gd name="connsiteY45" fmla="*/ 320617 h 801151"/>
              <a:gd name="connsiteX46" fmla="*/ 3190862 w 11413077"/>
              <a:gd name="connsiteY46" fmla="*/ 236351 h 801151"/>
              <a:gd name="connsiteX47" fmla="*/ 3098925 w 11413077"/>
              <a:gd name="connsiteY47" fmla="*/ 236351 h 801151"/>
              <a:gd name="connsiteX48" fmla="*/ 3098925 w 11413077"/>
              <a:gd name="connsiteY48" fmla="*/ 783609 h 801151"/>
              <a:gd name="connsiteX49" fmla="*/ 3190862 w 11413077"/>
              <a:gd name="connsiteY49" fmla="*/ 783609 h 801151"/>
              <a:gd name="connsiteX50" fmla="*/ 3190862 w 11413077"/>
              <a:gd name="connsiteY50" fmla="*/ 423522 h 801151"/>
              <a:gd name="connsiteX51" fmla="*/ 3311649 w 11413077"/>
              <a:gd name="connsiteY51" fmla="*/ 295557 h 801151"/>
              <a:gd name="connsiteX52" fmla="*/ 3431326 w 11413077"/>
              <a:gd name="connsiteY52" fmla="*/ 423522 h 801151"/>
              <a:gd name="connsiteX53" fmla="*/ 3431326 w 11413077"/>
              <a:gd name="connsiteY53" fmla="*/ 783609 h 801151"/>
              <a:gd name="connsiteX54" fmla="*/ 3523263 w 11413077"/>
              <a:gd name="connsiteY54" fmla="*/ 783609 h 801151"/>
              <a:gd name="connsiteX55" fmla="*/ 3523263 w 11413077"/>
              <a:gd name="connsiteY55" fmla="*/ 404883 h 801151"/>
              <a:gd name="connsiteX56" fmla="*/ 3345887 w 11413077"/>
              <a:gd name="connsiteY56" fmla="*/ 225387 h 801151"/>
              <a:gd name="connsiteX57" fmla="*/ 3892915 w 11413077"/>
              <a:gd name="connsiteY57" fmla="*/ 716729 h 801151"/>
              <a:gd name="connsiteX58" fmla="*/ 3735671 w 11413077"/>
              <a:gd name="connsiteY58" fmla="*/ 509823 h 801151"/>
              <a:gd name="connsiteX59" fmla="*/ 3892915 w 11413077"/>
              <a:gd name="connsiteY59" fmla="*/ 302918 h 801151"/>
              <a:gd name="connsiteX60" fmla="*/ 4050160 w 11413077"/>
              <a:gd name="connsiteY60" fmla="*/ 509823 h 801151"/>
              <a:gd name="connsiteX61" fmla="*/ 3892915 w 11413077"/>
              <a:gd name="connsiteY61" fmla="*/ 716729 h 801151"/>
              <a:gd name="connsiteX62" fmla="*/ 3897195 w 11413077"/>
              <a:gd name="connsiteY62" fmla="*/ 225387 h 801151"/>
              <a:gd name="connsiteX63" fmla="*/ 3639136 w 11413077"/>
              <a:gd name="connsiteY63" fmla="*/ 516558 h 801151"/>
              <a:gd name="connsiteX64" fmla="*/ 3888318 w 11413077"/>
              <a:gd name="connsiteY64" fmla="*/ 794573 h 801151"/>
              <a:gd name="connsiteX65" fmla="*/ 4146377 w 11413077"/>
              <a:gd name="connsiteY65" fmla="*/ 503402 h 801151"/>
              <a:gd name="connsiteX66" fmla="*/ 3897195 w 11413077"/>
              <a:gd name="connsiteY66" fmla="*/ 225387 h 801151"/>
              <a:gd name="connsiteX67" fmla="*/ 4953682 w 11413077"/>
              <a:gd name="connsiteY67" fmla="*/ 728789 h 801151"/>
              <a:gd name="connsiteX68" fmla="*/ 4847321 w 11413077"/>
              <a:gd name="connsiteY68" fmla="*/ 632463 h 801151"/>
              <a:gd name="connsiteX69" fmla="*/ 4940367 w 11413077"/>
              <a:gd name="connsiteY69" fmla="*/ 540522 h 801151"/>
              <a:gd name="connsiteX70" fmla="*/ 5007894 w 11413077"/>
              <a:gd name="connsiteY70" fmla="*/ 524077 h 801151"/>
              <a:gd name="connsiteX71" fmla="*/ 5082078 w 11413077"/>
              <a:gd name="connsiteY71" fmla="*/ 499956 h 801151"/>
              <a:gd name="connsiteX72" fmla="*/ 5082078 w 11413077"/>
              <a:gd name="connsiteY72" fmla="*/ 606150 h 801151"/>
              <a:gd name="connsiteX73" fmla="*/ 4953682 w 11413077"/>
              <a:gd name="connsiteY73" fmla="*/ 728789 h 801151"/>
              <a:gd name="connsiteX74" fmla="*/ 4982532 w 11413077"/>
              <a:gd name="connsiteY74" fmla="*/ 225387 h 801151"/>
              <a:gd name="connsiteX75" fmla="*/ 4758871 w 11413077"/>
              <a:gd name="connsiteY75" fmla="*/ 400497 h 801151"/>
              <a:gd name="connsiteX76" fmla="*/ 4844151 w 11413077"/>
              <a:gd name="connsiteY76" fmla="*/ 418040 h 801151"/>
              <a:gd name="connsiteX77" fmla="*/ 4975875 w 11413077"/>
              <a:gd name="connsiteY77" fmla="*/ 295400 h 801151"/>
              <a:gd name="connsiteX78" fmla="*/ 5082237 w 11413077"/>
              <a:gd name="connsiteY78" fmla="*/ 397208 h 801151"/>
              <a:gd name="connsiteX79" fmla="*/ 5082237 w 11413077"/>
              <a:gd name="connsiteY79" fmla="*/ 400497 h 801151"/>
              <a:gd name="connsiteX80" fmla="*/ 5050058 w 11413077"/>
              <a:gd name="connsiteY80" fmla="*/ 444196 h 801151"/>
              <a:gd name="connsiteX81" fmla="*/ 4890595 w 11413077"/>
              <a:gd name="connsiteY81" fmla="*/ 483667 h 801151"/>
              <a:gd name="connsiteX82" fmla="*/ 4755541 w 11413077"/>
              <a:gd name="connsiteY82" fmla="*/ 639041 h 801151"/>
              <a:gd name="connsiteX83" fmla="*/ 4928321 w 11413077"/>
              <a:gd name="connsiteY83" fmla="*/ 794416 h 801151"/>
              <a:gd name="connsiteX84" fmla="*/ 5082237 w 11413077"/>
              <a:gd name="connsiteY84" fmla="*/ 700283 h 801151"/>
              <a:gd name="connsiteX85" fmla="*/ 5093333 w 11413077"/>
              <a:gd name="connsiteY85" fmla="*/ 783452 h 801151"/>
              <a:gd name="connsiteX86" fmla="*/ 5187489 w 11413077"/>
              <a:gd name="connsiteY86" fmla="*/ 783452 h 801151"/>
              <a:gd name="connsiteX87" fmla="*/ 5173065 w 11413077"/>
              <a:gd name="connsiteY87" fmla="*/ 669584 h 801151"/>
              <a:gd name="connsiteX88" fmla="*/ 5173065 w 11413077"/>
              <a:gd name="connsiteY88" fmla="*/ 391726 h 801151"/>
              <a:gd name="connsiteX89" fmla="*/ 4982532 w 11413077"/>
              <a:gd name="connsiteY89" fmla="*/ 225387 h 801151"/>
              <a:gd name="connsiteX90" fmla="*/ 6542773 w 11413077"/>
              <a:gd name="connsiteY90" fmla="*/ 450775 h 801151"/>
              <a:gd name="connsiteX91" fmla="*/ 6692251 w 11413077"/>
              <a:gd name="connsiteY91" fmla="*/ 299786 h 801151"/>
              <a:gd name="connsiteX92" fmla="*/ 6826194 w 11413077"/>
              <a:gd name="connsiteY92" fmla="*/ 450775 h 801151"/>
              <a:gd name="connsiteX93" fmla="*/ 6542773 w 11413077"/>
              <a:gd name="connsiteY93" fmla="*/ 450775 h 801151"/>
              <a:gd name="connsiteX94" fmla="*/ 6692251 w 11413077"/>
              <a:gd name="connsiteY94" fmla="*/ 225387 h 801151"/>
              <a:gd name="connsiteX95" fmla="*/ 6444178 w 11413077"/>
              <a:gd name="connsiteY95" fmla="*/ 514366 h 801151"/>
              <a:gd name="connsiteX96" fmla="*/ 6692251 w 11413077"/>
              <a:gd name="connsiteY96" fmla="*/ 794573 h 801151"/>
              <a:gd name="connsiteX97" fmla="*/ 6918131 w 11413077"/>
              <a:gd name="connsiteY97" fmla="*/ 616174 h 801151"/>
              <a:gd name="connsiteX98" fmla="*/ 6833961 w 11413077"/>
              <a:gd name="connsiteY98" fmla="*/ 594246 h 801151"/>
              <a:gd name="connsiteX99" fmla="*/ 6701127 w 11413077"/>
              <a:gd name="connsiteY99" fmla="*/ 717825 h 801151"/>
              <a:gd name="connsiteX100" fmla="*/ 6539444 w 11413077"/>
              <a:gd name="connsiteY100" fmla="*/ 515305 h 801151"/>
              <a:gd name="connsiteX101" fmla="*/ 6919399 w 11413077"/>
              <a:gd name="connsiteY101" fmla="*/ 515305 h 801151"/>
              <a:gd name="connsiteX102" fmla="*/ 6919399 w 11413077"/>
              <a:gd name="connsiteY102" fmla="*/ 484606 h 801151"/>
              <a:gd name="connsiteX103" fmla="*/ 6692251 w 11413077"/>
              <a:gd name="connsiteY103" fmla="*/ 225387 h 801151"/>
              <a:gd name="connsiteX104" fmla="*/ 8290217 w 11413077"/>
              <a:gd name="connsiteY104" fmla="*/ 450775 h 801151"/>
              <a:gd name="connsiteX105" fmla="*/ 8439696 w 11413077"/>
              <a:gd name="connsiteY105" fmla="*/ 299786 h 801151"/>
              <a:gd name="connsiteX106" fmla="*/ 8573638 w 11413077"/>
              <a:gd name="connsiteY106" fmla="*/ 450775 h 801151"/>
              <a:gd name="connsiteX107" fmla="*/ 8290217 w 11413077"/>
              <a:gd name="connsiteY107" fmla="*/ 450775 h 801151"/>
              <a:gd name="connsiteX108" fmla="*/ 8439696 w 11413077"/>
              <a:gd name="connsiteY108" fmla="*/ 225387 h 801151"/>
              <a:gd name="connsiteX109" fmla="*/ 8191623 w 11413077"/>
              <a:gd name="connsiteY109" fmla="*/ 514366 h 801151"/>
              <a:gd name="connsiteX110" fmla="*/ 8439696 w 11413077"/>
              <a:gd name="connsiteY110" fmla="*/ 794573 h 801151"/>
              <a:gd name="connsiteX111" fmla="*/ 8665576 w 11413077"/>
              <a:gd name="connsiteY111" fmla="*/ 616174 h 801151"/>
              <a:gd name="connsiteX112" fmla="*/ 8581405 w 11413077"/>
              <a:gd name="connsiteY112" fmla="*/ 594246 h 801151"/>
              <a:gd name="connsiteX113" fmla="*/ 8448572 w 11413077"/>
              <a:gd name="connsiteY113" fmla="*/ 717825 h 801151"/>
              <a:gd name="connsiteX114" fmla="*/ 8286889 w 11413077"/>
              <a:gd name="connsiteY114" fmla="*/ 515305 h 801151"/>
              <a:gd name="connsiteX115" fmla="*/ 8666844 w 11413077"/>
              <a:gd name="connsiteY115" fmla="*/ 515305 h 801151"/>
              <a:gd name="connsiteX116" fmla="*/ 8666844 w 11413077"/>
              <a:gd name="connsiteY116" fmla="*/ 484606 h 801151"/>
              <a:gd name="connsiteX117" fmla="*/ 8439696 w 11413077"/>
              <a:gd name="connsiteY117" fmla="*/ 225387 h 801151"/>
              <a:gd name="connsiteX118" fmla="*/ 9844911 w 11413077"/>
              <a:gd name="connsiteY118" fmla="*/ 225387 h 801151"/>
              <a:gd name="connsiteX119" fmla="*/ 9590181 w 11413077"/>
              <a:gd name="connsiteY119" fmla="*/ 515462 h 801151"/>
              <a:gd name="connsiteX120" fmla="*/ 9840473 w 11413077"/>
              <a:gd name="connsiteY120" fmla="*/ 794573 h 801151"/>
              <a:gd name="connsiteX121" fmla="*/ 10067462 w 11413077"/>
              <a:gd name="connsiteY121" fmla="*/ 599728 h 801151"/>
              <a:gd name="connsiteX122" fmla="*/ 9979964 w 11413077"/>
              <a:gd name="connsiteY122" fmla="*/ 578896 h 801151"/>
              <a:gd name="connsiteX123" fmla="*/ 9847130 w 11413077"/>
              <a:gd name="connsiteY123" fmla="*/ 716729 h 801151"/>
              <a:gd name="connsiteX124" fmla="*/ 9686557 w 11413077"/>
              <a:gd name="connsiteY124" fmla="*/ 508727 h 801151"/>
              <a:gd name="connsiteX125" fmla="*/ 9842691 w 11413077"/>
              <a:gd name="connsiteY125" fmla="*/ 302918 h 801151"/>
              <a:gd name="connsiteX126" fmla="*/ 9979964 w 11413077"/>
              <a:gd name="connsiteY126" fmla="*/ 434172 h 801151"/>
              <a:gd name="connsiteX127" fmla="*/ 10067462 w 11413077"/>
              <a:gd name="connsiteY127" fmla="*/ 413341 h 801151"/>
              <a:gd name="connsiteX128" fmla="*/ 9844911 w 11413077"/>
              <a:gd name="connsiteY128" fmla="*/ 225387 h 801151"/>
              <a:gd name="connsiteX129" fmla="*/ 10644449 w 11413077"/>
              <a:gd name="connsiteY129" fmla="*/ 225387 h 801151"/>
              <a:gd name="connsiteX130" fmla="*/ 10489424 w 11413077"/>
              <a:gd name="connsiteY130" fmla="*/ 320617 h 801151"/>
              <a:gd name="connsiteX131" fmla="*/ 10489424 w 11413077"/>
              <a:gd name="connsiteY131" fmla="*/ 236351 h 801151"/>
              <a:gd name="connsiteX132" fmla="*/ 10397486 w 11413077"/>
              <a:gd name="connsiteY132" fmla="*/ 236351 h 801151"/>
              <a:gd name="connsiteX133" fmla="*/ 10397486 w 11413077"/>
              <a:gd name="connsiteY133" fmla="*/ 783609 h 801151"/>
              <a:gd name="connsiteX134" fmla="*/ 10489424 w 11413077"/>
              <a:gd name="connsiteY134" fmla="*/ 783609 h 801151"/>
              <a:gd name="connsiteX135" fmla="*/ 10489424 w 11413077"/>
              <a:gd name="connsiteY135" fmla="*/ 423522 h 801151"/>
              <a:gd name="connsiteX136" fmla="*/ 10610211 w 11413077"/>
              <a:gd name="connsiteY136" fmla="*/ 295557 h 801151"/>
              <a:gd name="connsiteX137" fmla="*/ 10729888 w 11413077"/>
              <a:gd name="connsiteY137" fmla="*/ 423522 h 801151"/>
              <a:gd name="connsiteX138" fmla="*/ 10729888 w 11413077"/>
              <a:gd name="connsiteY138" fmla="*/ 783609 h 801151"/>
              <a:gd name="connsiteX139" fmla="*/ 10821825 w 11413077"/>
              <a:gd name="connsiteY139" fmla="*/ 783609 h 801151"/>
              <a:gd name="connsiteX140" fmla="*/ 10821825 w 11413077"/>
              <a:gd name="connsiteY140" fmla="*/ 404883 h 801151"/>
              <a:gd name="connsiteX141" fmla="*/ 10644449 w 11413077"/>
              <a:gd name="connsiteY141" fmla="*/ 225387 h 801151"/>
              <a:gd name="connsiteX142" fmla="*/ 11036293 w 11413077"/>
              <a:gd name="connsiteY142" fmla="*/ 450775 h 801151"/>
              <a:gd name="connsiteX143" fmla="*/ 11185771 w 11413077"/>
              <a:gd name="connsiteY143" fmla="*/ 299786 h 801151"/>
              <a:gd name="connsiteX144" fmla="*/ 11319713 w 11413077"/>
              <a:gd name="connsiteY144" fmla="*/ 450775 h 801151"/>
              <a:gd name="connsiteX145" fmla="*/ 11036293 w 11413077"/>
              <a:gd name="connsiteY145" fmla="*/ 450775 h 801151"/>
              <a:gd name="connsiteX146" fmla="*/ 11185929 w 11413077"/>
              <a:gd name="connsiteY146" fmla="*/ 225387 h 801151"/>
              <a:gd name="connsiteX147" fmla="*/ 10937856 w 11413077"/>
              <a:gd name="connsiteY147" fmla="*/ 514366 h 801151"/>
              <a:gd name="connsiteX148" fmla="*/ 11185929 w 11413077"/>
              <a:gd name="connsiteY148" fmla="*/ 794573 h 801151"/>
              <a:gd name="connsiteX149" fmla="*/ 11411810 w 11413077"/>
              <a:gd name="connsiteY149" fmla="*/ 616174 h 801151"/>
              <a:gd name="connsiteX150" fmla="*/ 11327639 w 11413077"/>
              <a:gd name="connsiteY150" fmla="*/ 594246 h 801151"/>
              <a:gd name="connsiteX151" fmla="*/ 11194806 w 11413077"/>
              <a:gd name="connsiteY151" fmla="*/ 717825 h 801151"/>
              <a:gd name="connsiteX152" fmla="*/ 11033123 w 11413077"/>
              <a:gd name="connsiteY152" fmla="*/ 515305 h 801151"/>
              <a:gd name="connsiteX153" fmla="*/ 11413077 w 11413077"/>
              <a:gd name="connsiteY153" fmla="*/ 515305 h 801151"/>
              <a:gd name="connsiteX154" fmla="*/ 11413077 w 11413077"/>
              <a:gd name="connsiteY154" fmla="*/ 484606 h 801151"/>
              <a:gd name="connsiteX155" fmla="*/ 11185929 w 11413077"/>
              <a:gd name="connsiteY155" fmla="*/ 225387 h 801151"/>
              <a:gd name="connsiteX156" fmla="*/ 5470751 w 11413077"/>
              <a:gd name="connsiteY156" fmla="*/ 83169 h 801151"/>
              <a:gd name="connsiteX157" fmla="*/ 5378814 w 11413077"/>
              <a:gd name="connsiteY157" fmla="*/ 105097 h 801151"/>
              <a:gd name="connsiteX158" fmla="*/ 5378814 w 11413077"/>
              <a:gd name="connsiteY158" fmla="*/ 236351 h 801151"/>
              <a:gd name="connsiteX159" fmla="*/ 5272452 w 11413077"/>
              <a:gd name="connsiteY159" fmla="*/ 236351 h 801151"/>
              <a:gd name="connsiteX160" fmla="*/ 5272452 w 11413077"/>
              <a:gd name="connsiteY160" fmla="*/ 306364 h 801151"/>
              <a:gd name="connsiteX161" fmla="*/ 5378814 w 11413077"/>
              <a:gd name="connsiteY161" fmla="*/ 306364 h 801151"/>
              <a:gd name="connsiteX162" fmla="*/ 5378814 w 11413077"/>
              <a:gd name="connsiteY162" fmla="*/ 641234 h 801151"/>
              <a:gd name="connsiteX163" fmla="*/ 5530511 w 11413077"/>
              <a:gd name="connsiteY163" fmla="*/ 794416 h 801151"/>
              <a:gd name="connsiteX164" fmla="*/ 5649078 w 11413077"/>
              <a:gd name="connsiteY164" fmla="*/ 760428 h 801151"/>
              <a:gd name="connsiteX165" fmla="*/ 5623558 w 11413077"/>
              <a:gd name="connsiteY165" fmla="*/ 694801 h 801151"/>
              <a:gd name="connsiteX166" fmla="*/ 5542716 w 11413077"/>
              <a:gd name="connsiteY166" fmla="*/ 717825 h 801151"/>
              <a:gd name="connsiteX167" fmla="*/ 5470751 w 11413077"/>
              <a:gd name="connsiteY167" fmla="*/ 626981 h 801151"/>
              <a:gd name="connsiteX168" fmla="*/ 5470751 w 11413077"/>
              <a:gd name="connsiteY168" fmla="*/ 306364 h 801151"/>
              <a:gd name="connsiteX169" fmla="*/ 5634654 w 11413077"/>
              <a:gd name="connsiteY169" fmla="*/ 306364 h 801151"/>
              <a:gd name="connsiteX170" fmla="*/ 5634654 w 11413077"/>
              <a:gd name="connsiteY170" fmla="*/ 236351 h 801151"/>
              <a:gd name="connsiteX171" fmla="*/ 5470751 w 11413077"/>
              <a:gd name="connsiteY171" fmla="*/ 236351 h 801151"/>
              <a:gd name="connsiteX172" fmla="*/ 5470751 w 11413077"/>
              <a:gd name="connsiteY172" fmla="*/ 83169 h 801151"/>
              <a:gd name="connsiteX173" fmla="*/ 2397823 w 11413077"/>
              <a:gd name="connsiteY173" fmla="*/ 17386 h 801151"/>
              <a:gd name="connsiteX174" fmla="*/ 2301447 w 11413077"/>
              <a:gd name="connsiteY174" fmla="*/ 17386 h 801151"/>
              <a:gd name="connsiteX175" fmla="*/ 2301447 w 11413077"/>
              <a:gd name="connsiteY175" fmla="*/ 783452 h 801151"/>
              <a:gd name="connsiteX176" fmla="*/ 2397823 w 11413077"/>
              <a:gd name="connsiteY176" fmla="*/ 783452 h 801151"/>
              <a:gd name="connsiteX177" fmla="*/ 2397823 w 11413077"/>
              <a:gd name="connsiteY177" fmla="*/ 17386 h 801151"/>
              <a:gd name="connsiteX178" fmla="*/ 8064337 w 11413077"/>
              <a:gd name="connsiteY178" fmla="*/ 17386 h 801151"/>
              <a:gd name="connsiteX179" fmla="*/ 7918188 w 11413077"/>
              <a:gd name="connsiteY179" fmla="*/ 17386 h 801151"/>
              <a:gd name="connsiteX180" fmla="*/ 7688979 w 11413077"/>
              <a:gd name="connsiteY180" fmla="*/ 634656 h 801151"/>
              <a:gd name="connsiteX181" fmla="*/ 7458501 w 11413077"/>
              <a:gd name="connsiteY181" fmla="*/ 17386 h 801151"/>
              <a:gd name="connsiteX182" fmla="*/ 7305695 w 11413077"/>
              <a:gd name="connsiteY182" fmla="*/ 17386 h 801151"/>
              <a:gd name="connsiteX183" fmla="*/ 7305695 w 11413077"/>
              <a:gd name="connsiteY183" fmla="*/ 783452 h 801151"/>
              <a:gd name="connsiteX184" fmla="*/ 7402071 w 11413077"/>
              <a:gd name="connsiteY184" fmla="*/ 783452 h 801151"/>
              <a:gd name="connsiteX185" fmla="*/ 7402071 w 11413077"/>
              <a:gd name="connsiteY185" fmla="*/ 123579 h 801151"/>
              <a:gd name="connsiteX186" fmla="*/ 7649034 w 11413077"/>
              <a:gd name="connsiteY186" fmla="*/ 783452 h 801151"/>
              <a:gd name="connsiteX187" fmla="*/ 7723217 w 11413077"/>
              <a:gd name="connsiteY187" fmla="*/ 783452 h 801151"/>
              <a:gd name="connsiteX188" fmla="*/ 7967961 w 11413077"/>
              <a:gd name="connsiteY188" fmla="*/ 122483 h 801151"/>
              <a:gd name="connsiteX189" fmla="*/ 7967961 w 11413077"/>
              <a:gd name="connsiteY189" fmla="*/ 783452 h 801151"/>
              <a:gd name="connsiteX190" fmla="*/ 8064337 w 11413077"/>
              <a:gd name="connsiteY190" fmla="*/ 783452 h 801151"/>
              <a:gd name="connsiteX191" fmla="*/ 8064337 w 11413077"/>
              <a:gd name="connsiteY191" fmla="*/ 17386 h 801151"/>
              <a:gd name="connsiteX192" fmla="*/ 9007646 w 11413077"/>
              <a:gd name="connsiteY192" fmla="*/ 716729 h 801151"/>
              <a:gd name="connsiteX193" fmla="*/ 8855949 w 11413077"/>
              <a:gd name="connsiteY193" fmla="*/ 509823 h 801151"/>
              <a:gd name="connsiteX194" fmla="*/ 9007646 w 11413077"/>
              <a:gd name="connsiteY194" fmla="*/ 302918 h 801151"/>
              <a:gd name="connsiteX195" fmla="*/ 9159343 w 11413077"/>
              <a:gd name="connsiteY195" fmla="*/ 509823 h 801151"/>
              <a:gd name="connsiteX196" fmla="*/ 9007646 w 11413077"/>
              <a:gd name="connsiteY196" fmla="*/ 716729 h 801151"/>
              <a:gd name="connsiteX197" fmla="*/ 9249219 w 11413077"/>
              <a:gd name="connsiteY197" fmla="*/ 17386 h 801151"/>
              <a:gd name="connsiteX198" fmla="*/ 9157282 w 11413077"/>
              <a:gd name="connsiteY198" fmla="*/ 17386 h 801151"/>
              <a:gd name="connsiteX199" fmla="*/ 9157282 w 11413077"/>
              <a:gd name="connsiteY199" fmla="*/ 341292 h 801151"/>
              <a:gd name="connsiteX200" fmla="*/ 8992271 w 11413077"/>
              <a:gd name="connsiteY200" fmla="*/ 225231 h 801151"/>
              <a:gd name="connsiteX201" fmla="*/ 8759732 w 11413077"/>
              <a:gd name="connsiteY201" fmla="*/ 513113 h 801151"/>
              <a:gd name="connsiteX202" fmla="*/ 8984504 w 11413077"/>
              <a:gd name="connsiteY202" fmla="*/ 794416 h 801151"/>
              <a:gd name="connsiteX203" fmla="*/ 9157282 w 11413077"/>
              <a:gd name="connsiteY203" fmla="*/ 672873 h 801151"/>
              <a:gd name="connsiteX204" fmla="*/ 9157282 w 11413077"/>
              <a:gd name="connsiteY204" fmla="*/ 714536 h 801151"/>
              <a:gd name="connsiteX205" fmla="*/ 9162831 w 11413077"/>
              <a:gd name="connsiteY205" fmla="*/ 783452 h 801151"/>
              <a:gd name="connsiteX206" fmla="*/ 9255878 w 11413077"/>
              <a:gd name="connsiteY206" fmla="*/ 783452 h 801151"/>
              <a:gd name="connsiteX207" fmla="*/ 9249219 w 11413077"/>
              <a:gd name="connsiteY207" fmla="*/ 669584 h 801151"/>
              <a:gd name="connsiteX208" fmla="*/ 9249219 w 11413077"/>
              <a:gd name="connsiteY208" fmla="*/ 17386 h 801151"/>
              <a:gd name="connsiteX209" fmla="*/ 5784131 w 11413077"/>
              <a:gd name="connsiteY209" fmla="*/ 1096 h 801151"/>
              <a:gd name="connsiteX210" fmla="*/ 5718824 w 11413077"/>
              <a:gd name="connsiteY210" fmla="*/ 65627 h 801151"/>
              <a:gd name="connsiteX211" fmla="*/ 5784131 w 11413077"/>
              <a:gd name="connsiteY211" fmla="*/ 129061 h 801151"/>
              <a:gd name="connsiteX212" fmla="*/ 5848329 w 11413077"/>
              <a:gd name="connsiteY212" fmla="*/ 65627 h 801151"/>
              <a:gd name="connsiteX213" fmla="*/ 5784131 w 11413077"/>
              <a:gd name="connsiteY213" fmla="*/ 1096 h 801151"/>
              <a:gd name="connsiteX214" fmla="*/ 9428497 w 11413077"/>
              <a:gd name="connsiteY214" fmla="*/ 1096 h 801151"/>
              <a:gd name="connsiteX215" fmla="*/ 9363190 w 11413077"/>
              <a:gd name="connsiteY215" fmla="*/ 65627 h 801151"/>
              <a:gd name="connsiteX216" fmla="*/ 9428497 w 11413077"/>
              <a:gd name="connsiteY216" fmla="*/ 129061 h 801151"/>
              <a:gd name="connsiteX217" fmla="*/ 9492696 w 11413077"/>
              <a:gd name="connsiteY217" fmla="*/ 65627 h 801151"/>
              <a:gd name="connsiteX218" fmla="*/ 9428497 w 11413077"/>
              <a:gd name="connsiteY218" fmla="*/ 1096 h 801151"/>
              <a:gd name="connsiteX219" fmla="*/ 10219159 w 11413077"/>
              <a:gd name="connsiteY219" fmla="*/ 1096 h 801151"/>
              <a:gd name="connsiteX220" fmla="*/ 10153852 w 11413077"/>
              <a:gd name="connsiteY220" fmla="*/ 65627 h 801151"/>
              <a:gd name="connsiteX221" fmla="*/ 10219159 w 11413077"/>
              <a:gd name="connsiteY221" fmla="*/ 129061 h 801151"/>
              <a:gd name="connsiteX222" fmla="*/ 10283358 w 11413077"/>
              <a:gd name="connsiteY222" fmla="*/ 65627 h 801151"/>
              <a:gd name="connsiteX223" fmla="*/ 10219159 w 11413077"/>
              <a:gd name="connsiteY223" fmla="*/ 1096 h 801151"/>
              <a:gd name="connsiteX224" fmla="*/ 1651545 w 11413077"/>
              <a:gd name="connsiteY224" fmla="*/ 800994 h 801151"/>
              <a:gd name="connsiteX225" fmla="*/ 1908494 w 11413077"/>
              <a:gd name="connsiteY225" fmla="*/ 548197 h 801151"/>
              <a:gd name="connsiteX226" fmla="*/ 1908494 w 11413077"/>
              <a:gd name="connsiteY226" fmla="*/ 17542 h 801151"/>
              <a:gd name="connsiteX227" fmla="*/ 1771222 w 11413077"/>
              <a:gd name="connsiteY227" fmla="*/ 17542 h 801151"/>
              <a:gd name="connsiteX228" fmla="*/ 1771222 w 11413077"/>
              <a:gd name="connsiteY228" fmla="*/ 583282 h 801151"/>
              <a:gd name="connsiteX229" fmla="*/ 1651545 w 11413077"/>
              <a:gd name="connsiteY229" fmla="*/ 729885 h 801151"/>
              <a:gd name="connsiteX230" fmla="*/ 1531867 w 11413077"/>
              <a:gd name="connsiteY230" fmla="*/ 572318 h 801151"/>
              <a:gd name="connsiteX231" fmla="*/ 1531867 w 11413077"/>
              <a:gd name="connsiteY231" fmla="*/ 467221 h 801151"/>
              <a:gd name="connsiteX232" fmla="*/ 1394595 w 11413077"/>
              <a:gd name="connsiteY232" fmla="*/ 501209 h 801151"/>
              <a:gd name="connsiteX233" fmla="*/ 1394595 w 11413077"/>
              <a:gd name="connsiteY233" fmla="*/ 548197 h 801151"/>
              <a:gd name="connsiteX234" fmla="*/ 1651545 w 11413077"/>
              <a:gd name="connsiteY234" fmla="*/ 800994 h 801151"/>
              <a:gd name="connsiteX235" fmla="*/ 920642 w 11413077"/>
              <a:gd name="connsiteY235" fmla="*/ 721114 h 801151"/>
              <a:gd name="connsiteX236" fmla="*/ 748973 w 11413077"/>
              <a:gd name="connsiteY236" fmla="*/ 544908 h 801151"/>
              <a:gd name="connsiteX237" fmla="*/ 816499 w 11413077"/>
              <a:gd name="connsiteY237" fmla="*/ 405979 h 801151"/>
              <a:gd name="connsiteX238" fmla="*/ 1066791 w 11413077"/>
              <a:gd name="connsiteY238" fmla="*/ 676319 h 801151"/>
              <a:gd name="connsiteX239" fmla="*/ 920642 w 11413077"/>
              <a:gd name="connsiteY239" fmla="*/ 721114 h 801151"/>
              <a:gd name="connsiteX240" fmla="*/ 1054585 w 11413077"/>
              <a:gd name="connsiteY240" fmla="*/ 329388 h 801151"/>
              <a:gd name="connsiteX241" fmla="*/ 1199625 w 11413077"/>
              <a:gd name="connsiteY241" fmla="*/ 469413 h 801151"/>
              <a:gd name="connsiteX242" fmla="*/ 1164118 w 11413077"/>
              <a:gd name="connsiteY242" fmla="*/ 586571 h 801151"/>
              <a:gd name="connsiteX243" fmla="*/ 947114 w 11413077"/>
              <a:gd name="connsiteY243" fmla="*/ 350220 h 801151"/>
              <a:gd name="connsiteX244" fmla="*/ 1054585 w 11413077"/>
              <a:gd name="connsiteY244" fmla="*/ 329388 h 801151"/>
              <a:gd name="connsiteX245" fmla="*/ 920642 w 11413077"/>
              <a:gd name="connsiteY245" fmla="*/ 57952 h 801151"/>
              <a:gd name="connsiteX246" fmla="*/ 1024785 w 11413077"/>
              <a:gd name="connsiteY246" fmla="*/ 163050 h 801151"/>
              <a:gd name="connsiteX247" fmla="*/ 917313 w 11413077"/>
              <a:gd name="connsiteY247" fmla="*/ 318424 h 801151"/>
              <a:gd name="connsiteX248" fmla="*/ 869760 w 11413077"/>
              <a:gd name="connsiteY248" fmla="*/ 265954 h 801151"/>
              <a:gd name="connsiteX249" fmla="*/ 815548 w 11413077"/>
              <a:gd name="connsiteY249" fmla="*/ 157568 h 801151"/>
              <a:gd name="connsiteX250" fmla="*/ 920642 w 11413077"/>
              <a:gd name="connsiteY250" fmla="*/ 57952 h 801151"/>
              <a:gd name="connsiteX251" fmla="*/ 1198515 w 11413077"/>
              <a:gd name="connsiteY251" fmla="*/ 623692 h 801151"/>
              <a:gd name="connsiteX252" fmla="*/ 1292672 w 11413077"/>
              <a:gd name="connsiteY252" fmla="*/ 410208 h 801151"/>
              <a:gd name="connsiteX253" fmla="*/ 1147632 w 11413077"/>
              <a:gd name="connsiteY253" fmla="*/ 271279 h 801151"/>
              <a:gd name="connsiteX254" fmla="*/ 1014799 w 11413077"/>
              <a:gd name="connsiteY254" fmla="*/ 297593 h 801151"/>
              <a:gd name="connsiteX255" fmla="*/ 1012580 w 11413077"/>
              <a:gd name="connsiteY255" fmla="*/ 293207 h 801151"/>
              <a:gd name="connsiteX256" fmla="*/ 1132257 w 11413077"/>
              <a:gd name="connsiteY256" fmla="*/ 148796 h 801151"/>
              <a:gd name="connsiteX257" fmla="*/ 923971 w 11413077"/>
              <a:gd name="connsiteY257" fmla="*/ 0 h 801151"/>
              <a:gd name="connsiteX258" fmla="*/ 695871 w 11413077"/>
              <a:gd name="connsiteY258" fmla="*/ 189363 h 801151"/>
              <a:gd name="connsiteX259" fmla="*/ 784480 w 11413077"/>
              <a:gd name="connsiteY259" fmla="*/ 372148 h 801151"/>
              <a:gd name="connsiteX260" fmla="*/ 785589 w 11413077"/>
              <a:gd name="connsiteY260" fmla="*/ 374340 h 801151"/>
              <a:gd name="connsiteX261" fmla="*/ 627235 w 11413077"/>
              <a:gd name="connsiteY261" fmla="*/ 594246 h 801151"/>
              <a:gd name="connsiteX262" fmla="*/ 849787 w 11413077"/>
              <a:gd name="connsiteY262" fmla="*/ 801151 h 801151"/>
              <a:gd name="connsiteX263" fmla="*/ 1100079 w 11413077"/>
              <a:gd name="connsiteY263" fmla="*/ 712500 h 801151"/>
              <a:gd name="connsiteX264" fmla="*/ 1166496 w 11413077"/>
              <a:gd name="connsiteY264" fmla="*/ 783609 h 801151"/>
              <a:gd name="connsiteX265" fmla="*/ 1340384 w 11413077"/>
              <a:gd name="connsiteY265" fmla="*/ 783609 h 801151"/>
              <a:gd name="connsiteX266" fmla="*/ 1340384 w 11413077"/>
              <a:gd name="connsiteY266" fmla="*/ 778127 h 801151"/>
              <a:gd name="connsiteX267" fmla="*/ 1198515 w 11413077"/>
              <a:gd name="connsiteY267" fmla="*/ 623692 h 801151"/>
              <a:gd name="connsiteX268" fmla="*/ 256949 w 11413077"/>
              <a:gd name="connsiteY268" fmla="*/ 800994 h 801151"/>
              <a:gd name="connsiteX269" fmla="*/ 513898 w 11413077"/>
              <a:gd name="connsiteY269" fmla="*/ 548197 h 801151"/>
              <a:gd name="connsiteX270" fmla="*/ 513898 w 11413077"/>
              <a:gd name="connsiteY270" fmla="*/ 17542 h 801151"/>
              <a:gd name="connsiteX271" fmla="*/ 376626 w 11413077"/>
              <a:gd name="connsiteY271" fmla="*/ 17542 h 801151"/>
              <a:gd name="connsiteX272" fmla="*/ 376626 w 11413077"/>
              <a:gd name="connsiteY272" fmla="*/ 583282 h 801151"/>
              <a:gd name="connsiteX273" fmla="*/ 256949 w 11413077"/>
              <a:gd name="connsiteY273" fmla="*/ 729885 h 801151"/>
              <a:gd name="connsiteX274" fmla="*/ 137272 w 11413077"/>
              <a:gd name="connsiteY274" fmla="*/ 572318 h 801151"/>
              <a:gd name="connsiteX275" fmla="*/ 137272 w 11413077"/>
              <a:gd name="connsiteY275" fmla="*/ 467221 h 801151"/>
              <a:gd name="connsiteX276" fmla="*/ 0 w 11413077"/>
              <a:gd name="connsiteY276" fmla="*/ 501209 h 801151"/>
              <a:gd name="connsiteX277" fmla="*/ 0 w 11413077"/>
              <a:gd name="connsiteY277" fmla="*/ 548197 h 801151"/>
              <a:gd name="connsiteX278" fmla="*/ 256949 w 11413077"/>
              <a:gd name="connsiteY278" fmla="*/ 800994 h 80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Lst>
            <a:rect l="l" t="t" r="r" b="b"/>
            <a:pathLst>
              <a:path w="11413077" h="801151">
                <a:moveTo>
                  <a:pt x="4672481" y="236351"/>
                </a:moveTo>
                <a:lnTo>
                  <a:pt x="4578324" y="236351"/>
                </a:lnTo>
                <a:lnTo>
                  <a:pt x="4436614" y="678512"/>
                </a:lnTo>
                <a:lnTo>
                  <a:pt x="4293794" y="236351"/>
                </a:lnTo>
                <a:lnTo>
                  <a:pt x="4196308" y="236351"/>
                </a:lnTo>
                <a:lnTo>
                  <a:pt x="4376855" y="783609"/>
                </a:lnTo>
                <a:lnTo>
                  <a:pt x="4492093" y="783609"/>
                </a:lnTo>
                <a:lnTo>
                  <a:pt x="4672481" y="236351"/>
                </a:lnTo>
                <a:moveTo>
                  <a:pt x="5829624" y="236351"/>
                </a:moveTo>
                <a:lnTo>
                  <a:pt x="5737687" y="236351"/>
                </a:lnTo>
                <a:lnTo>
                  <a:pt x="5737687" y="783609"/>
                </a:lnTo>
                <a:lnTo>
                  <a:pt x="5829624" y="783609"/>
                </a:lnTo>
                <a:lnTo>
                  <a:pt x="5829624" y="236351"/>
                </a:lnTo>
                <a:close/>
                <a:moveTo>
                  <a:pt x="6394405" y="236351"/>
                </a:moveTo>
                <a:lnTo>
                  <a:pt x="6300249" y="236351"/>
                </a:lnTo>
                <a:lnTo>
                  <a:pt x="6158538" y="678512"/>
                </a:lnTo>
                <a:lnTo>
                  <a:pt x="6015718" y="236351"/>
                </a:lnTo>
                <a:lnTo>
                  <a:pt x="5918233" y="236351"/>
                </a:lnTo>
                <a:lnTo>
                  <a:pt x="6098779" y="783609"/>
                </a:lnTo>
                <a:lnTo>
                  <a:pt x="6214018" y="783609"/>
                </a:lnTo>
                <a:lnTo>
                  <a:pt x="6394405" y="236351"/>
                </a:lnTo>
                <a:moveTo>
                  <a:pt x="9473991" y="236351"/>
                </a:moveTo>
                <a:lnTo>
                  <a:pt x="9382053" y="236351"/>
                </a:lnTo>
                <a:lnTo>
                  <a:pt x="9382053" y="783609"/>
                </a:lnTo>
                <a:lnTo>
                  <a:pt x="9473991" y="783609"/>
                </a:lnTo>
                <a:lnTo>
                  <a:pt x="9473991" y="236351"/>
                </a:lnTo>
                <a:close/>
                <a:moveTo>
                  <a:pt x="10264494" y="236351"/>
                </a:moveTo>
                <a:lnTo>
                  <a:pt x="10172556" y="236351"/>
                </a:lnTo>
                <a:lnTo>
                  <a:pt x="10172556" y="783609"/>
                </a:lnTo>
                <a:lnTo>
                  <a:pt x="10264494" y="783609"/>
                </a:lnTo>
                <a:lnTo>
                  <a:pt x="10264494" y="236351"/>
                </a:lnTo>
                <a:close/>
                <a:moveTo>
                  <a:pt x="2788874" y="225387"/>
                </a:moveTo>
                <a:cubicBezTo>
                  <a:pt x="2710251" y="225387"/>
                  <a:pt x="2656040" y="262665"/>
                  <a:pt x="2633848" y="320617"/>
                </a:cubicBezTo>
                <a:lnTo>
                  <a:pt x="2633848" y="236351"/>
                </a:lnTo>
                <a:lnTo>
                  <a:pt x="2541911" y="236351"/>
                </a:lnTo>
                <a:lnTo>
                  <a:pt x="2541911" y="783609"/>
                </a:lnTo>
                <a:lnTo>
                  <a:pt x="2633848" y="783609"/>
                </a:lnTo>
                <a:lnTo>
                  <a:pt x="2633848" y="423522"/>
                </a:lnTo>
                <a:cubicBezTo>
                  <a:pt x="2633848" y="346931"/>
                  <a:pt x="2672684" y="295557"/>
                  <a:pt x="2754635" y="295557"/>
                </a:cubicBezTo>
                <a:cubicBezTo>
                  <a:pt x="2835476" y="295557"/>
                  <a:pt x="2874312" y="346931"/>
                  <a:pt x="2874312" y="423522"/>
                </a:cubicBezTo>
                <a:lnTo>
                  <a:pt x="2874312" y="783609"/>
                </a:lnTo>
                <a:lnTo>
                  <a:pt x="2966249" y="783609"/>
                </a:lnTo>
                <a:lnTo>
                  <a:pt x="2966249" y="404883"/>
                </a:lnTo>
                <a:cubicBezTo>
                  <a:pt x="2966091" y="301978"/>
                  <a:pt x="2900625" y="225387"/>
                  <a:pt x="2788874" y="225387"/>
                </a:cubicBezTo>
                <a:moveTo>
                  <a:pt x="3345887" y="225387"/>
                </a:moveTo>
                <a:cubicBezTo>
                  <a:pt x="3267265" y="225387"/>
                  <a:pt x="3213054" y="262665"/>
                  <a:pt x="3190862" y="320617"/>
                </a:cubicBezTo>
                <a:lnTo>
                  <a:pt x="3190862" y="236351"/>
                </a:lnTo>
                <a:lnTo>
                  <a:pt x="3098925" y="236351"/>
                </a:lnTo>
                <a:lnTo>
                  <a:pt x="3098925" y="783609"/>
                </a:lnTo>
                <a:lnTo>
                  <a:pt x="3190862" y="783609"/>
                </a:lnTo>
                <a:lnTo>
                  <a:pt x="3190862" y="423522"/>
                </a:lnTo>
                <a:cubicBezTo>
                  <a:pt x="3190862" y="346931"/>
                  <a:pt x="3229698" y="295557"/>
                  <a:pt x="3311649" y="295557"/>
                </a:cubicBezTo>
                <a:cubicBezTo>
                  <a:pt x="3392490" y="295557"/>
                  <a:pt x="3431326" y="346931"/>
                  <a:pt x="3431326" y="423522"/>
                </a:cubicBezTo>
                <a:lnTo>
                  <a:pt x="3431326" y="783609"/>
                </a:lnTo>
                <a:lnTo>
                  <a:pt x="3523263" y="783609"/>
                </a:lnTo>
                <a:lnTo>
                  <a:pt x="3523263" y="404883"/>
                </a:lnTo>
                <a:cubicBezTo>
                  <a:pt x="3523105" y="301978"/>
                  <a:pt x="3457639" y="225387"/>
                  <a:pt x="3345887" y="225387"/>
                </a:cubicBezTo>
                <a:moveTo>
                  <a:pt x="3892915" y="716729"/>
                </a:moveTo>
                <a:cubicBezTo>
                  <a:pt x="3799868" y="716729"/>
                  <a:pt x="3735671" y="651102"/>
                  <a:pt x="3735671" y="509823"/>
                </a:cubicBezTo>
                <a:cubicBezTo>
                  <a:pt x="3735671" y="367605"/>
                  <a:pt x="3798759" y="302918"/>
                  <a:pt x="3892915" y="302918"/>
                </a:cubicBezTo>
                <a:cubicBezTo>
                  <a:pt x="3985962" y="302918"/>
                  <a:pt x="4050160" y="367449"/>
                  <a:pt x="4050160" y="509823"/>
                </a:cubicBezTo>
                <a:cubicBezTo>
                  <a:pt x="4050160" y="651102"/>
                  <a:pt x="3988023" y="716729"/>
                  <a:pt x="3892915" y="716729"/>
                </a:cubicBezTo>
                <a:moveTo>
                  <a:pt x="3897195" y="225387"/>
                </a:moveTo>
                <a:cubicBezTo>
                  <a:pt x="3731074" y="225387"/>
                  <a:pt x="3639136" y="345834"/>
                  <a:pt x="3639136" y="516558"/>
                </a:cubicBezTo>
                <a:cubicBezTo>
                  <a:pt x="3639136" y="689476"/>
                  <a:pt x="3733293" y="794573"/>
                  <a:pt x="3888318" y="794573"/>
                </a:cubicBezTo>
                <a:cubicBezTo>
                  <a:pt x="4055549" y="794573"/>
                  <a:pt x="4146377" y="674126"/>
                  <a:pt x="4146377" y="503402"/>
                </a:cubicBezTo>
                <a:cubicBezTo>
                  <a:pt x="4146536" y="330485"/>
                  <a:pt x="4053489" y="225387"/>
                  <a:pt x="3897195" y="225387"/>
                </a:cubicBezTo>
                <a:moveTo>
                  <a:pt x="4953682" y="728789"/>
                </a:moveTo>
                <a:cubicBezTo>
                  <a:pt x="4890595" y="728789"/>
                  <a:pt x="4847321" y="693704"/>
                  <a:pt x="4847321" y="632463"/>
                </a:cubicBezTo>
                <a:cubicBezTo>
                  <a:pt x="4847321" y="581089"/>
                  <a:pt x="4877280" y="555872"/>
                  <a:pt x="4940367" y="540522"/>
                </a:cubicBezTo>
                <a:lnTo>
                  <a:pt x="5007894" y="524077"/>
                </a:lnTo>
                <a:cubicBezTo>
                  <a:pt x="5050058" y="514209"/>
                  <a:pt x="5073201" y="507631"/>
                  <a:pt x="5082078" y="499956"/>
                </a:cubicBezTo>
                <a:lnTo>
                  <a:pt x="5082078" y="606150"/>
                </a:lnTo>
                <a:cubicBezTo>
                  <a:pt x="5082237" y="687283"/>
                  <a:pt x="5025647" y="728789"/>
                  <a:pt x="4953682" y="728789"/>
                </a:cubicBezTo>
                <a:moveTo>
                  <a:pt x="4982532" y="225387"/>
                </a:moveTo>
                <a:cubicBezTo>
                  <a:pt x="4848589" y="225387"/>
                  <a:pt x="4765528" y="305268"/>
                  <a:pt x="4758871" y="400497"/>
                </a:cubicBezTo>
                <a:lnTo>
                  <a:pt x="4844151" y="418040"/>
                </a:lnTo>
                <a:cubicBezTo>
                  <a:pt x="4848589" y="348027"/>
                  <a:pt x="4891704" y="295400"/>
                  <a:pt x="4975875" y="295400"/>
                </a:cubicBezTo>
                <a:cubicBezTo>
                  <a:pt x="5046730" y="295400"/>
                  <a:pt x="5082237" y="333774"/>
                  <a:pt x="5082237" y="397208"/>
                </a:cubicBezTo>
                <a:lnTo>
                  <a:pt x="5082237" y="400497"/>
                </a:lnTo>
                <a:cubicBezTo>
                  <a:pt x="5082237" y="426811"/>
                  <a:pt x="5074470" y="437775"/>
                  <a:pt x="5050058" y="444196"/>
                </a:cubicBezTo>
                <a:lnTo>
                  <a:pt x="4890595" y="483667"/>
                </a:lnTo>
                <a:cubicBezTo>
                  <a:pt x="4805315" y="505594"/>
                  <a:pt x="4755541" y="561354"/>
                  <a:pt x="4755541" y="639041"/>
                </a:cubicBezTo>
                <a:cubicBezTo>
                  <a:pt x="4755541" y="737560"/>
                  <a:pt x="4829726" y="794416"/>
                  <a:pt x="4928321" y="794416"/>
                </a:cubicBezTo>
                <a:cubicBezTo>
                  <a:pt x="5011381" y="794416"/>
                  <a:pt x="5066702" y="754946"/>
                  <a:pt x="5082237" y="700283"/>
                </a:cubicBezTo>
                <a:cubicBezTo>
                  <a:pt x="5084455" y="751657"/>
                  <a:pt x="5088894" y="773585"/>
                  <a:pt x="5093333" y="783452"/>
                </a:cubicBezTo>
                <a:lnTo>
                  <a:pt x="5187489" y="783452"/>
                </a:lnTo>
                <a:cubicBezTo>
                  <a:pt x="5177503" y="754946"/>
                  <a:pt x="5173065" y="715632"/>
                  <a:pt x="5173065" y="669584"/>
                </a:cubicBezTo>
                <a:lnTo>
                  <a:pt x="5173065" y="391726"/>
                </a:lnTo>
                <a:cubicBezTo>
                  <a:pt x="5173065" y="288822"/>
                  <a:pt x="5100941" y="225387"/>
                  <a:pt x="4982532" y="225387"/>
                </a:cubicBezTo>
                <a:moveTo>
                  <a:pt x="6542773" y="450775"/>
                </a:moveTo>
                <a:cubicBezTo>
                  <a:pt x="6554979" y="354449"/>
                  <a:pt x="6604751" y="299786"/>
                  <a:pt x="6692251" y="299786"/>
                </a:cubicBezTo>
                <a:cubicBezTo>
                  <a:pt x="6775311" y="299786"/>
                  <a:pt x="6823975" y="349123"/>
                  <a:pt x="6826194" y="450775"/>
                </a:cubicBezTo>
                <a:lnTo>
                  <a:pt x="6542773" y="450775"/>
                </a:lnTo>
                <a:moveTo>
                  <a:pt x="6692251" y="225387"/>
                </a:moveTo>
                <a:cubicBezTo>
                  <a:pt x="6546102" y="225387"/>
                  <a:pt x="6444178" y="327195"/>
                  <a:pt x="6444178" y="514366"/>
                </a:cubicBezTo>
                <a:cubicBezTo>
                  <a:pt x="6444178" y="693861"/>
                  <a:pt x="6538335" y="794573"/>
                  <a:pt x="6692251" y="794573"/>
                </a:cubicBezTo>
                <a:cubicBezTo>
                  <a:pt x="6818585" y="794573"/>
                  <a:pt x="6898317" y="723464"/>
                  <a:pt x="6918131" y="616174"/>
                </a:cubicBezTo>
                <a:lnTo>
                  <a:pt x="6833961" y="594246"/>
                </a:lnTo>
                <a:cubicBezTo>
                  <a:pt x="6819537" y="686186"/>
                  <a:pt x="6769763" y="717825"/>
                  <a:pt x="6701127" y="717825"/>
                </a:cubicBezTo>
                <a:cubicBezTo>
                  <a:pt x="6591436" y="717825"/>
                  <a:pt x="6542773" y="637945"/>
                  <a:pt x="6539444" y="515305"/>
                </a:cubicBezTo>
                <a:lnTo>
                  <a:pt x="6919399" y="515305"/>
                </a:lnTo>
                <a:lnTo>
                  <a:pt x="6919399" y="484606"/>
                </a:lnTo>
                <a:cubicBezTo>
                  <a:pt x="6919241" y="293207"/>
                  <a:pt x="6814147" y="225387"/>
                  <a:pt x="6692251" y="225387"/>
                </a:cubicBezTo>
                <a:moveTo>
                  <a:pt x="8290217" y="450775"/>
                </a:moveTo>
                <a:cubicBezTo>
                  <a:pt x="8302423" y="354449"/>
                  <a:pt x="8352196" y="299786"/>
                  <a:pt x="8439696" y="299786"/>
                </a:cubicBezTo>
                <a:cubicBezTo>
                  <a:pt x="8522756" y="299786"/>
                  <a:pt x="8571420" y="349123"/>
                  <a:pt x="8573638" y="450775"/>
                </a:cubicBezTo>
                <a:lnTo>
                  <a:pt x="8290217" y="450775"/>
                </a:lnTo>
                <a:moveTo>
                  <a:pt x="8439696" y="225387"/>
                </a:moveTo>
                <a:cubicBezTo>
                  <a:pt x="8293547" y="225387"/>
                  <a:pt x="8191623" y="327195"/>
                  <a:pt x="8191623" y="514366"/>
                </a:cubicBezTo>
                <a:cubicBezTo>
                  <a:pt x="8191623" y="693861"/>
                  <a:pt x="8285780" y="794573"/>
                  <a:pt x="8439696" y="794573"/>
                </a:cubicBezTo>
                <a:cubicBezTo>
                  <a:pt x="8566030" y="794573"/>
                  <a:pt x="8645762" y="723464"/>
                  <a:pt x="8665576" y="616174"/>
                </a:cubicBezTo>
                <a:lnTo>
                  <a:pt x="8581405" y="594246"/>
                </a:lnTo>
                <a:cubicBezTo>
                  <a:pt x="8566981" y="686186"/>
                  <a:pt x="8517208" y="717825"/>
                  <a:pt x="8448572" y="717825"/>
                </a:cubicBezTo>
                <a:cubicBezTo>
                  <a:pt x="8338881" y="717825"/>
                  <a:pt x="8290217" y="637945"/>
                  <a:pt x="8286889" y="515305"/>
                </a:cubicBezTo>
                <a:lnTo>
                  <a:pt x="8666844" y="515305"/>
                </a:lnTo>
                <a:lnTo>
                  <a:pt x="8666844" y="484606"/>
                </a:lnTo>
                <a:cubicBezTo>
                  <a:pt x="8666685" y="293207"/>
                  <a:pt x="8561433" y="225387"/>
                  <a:pt x="8439696" y="225387"/>
                </a:cubicBezTo>
                <a:moveTo>
                  <a:pt x="9844911" y="225387"/>
                </a:moveTo>
                <a:cubicBezTo>
                  <a:pt x="9693214" y="225387"/>
                  <a:pt x="9590181" y="330485"/>
                  <a:pt x="9590181" y="515462"/>
                </a:cubicBezTo>
                <a:cubicBezTo>
                  <a:pt x="9590181" y="697150"/>
                  <a:pt x="9690994" y="794573"/>
                  <a:pt x="9840473" y="794573"/>
                </a:cubicBezTo>
                <a:cubicBezTo>
                  <a:pt x="9975525" y="794573"/>
                  <a:pt x="10052087" y="712500"/>
                  <a:pt x="10067462" y="599728"/>
                </a:cubicBezTo>
                <a:lnTo>
                  <a:pt x="9979964" y="578896"/>
                </a:lnTo>
                <a:cubicBezTo>
                  <a:pt x="9964429" y="681801"/>
                  <a:pt x="9920204" y="716729"/>
                  <a:pt x="9847130" y="716729"/>
                </a:cubicBezTo>
                <a:cubicBezTo>
                  <a:pt x="9740768" y="716729"/>
                  <a:pt x="9686557" y="640138"/>
                  <a:pt x="9686557" y="508727"/>
                </a:cubicBezTo>
                <a:cubicBezTo>
                  <a:pt x="9686557" y="371991"/>
                  <a:pt x="9744097" y="302918"/>
                  <a:pt x="9842691" y="302918"/>
                </a:cubicBezTo>
                <a:cubicBezTo>
                  <a:pt x="9912437" y="302918"/>
                  <a:pt x="9963478" y="336906"/>
                  <a:pt x="9979964" y="434172"/>
                </a:cubicBezTo>
                <a:lnTo>
                  <a:pt x="10067462" y="413341"/>
                </a:lnTo>
                <a:cubicBezTo>
                  <a:pt x="10051928" y="301978"/>
                  <a:pt x="9975525" y="225387"/>
                  <a:pt x="9844911" y="225387"/>
                </a:cubicBezTo>
                <a:moveTo>
                  <a:pt x="10644449" y="225387"/>
                </a:moveTo>
                <a:cubicBezTo>
                  <a:pt x="10565826" y="225387"/>
                  <a:pt x="10511615" y="262665"/>
                  <a:pt x="10489424" y="320617"/>
                </a:cubicBezTo>
                <a:lnTo>
                  <a:pt x="10489424" y="236351"/>
                </a:lnTo>
                <a:lnTo>
                  <a:pt x="10397486" y="236351"/>
                </a:lnTo>
                <a:lnTo>
                  <a:pt x="10397486" y="783609"/>
                </a:lnTo>
                <a:lnTo>
                  <a:pt x="10489424" y="783609"/>
                </a:lnTo>
                <a:lnTo>
                  <a:pt x="10489424" y="423522"/>
                </a:lnTo>
                <a:cubicBezTo>
                  <a:pt x="10489424" y="346931"/>
                  <a:pt x="10528259" y="295557"/>
                  <a:pt x="10610211" y="295557"/>
                </a:cubicBezTo>
                <a:cubicBezTo>
                  <a:pt x="10691052" y="295557"/>
                  <a:pt x="10729888" y="346931"/>
                  <a:pt x="10729888" y="423522"/>
                </a:cubicBezTo>
                <a:lnTo>
                  <a:pt x="10729888" y="783609"/>
                </a:lnTo>
                <a:lnTo>
                  <a:pt x="10821825" y="783609"/>
                </a:lnTo>
                <a:lnTo>
                  <a:pt x="10821825" y="404883"/>
                </a:lnTo>
                <a:cubicBezTo>
                  <a:pt x="10821666" y="301978"/>
                  <a:pt x="10756200" y="225387"/>
                  <a:pt x="10644449" y="225387"/>
                </a:cubicBezTo>
                <a:moveTo>
                  <a:pt x="11036293" y="450775"/>
                </a:moveTo>
                <a:cubicBezTo>
                  <a:pt x="11048498" y="354449"/>
                  <a:pt x="11098271" y="299786"/>
                  <a:pt x="11185771" y="299786"/>
                </a:cubicBezTo>
                <a:cubicBezTo>
                  <a:pt x="11268831" y="299786"/>
                  <a:pt x="11317495" y="349123"/>
                  <a:pt x="11319713" y="450775"/>
                </a:cubicBezTo>
                <a:lnTo>
                  <a:pt x="11036293" y="450775"/>
                </a:lnTo>
                <a:moveTo>
                  <a:pt x="11185929" y="225387"/>
                </a:moveTo>
                <a:cubicBezTo>
                  <a:pt x="11039780" y="225387"/>
                  <a:pt x="10937856" y="327195"/>
                  <a:pt x="10937856" y="514366"/>
                </a:cubicBezTo>
                <a:cubicBezTo>
                  <a:pt x="10937856" y="693861"/>
                  <a:pt x="11032013" y="794573"/>
                  <a:pt x="11185929" y="794573"/>
                </a:cubicBezTo>
                <a:cubicBezTo>
                  <a:pt x="11312263" y="794573"/>
                  <a:pt x="11391996" y="723464"/>
                  <a:pt x="11411810" y="616174"/>
                </a:cubicBezTo>
                <a:lnTo>
                  <a:pt x="11327639" y="594246"/>
                </a:lnTo>
                <a:cubicBezTo>
                  <a:pt x="11313214" y="686186"/>
                  <a:pt x="11263441" y="717825"/>
                  <a:pt x="11194806" y="717825"/>
                </a:cubicBezTo>
                <a:cubicBezTo>
                  <a:pt x="11085114" y="717825"/>
                  <a:pt x="11036451" y="637945"/>
                  <a:pt x="11033123" y="515305"/>
                </a:cubicBezTo>
                <a:lnTo>
                  <a:pt x="11413077" y="515305"/>
                </a:lnTo>
                <a:lnTo>
                  <a:pt x="11413077" y="484606"/>
                </a:lnTo>
                <a:cubicBezTo>
                  <a:pt x="11412919" y="293207"/>
                  <a:pt x="11307667" y="225387"/>
                  <a:pt x="11185929" y="225387"/>
                </a:cubicBezTo>
                <a:moveTo>
                  <a:pt x="5470751" y="83169"/>
                </a:moveTo>
                <a:lnTo>
                  <a:pt x="5378814" y="105097"/>
                </a:lnTo>
                <a:lnTo>
                  <a:pt x="5378814" y="236351"/>
                </a:lnTo>
                <a:lnTo>
                  <a:pt x="5272452" y="236351"/>
                </a:lnTo>
                <a:lnTo>
                  <a:pt x="5272452" y="306364"/>
                </a:lnTo>
                <a:lnTo>
                  <a:pt x="5378814" y="306364"/>
                </a:lnTo>
                <a:lnTo>
                  <a:pt x="5378814" y="641234"/>
                </a:lnTo>
                <a:cubicBezTo>
                  <a:pt x="5378814" y="730982"/>
                  <a:pt x="5421929" y="794416"/>
                  <a:pt x="5530511" y="794416"/>
                </a:cubicBezTo>
                <a:cubicBezTo>
                  <a:pt x="5584722" y="794416"/>
                  <a:pt x="5631325" y="776874"/>
                  <a:pt x="5649078" y="760428"/>
                </a:cubicBezTo>
                <a:lnTo>
                  <a:pt x="5623558" y="694801"/>
                </a:lnTo>
                <a:cubicBezTo>
                  <a:pt x="5623558" y="694801"/>
                  <a:pt x="5590270" y="717825"/>
                  <a:pt x="5542716" y="717825"/>
                </a:cubicBezTo>
                <a:cubicBezTo>
                  <a:pt x="5492784" y="717825"/>
                  <a:pt x="5470751" y="688222"/>
                  <a:pt x="5470751" y="626981"/>
                </a:cubicBezTo>
                <a:lnTo>
                  <a:pt x="5470751" y="306364"/>
                </a:lnTo>
                <a:lnTo>
                  <a:pt x="5634654" y="306364"/>
                </a:lnTo>
                <a:lnTo>
                  <a:pt x="5634654" y="236351"/>
                </a:lnTo>
                <a:lnTo>
                  <a:pt x="5470751" y="236351"/>
                </a:lnTo>
                <a:lnTo>
                  <a:pt x="5470751" y="83169"/>
                </a:lnTo>
                <a:moveTo>
                  <a:pt x="2397823" y="17386"/>
                </a:moveTo>
                <a:lnTo>
                  <a:pt x="2301447" y="17386"/>
                </a:lnTo>
                <a:lnTo>
                  <a:pt x="2301447" y="783452"/>
                </a:lnTo>
                <a:lnTo>
                  <a:pt x="2397823" y="783452"/>
                </a:lnTo>
                <a:lnTo>
                  <a:pt x="2397823" y="17386"/>
                </a:lnTo>
                <a:close/>
                <a:moveTo>
                  <a:pt x="8064337" y="17386"/>
                </a:moveTo>
                <a:lnTo>
                  <a:pt x="7918188" y="17386"/>
                </a:lnTo>
                <a:lnTo>
                  <a:pt x="7688979" y="634656"/>
                </a:lnTo>
                <a:lnTo>
                  <a:pt x="7458501" y="17386"/>
                </a:lnTo>
                <a:lnTo>
                  <a:pt x="7305695" y="17386"/>
                </a:lnTo>
                <a:lnTo>
                  <a:pt x="7305695" y="783452"/>
                </a:lnTo>
                <a:lnTo>
                  <a:pt x="7402071" y="783452"/>
                </a:lnTo>
                <a:lnTo>
                  <a:pt x="7402071" y="123579"/>
                </a:lnTo>
                <a:lnTo>
                  <a:pt x="7649034" y="783452"/>
                </a:lnTo>
                <a:lnTo>
                  <a:pt x="7723217" y="783452"/>
                </a:lnTo>
                <a:lnTo>
                  <a:pt x="7967961" y="122483"/>
                </a:lnTo>
                <a:lnTo>
                  <a:pt x="7967961" y="783452"/>
                </a:lnTo>
                <a:lnTo>
                  <a:pt x="8064337" y="783452"/>
                </a:lnTo>
                <a:lnTo>
                  <a:pt x="8064337" y="17386"/>
                </a:lnTo>
                <a:moveTo>
                  <a:pt x="9007646" y="716729"/>
                </a:moveTo>
                <a:cubicBezTo>
                  <a:pt x="8916819" y="716729"/>
                  <a:pt x="8855949" y="652198"/>
                  <a:pt x="8855949" y="509823"/>
                </a:cubicBezTo>
                <a:cubicBezTo>
                  <a:pt x="8855949" y="366509"/>
                  <a:pt x="8916819" y="302918"/>
                  <a:pt x="9007646" y="302918"/>
                </a:cubicBezTo>
                <a:cubicBezTo>
                  <a:pt x="9098475" y="302918"/>
                  <a:pt x="9159343" y="366352"/>
                  <a:pt x="9159343" y="509823"/>
                </a:cubicBezTo>
                <a:cubicBezTo>
                  <a:pt x="9159502" y="652198"/>
                  <a:pt x="9098475" y="716729"/>
                  <a:pt x="9007646" y="716729"/>
                </a:cubicBezTo>
                <a:moveTo>
                  <a:pt x="9249219" y="17386"/>
                </a:moveTo>
                <a:lnTo>
                  <a:pt x="9157282" y="17386"/>
                </a:lnTo>
                <a:lnTo>
                  <a:pt x="9157282" y="341292"/>
                </a:lnTo>
                <a:cubicBezTo>
                  <a:pt x="9137309" y="281147"/>
                  <a:pt x="9088646" y="225231"/>
                  <a:pt x="8992271" y="225231"/>
                </a:cubicBezTo>
                <a:cubicBezTo>
                  <a:pt x="8868155" y="225231"/>
                  <a:pt x="8759732" y="321557"/>
                  <a:pt x="8759732" y="513113"/>
                </a:cubicBezTo>
                <a:cubicBezTo>
                  <a:pt x="8759732" y="706861"/>
                  <a:pt x="8868314" y="794416"/>
                  <a:pt x="8984504" y="794416"/>
                </a:cubicBezTo>
                <a:cubicBezTo>
                  <a:pt x="9072002" y="794416"/>
                  <a:pt x="9136200" y="744139"/>
                  <a:pt x="9157282" y="672873"/>
                </a:cubicBezTo>
                <a:lnTo>
                  <a:pt x="9157282" y="714536"/>
                </a:lnTo>
                <a:cubicBezTo>
                  <a:pt x="9157282" y="739753"/>
                  <a:pt x="9159502" y="767006"/>
                  <a:pt x="9162831" y="783452"/>
                </a:cubicBezTo>
                <a:lnTo>
                  <a:pt x="9255878" y="783452"/>
                </a:lnTo>
                <a:cubicBezTo>
                  <a:pt x="9251439" y="757139"/>
                  <a:pt x="9249219" y="718922"/>
                  <a:pt x="9249219" y="669584"/>
                </a:cubicBezTo>
                <a:lnTo>
                  <a:pt x="9249219" y="17386"/>
                </a:lnTo>
                <a:moveTo>
                  <a:pt x="5784131" y="1096"/>
                </a:moveTo>
                <a:cubicBezTo>
                  <a:pt x="5747515" y="1096"/>
                  <a:pt x="5718824" y="29603"/>
                  <a:pt x="5718824" y="65627"/>
                </a:cubicBezTo>
                <a:cubicBezTo>
                  <a:pt x="5718824" y="101808"/>
                  <a:pt x="5747673" y="129061"/>
                  <a:pt x="5784131" y="129061"/>
                </a:cubicBezTo>
                <a:cubicBezTo>
                  <a:pt x="5820747" y="129061"/>
                  <a:pt x="5848329" y="101651"/>
                  <a:pt x="5848329" y="65627"/>
                </a:cubicBezTo>
                <a:cubicBezTo>
                  <a:pt x="5848487" y="29446"/>
                  <a:pt x="5820747" y="1096"/>
                  <a:pt x="5784131" y="1096"/>
                </a:cubicBezTo>
                <a:moveTo>
                  <a:pt x="9428497" y="1096"/>
                </a:moveTo>
                <a:cubicBezTo>
                  <a:pt x="9391881" y="1096"/>
                  <a:pt x="9363190" y="29603"/>
                  <a:pt x="9363190" y="65627"/>
                </a:cubicBezTo>
                <a:cubicBezTo>
                  <a:pt x="9363190" y="101808"/>
                  <a:pt x="9392040" y="129061"/>
                  <a:pt x="9428497" y="129061"/>
                </a:cubicBezTo>
                <a:cubicBezTo>
                  <a:pt x="9465114" y="129061"/>
                  <a:pt x="9492696" y="101651"/>
                  <a:pt x="9492696" y="65627"/>
                </a:cubicBezTo>
                <a:cubicBezTo>
                  <a:pt x="9492696" y="29446"/>
                  <a:pt x="9465114" y="1096"/>
                  <a:pt x="9428497" y="1096"/>
                </a:cubicBezTo>
                <a:moveTo>
                  <a:pt x="10219159" y="1096"/>
                </a:moveTo>
                <a:cubicBezTo>
                  <a:pt x="10182543" y="1096"/>
                  <a:pt x="10153852" y="29603"/>
                  <a:pt x="10153852" y="65627"/>
                </a:cubicBezTo>
                <a:cubicBezTo>
                  <a:pt x="10153852" y="101808"/>
                  <a:pt x="10182701" y="129061"/>
                  <a:pt x="10219159" y="129061"/>
                </a:cubicBezTo>
                <a:cubicBezTo>
                  <a:pt x="10255775" y="129061"/>
                  <a:pt x="10283358" y="101651"/>
                  <a:pt x="10283358" y="65627"/>
                </a:cubicBezTo>
                <a:cubicBezTo>
                  <a:pt x="10283358" y="29446"/>
                  <a:pt x="10255618" y="1096"/>
                  <a:pt x="10219159" y="1096"/>
                </a:cubicBezTo>
                <a:moveTo>
                  <a:pt x="1651545" y="800994"/>
                </a:moveTo>
                <a:cubicBezTo>
                  <a:pt x="1836529" y="800994"/>
                  <a:pt x="1908494" y="691512"/>
                  <a:pt x="1908494" y="548197"/>
                </a:cubicBezTo>
                <a:lnTo>
                  <a:pt x="1908494" y="17542"/>
                </a:lnTo>
                <a:lnTo>
                  <a:pt x="1771222" y="17542"/>
                </a:lnTo>
                <a:lnTo>
                  <a:pt x="1771222" y="583282"/>
                </a:lnTo>
                <a:cubicBezTo>
                  <a:pt x="1771222" y="675222"/>
                  <a:pt x="1735715" y="729885"/>
                  <a:pt x="1651545" y="729885"/>
                </a:cubicBezTo>
                <a:cubicBezTo>
                  <a:pt x="1568484" y="729885"/>
                  <a:pt x="1531867" y="671933"/>
                  <a:pt x="1531867" y="572318"/>
                </a:cubicBezTo>
                <a:lnTo>
                  <a:pt x="1531867" y="467221"/>
                </a:lnTo>
                <a:lnTo>
                  <a:pt x="1394595" y="501209"/>
                </a:lnTo>
                <a:lnTo>
                  <a:pt x="1394595" y="548197"/>
                </a:lnTo>
                <a:cubicBezTo>
                  <a:pt x="1394595" y="691668"/>
                  <a:pt x="1466560" y="800994"/>
                  <a:pt x="1651545" y="800994"/>
                </a:cubicBezTo>
                <a:moveTo>
                  <a:pt x="920642" y="721114"/>
                </a:moveTo>
                <a:cubicBezTo>
                  <a:pt x="814280" y="721114"/>
                  <a:pt x="748973" y="635752"/>
                  <a:pt x="748973" y="544908"/>
                </a:cubicBezTo>
                <a:cubicBezTo>
                  <a:pt x="748973" y="488052"/>
                  <a:pt x="774493" y="435425"/>
                  <a:pt x="816499" y="405979"/>
                </a:cubicBezTo>
                <a:lnTo>
                  <a:pt x="1066791" y="676319"/>
                </a:lnTo>
                <a:cubicBezTo>
                  <a:pt x="1020188" y="703572"/>
                  <a:pt x="968196" y="721114"/>
                  <a:pt x="920642" y="721114"/>
                </a:cubicBezTo>
                <a:moveTo>
                  <a:pt x="1054585" y="329388"/>
                </a:moveTo>
                <a:cubicBezTo>
                  <a:pt x="1144304" y="329388"/>
                  <a:pt x="1199625" y="380762"/>
                  <a:pt x="1199625" y="469413"/>
                </a:cubicBezTo>
                <a:cubicBezTo>
                  <a:pt x="1199625" y="508884"/>
                  <a:pt x="1188529" y="549294"/>
                  <a:pt x="1164118" y="586571"/>
                </a:cubicBezTo>
                <a:lnTo>
                  <a:pt x="947114" y="350220"/>
                </a:lnTo>
                <a:cubicBezTo>
                  <a:pt x="985949" y="334870"/>
                  <a:pt x="1023517" y="329388"/>
                  <a:pt x="1054585" y="329388"/>
                </a:cubicBezTo>
                <a:moveTo>
                  <a:pt x="920642" y="57952"/>
                </a:moveTo>
                <a:cubicBezTo>
                  <a:pt x="985949" y="57952"/>
                  <a:pt x="1024785" y="95230"/>
                  <a:pt x="1024785" y="163050"/>
                </a:cubicBezTo>
                <a:cubicBezTo>
                  <a:pt x="1024785" y="225387"/>
                  <a:pt x="993717" y="284593"/>
                  <a:pt x="917313" y="318424"/>
                </a:cubicBezTo>
                <a:lnTo>
                  <a:pt x="869760" y="265954"/>
                </a:lnTo>
                <a:cubicBezTo>
                  <a:pt x="827595" y="220062"/>
                  <a:pt x="815548" y="191556"/>
                  <a:pt x="815548" y="157568"/>
                </a:cubicBezTo>
                <a:cubicBezTo>
                  <a:pt x="815390" y="94133"/>
                  <a:pt x="856286" y="57952"/>
                  <a:pt x="920642" y="57952"/>
                </a:cubicBezTo>
                <a:moveTo>
                  <a:pt x="1198515" y="623692"/>
                </a:moveTo>
                <a:cubicBezTo>
                  <a:pt x="1258274" y="553679"/>
                  <a:pt x="1292672" y="477088"/>
                  <a:pt x="1292672" y="410208"/>
                </a:cubicBezTo>
                <a:cubicBezTo>
                  <a:pt x="1292672" y="327039"/>
                  <a:pt x="1236241" y="271279"/>
                  <a:pt x="1147632" y="271279"/>
                </a:cubicBezTo>
                <a:cubicBezTo>
                  <a:pt x="1101188" y="271279"/>
                  <a:pt x="1049038" y="284436"/>
                  <a:pt x="1014799" y="297593"/>
                </a:cubicBezTo>
                <a:lnTo>
                  <a:pt x="1012580" y="293207"/>
                </a:lnTo>
                <a:cubicBezTo>
                  <a:pt x="1096750" y="248412"/>
                  <a:pt x="1132257" y="206749"/>
                  <a:pt x="1132257" y="148796"/>
                </a:cubicBezTo>
                <a:cubicBezTo>
                  <a:pt x="1132257" y="65627"/>
                  <a:pt x="1056963" y="0"/>
                  <a:pt x="923971" y="0"/>
                </a:cubicBezTo>
                <a:cubicBezTo>
                  <a:pt x="771165" y="0"/>
                  <a:pt x="695871" y="84266"/>
                  <a:pt x="695871" y="189363"/>
                </a:cubicBezTo>
                <a:cubicBezTo>
                  <a:pt x="695871" y="246219"/>
                  <a:pt x="720282" y="303231"/>
                  <a:pt x="784480" y="372148"/>
                </a:cubicBezTo>
                <a:lnTo>
                  <a:pt x="785589" y="374340"/>
                </a:lnTo>
                <a:cubicBezTo>
                  <a:pt x="677008" y="425714"/>
                  <a:pt x="627235" y="508884"/>
                  <a:pt x="627235" y="594246"/>
                </a:cubicBezTo>
                <a:cubicBezTo>
                  <a:pt x="627235" y="707018"/>
                  <a:pt x="714734" y="801151"/>
                  <a:pt x="849787" y="801151"/>
                </a:cubicBezTo>
                <a:cubicBezTo>
                  <a:pt x="927300" y="801151"/>
                  <a:pt x="1018128" y="769356"/>
                  <a:pt x="1100079" y="712500"/>
                </a:cubicBezTo>
                <a:lnTo>
                  <a:pt x="1166496" y="783609"/>
                </a:lnTo>
                <a:lnTo>
                  <a:pt x="1340384" y="783609"/>
                </a:lnTo>
                <a:lnTo>
                  <a:pt x="1340384" y="778127"/>
                </a:lnTo>
                <a:lnTo>
                  <a:pt x="1198515" y="623692"/>
                </a:lnTo>
                <a:close/>
                <a:moveTo>
                  <a:pt x="256949" y="800994"/>
                </a:moveTo>
                <a:cubicBezTo>
                  <a:pt x="441934" y="800994"/>
                  <a:pt x="513898" y="691512"/>
                  <a:pt x="513898" y="548197"/>
                </a:cubicBezTo>
                <a:lnTo>
                  <a:pt x="513898" y="17542"/>
                </a:lnTo>
                <a:lnTo>
                  <a:pt x="376626" y="17542"/>
                </a:lnTo>
                <a:lnTo>
                  <a:pt x="376626" y="583282"/>
                </a:lnTo>
                <a:cubicBezTo>
                  <a:pt x="376626" y="675222"/>
                  <a:pt x="341120" y="729885"/>
                  <a:pt x="256949" y="729885"/>
                </a:cubicBezTo>
                <a:cubicBezTo>
                  <a:pt x="173889" y="729885"/>
                  <a:pt x="137272" y="671933"/>
                  <a:pt x="137272" y="572318"/>
                </a:cubicBezTo>
                <a:lnTo>
                  <a:pt x="137272" y="467221"/>
                </a:lnTo>
                <a:lnTo>
                  <a:pt x="0" y="501209"/>
                </a:lnTo>
                <a:lnTo>
                  <a:pt x="0" y="548197"/>
                </a:lnTo>
                <a:cubicBezTo>
                  <a:pt x="0" y="691668"/>
                  <a:pt x="71965" y="800994"/>
                  <a:pt x="256949" y="800994"/>
                </a:cubicBezTo>
              </a:path>
            </a:pathLst>
          </a:custGeom>
          <a:solidFill>
            <a:schemeClr val="bg1"/>
          </a:solidFill>
          <a:ln w="15840" cap="flat">
            <a:noFill/>
            <a:prstDash val="solid"/>
            <a:miter/>
          </a:ln>
        </p:spPr>
        <p:txBody>
          <a:bodyPr rtlCol="0" anchor="ctr"/>
          <a:lstStyle/>
          <a:p>
            <a:endParaRPr lang="en-GB" sz="3000"/>
          </a:p>
        </p:txBody>
      </p:sp>
    </p:spTree>
    <p:extLst>
      <p:ext uri="{BB962C8B-B14F-4D97-AF65-F5344CB8AC3E}">
        <p14:creationId xmlns:p14="http://schemas.microsoft.com/office/powerpoint/2010/main" val="10447314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B8AD4-5298-7DA9-DDAD-3AB53AF2F9F5}"/>
              </a:ext>
            </a:extLst>
          </p:cNvPr>
          <p:cNvSpPr>
            <a:spLocks noGrp="1"/>
          </p:cNvSpPr>
          <p:nvPr>
            <p:ph type="title"/>
          </p:nvPr>
        </p:nvSpPr>
        <p:spPr>
          <a:xfrm>
            <a:off x="287339" y="266401"/>
            <a:ext cx="7693026" cy="1859099"/>
          </a:xfrm>
        </p:spPr>
        <p:txBody>
          <a:bodyPr anchor="t"/>
          <a:lstStyle>
            <a:lvl1pPr>
              <a:lnSpc>
                <a:spcPct val="80000"/>
              </a:lnSpc>
              <a:defRPr sz="7400" spc="0" baseline="0">
                <a:solidFill>
                  <a:schemeClr val="tx1"/>
                </a:solidFill>
              </a:defRPr>
            </a:lvl1pPr>
          </a:lstStyle>
          <a:p>
            <a:r>
              <a:rPr lang="en-US"/>
              <a:t>Click to edit Master title style</a:t>
            </a:r>
            <a:endParaRPr lang="en-GB"/>
          </a:p>
        </p:txBody>
      </p:sp>
      <p:sp>
        <p:nvSpPr>
          <p:cNvPr id="5" name="Footer Placeholder 4">
            <a:extLst>
              <a:ext uri="{FF2B5EF4-FFF2-40B4-BE49-F238E27FC236}">
                <a16:creationId xmlns:a16="http://schemas.microsoft.com/office/drawing/2014/main" id="{895F487D-4064-92B3-E439-C4C68E6D78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49183B-3F5F-D40F-DF08-A45F8678A099}"/>
              </a:ext>
            </a:extLst>
          </p:cNvPr>
          <p:cNvSpPr>
            <a:spLocks noGrp="1"/>
          </p:cNvSpPr>
          <p:nvPr>
            <p:ph type="sldNum" sz="quarter" idx="12"/>
          </p:nvPr>
        </p:nvSpPr>
        <p:spPr/>
        <p:txBody>
          <a:bodyPr/>
          <a:lstStyle/>
          <a:p>
            <a:fld id="{AEC8D767-5246-2244-A4A3-B8AFB218393C}" type="slidenum">
              <a:rPr lang="en-GB" smtClean="0"/>
              <a:t>‹#›</a:t>
            </a:fld>
            <a:endParaRPr lang="en-GB"/>
          </a:p>
        </p:txBody>
      </p:sp>
    </p:spTree>
    <p:extLst>
      <p:ext uri="{BB962C8B-B14F-4D97-AF65-F5344CB8AC3E}">
        <p14:creationId xmlns:p14="http://schemas.microsoft.com/office/powerpoint/2010/main" val="12056142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D0894-85A6-46E4-9E73-D6EBA4C4CB93}"/>
              </a:ext>
            </a:extLst>
          </p:cNvPr>
          <p:cNvSpPr>
            <a:spLocks noGrp="1"/>
          </p:cNvSpPr>
          <p:nvPr>
            <p:ph type="title"/>
          </p:nvPr>
        </p:nvSpPr>
        <p:spPr/>
        <p:txBody>
          <a:bodyPr/>
          <a:lstStyle>
            <a:lvl1pPr>
              <a:defRPr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3D67D8A1-C774-47F3-9B70-82CD6A88C88A}"/>
              </a:ext>
            </a:extLst>
          </p:cNvPr>
          <p:cNvSpPr>
            <a:spLocks noGrp="1"/>
          </p:cNvSpPr>
          <p:nvPr>
            <p:ph idx="1" hasCustomPrompt="1"/>
          </p:nvPr>
        </p:nvSpPr>
        <p:spPr>
          <a:xfrm>
            <a:off x="355598" y="1597025"/>
            <a:ext cx="11484000" cy="4389120"/>
          </a:xfrm>
        </p:spPr>
        <p:txBody>
          <a:bodyPr>
            <a:normAutofit/>
          </a:bodyPr>
          <a:lstStyle>
            <a:lvl1pPr>
              <a:lnSpc>
                <a:spcPct val="100000"/>
              </a:lnSpc>
              <a:defRPr sz="1800" b="1">
                <a:solidFill>
                  <a:schemeClr val="bg1"/>
                </a:solidFill>
              </a:defRPr>
            </a:lvl1pPr>
            <a:lvl2pPr marL="171450" indent="-171450">
              <a:lnSpc>
                <a:spcPct val="100000"/>
              </a:lnSpc>
              <a:defRPr sz="1800">
                <a:solidFill>
                  <a:schemeClr val="bg1"/>
                </a:solidFill>
              </a:defRPr>
            </a:lvl2pPr>
            <a:lvl3pPr marL="341313" indent="-171450">
              <a:lnSpc>
                <a:spcPct val="100000"/>
              </a:lnSpc>
              <a:defRPr sz="1800">
                <a:solidFill>
                  <a:schemeClr val="bg1"/>
                </a:solidFill>
              </a:defRPr>
            </a:lvl3pPr>
            <a:lvl4pPr marL="512763" indent="-171450">
              <a:lnSpc>
                <a:spcPct val="100000"/>
              </a:lnSpc>
              <a:buClr>
                <a:schemeClr val="accent1"/>
              </a:buClr>
              <a:buFont typeface="Wingdings" panose="05000000000000000000" pitchFamily="2" charset="2"/>
              <a:buChar char="§"/>
              <a:defRPr sz="1800">
                <a:solidFill>
                  <a:schemeClr val="bg1"/>
                </a:solidFill>
              </a:defRPr>
            </a:lvl4pPr>
            <a:lvl5pPr>
              <a:defRPr sz="1700">
                <a:solidFill>
                  <a:schemeClr val="bg1"/>
                </a:solidFill>
              </a:defRPr>
            </a:lvl5pPr>
          </a:lstStyle>
          <a:p>
            <a:pPr lvl="0"/>
            <a:r>
              <a:rPr lang="en-US" noProof="0"/>
              <a:t>Subhead if necessary</a:t>
            </a:r>
          </a:p>
          <a:p>
            <a:pPr marL="171450" lvl="1"/>
            <a:r>
              <a:rPr lang="en-US" noProof="0"/>
              <a:t>First bullet</a:t>
            </a:r>
          </a:p>
          <a:p>
            <a:pPr marL="341313" lvl="2"/>
            <a:r>
              <a:rPr lang="en-US" noProof="0"/>
              <a:t>Second bullet</a:t>
            </a:r>
          </a:p>
          <a:p>
            <a:pPr marL="512763" marR="0" lvl="3" indent="-152400" algn="l" defTabSz="914396" rtl="0" eaLnBrk="1" fontAlgn="auto" latinLnBrk="0" hangingPunct="1">
              <a:lnSpc>
                <a:spcPct val="100000"/>
              </a:lnSpc>
              <a:spcBef>
                <a:spcPts val="600"/>
              </a:spcBef>
              <a:spcAft>
                <a:spcPts val="0"/>
              </a:spcAft>
              <a:buClr>
                <a:schemeClr val="accent1"/>
              </a:buClr>
              <a:buSzPct val="80000"/>
              <a:buFont typeface="Wingdings" panose="05000000000000000000" pitchFamily="2" charset="2"/>
              <a:buChar char="§"/>
              <a:tabLst/>
              <a:defRPr/>
            </a:pPr>
            <a:r>
              <a:rPr lang="en-US" noProof="0"/>
              <a:t>Third bullet</a:t>
            </a:r>
          </a:p>
          <a:p>
            <a:pPr marL="719138" marR="0" lvl="4" indent="-179388" algn="l" defTabSz="914396" rtl="0" eaLnBrk="1" fontAlgn="auto" latinLnBrk="0" hangingPunct="1">
              <a:lnSpc>
                <a:spcPct val="100000"/>
              </a:lnSpc>
              <a:spcBef>
                <a:spcPts val="600"/>
              </a:spcBef>
              <a:spcAft>
                <a:spcPts val="0"/>
              </a:spcAft>
              <a:buClr>
                <a:schemeClr val="accent1"/>
              </a:buClr>
              <a:buSzPct val="100000"/>
              <a:buFontTx/>
              <a:buChar char="◦"/>
              <a:tabLst/>
              <a:defRPr/>
            </a:pPr>
            <a:r>
              <a:rPr lang="en-US" noProof="0"/>
              <a:t>Fourth bullet</a:t>
            </a:r>
          </a:p>
        </p:txBody>
      </p:sp>
      <p:sp>
        <p:nvSpPr>
          <p:cNvPr id="4" name="Footer Placeholder 3">
            <a:extLst>
              <a:ext uri="{FF2B5EF4-FFF2-40B4-BE49-F238E27FC236}">
                <a16:creationId xmlns:a16="http://schemas.microsoft.com/office/drawing/2014/main" id="{159F14A3-C928-5DC7-5A29-EE3ADA13A560}"/>
              </a:ext>
            </a:extLst>
          </p:cNvPr>
          <p:cNvSpPr>
            <a:spLocks noGrp="1"/>
          </p:cNvSpPr>
          <p:nvPr>
            <p:ph type="ftr" sz="quarter" idx="10"/>
          </p:nvPr>
        </p:nvSpPr>
        <p:spPr/>
        <p:txBody>
          <a:bodyPr/>
          <a:lstStyle/>
          <a:p>
            <a:endParaRPr lang="en-US" noProof="0"/>
          </a:p>
        </p:txBody>
      </p:sp>
      <p:sp>
        <p:nvSpPr>
          <p:cNvPr id="7" name="Slide Number Placeholder 6">
            <a:extLst>
              <a:ext uri="{FF2B5EF4-FFF2-40B4-BE49-F238E27FC236}">
                <a16:creationId xmlns:a16="http://schemas.microsoft.com/office/drawing/2014/main" id="{7BAC58D0-E676-8789-E6C1-9B23BCBB8B4F}"/>
              </a:ext>
            </a:extLst>
          </p:cNvPr>
          <p:cNvSpPr>
            <a:spLocks noGrp="1"/>
          </p:cNvSpPr>
          <p:nvPr>
            <p:ph type="sldNum" sz="quarter" idx="11"/>
          </p:nvPr>
        </p:nvSpPr>
        <p:spPr/>
        <p:txBody>
          <a:bodyPr/>
          <a:lstStyle>
            <a:lvl1pPr>
              <a:defRPr>
                <a:solidFill>
                  <a:schemeClr val="bg1"/>
                </a:solidFill>
              </a:defRPr>
            </a:lvl1pPr>
          </a:lstStyle>
          <a:p>
            <a:fld id="{D2D1BBCB-56E8-744E-B233-22800C75D8CB}" type="slidenum">
              <a:rPr lang="en-US" smtClean="0"/>
              <a:pPr/>
              <a:t>‹#›</a:t>
            </a:fld>
            <a:endParaRPr lang="en-US"/>
          </a:p>
        </p:txBody>
      </p:sp>
    </p:spTree>
    <p:extLst>
      <p:ext uri="{BB962C8B-B14F-4D97-AF65-F5344CB8AC3E}">
        <p14:creationId xmlns:p14="http://schemas.microsoft.com/office/powerpoint/2010/main" val="17113737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D0894-85A6-46E4-9E73-D6EBA4C4CB93}"/>
              </a:ext>
            </a:extLst>
          </p:cNvPr>
          <p:cNvSpPr>
            <a:spLocks noGrp="1"/>
          </p:cNvSpPr>
          <p:nvPr>
            <p:ph type="title"/>
          </p:nvPr>
        </p:nvSpPr>
        <p:spPr/>
        <p:txBody>
          <a:bodyPr/>
          <a:lstStyle>
            <a:lvl1pPr>
              <a:defRPr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3D67D8A1-C774-47F3-9B70-82CD6A88C88A}"/>
              </a:ext>
            </a:extLst>
          </p:cNvPr>
          <p:cNvSpPr>
            <a:spLocks noGrp="1"/>
          </p:cNvSpPr>
          <p:nvPr>
            <p:ph idx="1" hasCustomPrompt="1"/>
          </p:nvPr>
        </p:nvSpPr>
        <p:spPr>
          <a:xfrm>
            <a:off x="355598" y="1597025"/>
            <a:ext cx="11484000" cy="4389120"/>
          </a:xfrm>
        </p:spPr>
        <p:txBody>
          <a:bodyPr>
            <a:normAutofit/>
          </a:bodyPr>
          <a:lstStyle>
            <a:lvl1pPr>
              <a:lnSpc>
                <a:spcPct val="100000"/>
              </a:lnSpc>
              <a:defRPr sz="1800" b="1">
                <a:solidFill>
                  <a:schemeClr val="bg1"/>
                </a:solidFill>
              </a:defRPr>
            </a:lvl1pPr>
            <a:lvl2pPr marL="171450" indent="-171450">
              <a:lnSpc>
                <a:spcPct val="100000"/>
              </a:lnSpc>
              <a:defRPr sz="1800">
                <a:solidFill>
                  <a:schemeClr val="bg1"/>
                </a:solidFill>
              </a:defRPr>
            </a:lvl2pPr>
            <a:lvl3pPr marL="341313" indent="-171450">
              <a:lnSpc>
                <a:spcPct val="100000"/>
              </a:lnSpc>
              <a:defRPr sz="1800">
                <a:solidFill>
                  <a:schemeClr val="bg1"/>
                </a:solidFill>
              </a:defRPr>
            </a:lvl3pPr>
            <a:lvl4pPr marL="512763" indent="-171450">
              <a:lnSpc>
                <a:spcPct val="100000"/>
              </a:lnSpc>
              <a:buClr>
                <a:schemeClr val="accent1"/>
              </a:buClr>
              <a:buFont typeface="Wingdings" panose="05000000000000000000" pitchFamily="2" charset="2"/>
              <a:buChar char="§"/>
              <a:defRPr sz="1800">
                <a:solidFill>
                  <a:schemeClr val="bg1"/>
                </a:solidFill>
              </a:defRPr>
            </a:lvl4pPr>
            <a:lvl5pPr>
              <a:defRPr sz="1700">
                <a:solidFill>
                  <a:schemeClr val="bg1"/>
                </a:solidFill>
              </a:defRPr>
            </a:lvl5pPr>
          </a:lstStyle>
          <a:p>
            <a:pPr lvl="0"/>
            <a:r>
              <a:rPr lang="en-US" noProof="0"/>
              <a:t>Subhead if necessary</a:t>
            </a:r>
          </a:p>
          <a:p>
            <a:pPr marL="171450" lvl="1"/>
            <a:r>
              <a:rPr lang="en-US" noProof="0"/>
              <a:t>First bullet</a:t>
            </a:r>
          </a:p>
          <a:p>
            <a:pPr marL="341313" lvl="2"/>
            <a:r>
              <a:rPr lang="en-US" noProof="0"/>
              <a:t>Second bullet</a:t>
            </a:r>
          </a:p>
          <a:p>
            <a:pPr marL="512763" marR="0" lvl="3" indent="-152400" algn="l" defTabSz="914396" rtl="0" eaLnBrk="1" fontAlgn="auto" latinLnBrk="0" hangingPunct="1">
              <a:lnSpc>
                <a:spcPct val="100000"/>
              </a:lnSpc>
              <a:spcBef>
                <a:spcPts val="600"/>
              </a:spcBef>
              <a:spcAft>
                <a:spcPts val="0"/>
              </a:spcAft>
              <a:buClr>
                <a:schemeClr val="accent1"/>
              </a:buClr>
              <a:buSzPct val="80000"/>
              <a:buFont typeface="Wingdings" panose="05000000000000000000" pitchFamily="2" charset="2"/>
              <a:buChar char="§"/>
              <a:tabLst/>
              <a:defRPr/>
            </a:pPr>
            <a:r>
              <a:rPr lang="en-US" noProof="0"/>
              <a:t>Third bullet</a:t>
            </a:r>
          </a:p>
          <a:p>
            <a:pPr marL="719138" marR="0" lvl="4" indent="-179388" algn="l" defTabSz="914396" rtl="0" eaLnBrk="1" fontAlgn="auto" latinLnBrk="0" hangingPunct="1">
              <a:lnSpc>
                <a:spcPct val="100000"/>
              </a:lnSpc>
              <a:spcBef>
                <a:spcPts val="600"/>
              </a:spcBef>
              <a:spcAft>
                <a:spcPts val="0"/>
              </a:spcAft>
              <a:buClr>
                <a:schemeClr val="accent1"/>
              </a:buClr>
              <a:buSzPct val="100000"/>
              <a:buFontTx/>
              <a:buChar char="◦"/>
              <a:tabLst/>
              <a:defRPr/>
            </a:pPr>
            <a:r>
              <a:rPr lang="en-US" noProof="0"/>
              <a:t>Fourth bullet</a:t>
            </a:r>
          </a:p>
        </p:txBody>
      </p:sp>
      <p:sp>
        <p:nvSpPr>
          <p:cNvPr id="4" name="Footer Placeholder 3">
            <a:extLst>
              <a:ext uri="{FF2B5EF4-FFF2-40B4-BE49-F238E27FC236}">
                <a16:creationId xmlns:a16="http://schemas.microsoft.com/office/drawing/2014/main" id="{159F14A3-C928-5DC7-5A29-EE3ADA13A560}"/>
              </a:ext>
            </a:extLst>
          </p:cNvPr>
          <p:cNvSpPr>
            <a:spLocks noGrp="1"/>
          </p:cNvSpPr>
          <p:nvPr>
            <p:ph type="ftr" sz="quarter" idx="10"/>
          </p:nvPr>
        </p:nvSpPr>
        <p:spPr/>
        <p:txBody>
          <a:bodyPr/>
          <a:lstStyle/>
          <a:p>
            <a:endParaRPr lang="en-US" noProof="0"/>
          </a:p>
        </p:txBody>
      </p:sp>
      <p:sp>
        <p:nvSpPr>
          <p:cNvPr id="7" name="Slide Number Placeholder 6">
            <a:extLst>
              <a:ext uri="{FF2B5EF4-FFF2-40B4-BE49-F238E27FC236}">
                <a16:creationId xmlns:a16="http://schemas.microsoft.com/office/drawing/2014/main" id="{7BAC58D0-E676-8789-E6C1-9B23BCBB8B4F}"/>
              </a:ext>
            </a:extLst>
          </p:cNvPr>
          <p:cNvSpPr>
            <a:spLocks noGrp="1"/>
          </p:cNvSpPr>
          <p:nvPr>
            <p:ph type="sldNum" sz="quarter" idx="11"/>
          </p:nvPr>
        </p:nvSpPr>
        <p:spPr/>
        <p:txBody>
          <a:bodyPr/>
          <a:lstStyle>
            <a:lvl1pPr>
              <a:defRPr>
                <a:solidFill>
                  <a:schemeClr val="bg1"/>
                </a:solidFill>
              </a:defRPr>
            </a:lvl1pPr>
          </a:lstStyle>
          <a:p>
            <a:fld id="{D2D1BBCB-56E8-744E-B233-22800C75D8CB}" type="slidenum">
              <a:rPr lang="en-US" smtClean="0"/>
              <a:pPr/>
              <a:t>‹#›</a:t>
            </a:fld>
            <a:endParaRPr lang="en-US"/>
          </a:p>
        </p:txBody>
      </p:sp>
    </p:spTree>
    <p:extLst>
      <p:ext uri="{BB962C8B-B14F-4D97-AF65-F5344CB8AC3E}">
        <p14:creationId xmlns:p14="http://schemas.microsoft.com/office/powerpoint/2010/main" val="5006659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line title, bullet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Text Placeholder 4"/>
          <p:cNvSpPr>
            <a:spLocks noGrp="1"/>
          </p:cNvSpPr>
          <p:nvPr>
            <p:ph type="body" sz="quarter" idx="10" hasCustomPrompt="1"/>
          </p:nvPr>
        </p:nvSpPr>
        <p:spPr>
          <a:xfrm>
            <a:off x="601928" y="1713179"/>
            <a:ext cx="10984706" cy="4169410"/>
          </a:xfrm>
        </p:spPr>
        <p:txBody>
          <a:bodyPr/>
          <a:lstStyle>
            <a:lvl1pPr marL="234147" marR="0" indent="-234147" algn="l" defTabSz="761970" rtl="0" eaLnBrk="1" fontAlgn="base" latinLnBrk="0" hangingPunct="1">
              <a:lnSpc>
                <a:spcPct val="100000"/>
              </a:lnSpc>
              <a:spcBef>
                <a:spcPts val="1800"/>
              </a:spcBef>
              <a:spcAft>
                <a:spcPct val="0"/>
              </a:spcAft>
              <a:buClr>
                <a:srgbClr val="212121"/>
              </a:buClr>
              <a:buSzPct val="100000"/>
              <a:buFont typeface="Arial" pitchFamily="-65" charset="0"/>
              <a:buChar char="•"/>
              <a:tabLst/>
              <a:defRPr>
                <a:solidFill>
                  <a:schemeClr val="tx1"/>
                </a:solidFill>
              </a:defRPr>
            </a:lvl1pPr>
            <a:lvl2pPr marL="534437" marR="0" indent="-234147"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solidFill>
                  <a:schemeClr val="tx1"/>
                </a:solidFill>
              </a:defRPr>
            </a:lvl2pPr>
            <a:lvl3pPr marL="731491" marR="0" indent="-201160"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solidFill>
                  <a:schemeClr val="tx1"/>
                </a:solidFill>
              </a:defRPr>
            </a:lvl3pPr>
            <a:lvl4pPr marL="1097236" marR="0" indent="-201160"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solidFill>
                  <a:schemeClr val="tx1"/>
                </a:solidFill>
              </a:defRPr>
            </a:lvl4pPr>
            <a:lvl5pPr marL="1487905" marR="0" indent="-191127"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solidFill>
                  <a:schemeClr val="tx1"/>
                </a:solidFill>
              </a:defRPr>
            </a:lvl5pPr>
          </a:lstStyle>
          <a:p>
            <a:pPr marL="234147" marR="0" lvl="0" indent="-234147" algn="l" defTabSz="761970" rtl="0" eaLnBrk="1" fontAlgn="base" latinLnBrk="0" hangingPunct="1">
              <a:lnSpc>
                <a:spcPct val="100000"/>
              </a:lnSpc>
              <a:spcBef>
                <a:spcPts val="1800"/>
              </a:spcBef>
              <a:spcAft>
                <a:spcPct val="0"/>
              </a:spcAft>
              <a:buClr>
                <a:srgbClr val="212121"/>
              </a:buClr>
              <a:buSzPct val="100000"/>
              <a:buFont typeface="Arial" pitchFamily="-65" charset="0"/>
              <a:buChar char="•"/>
              <a:tabLst/>
              <a:defRPr/>
            </a:pPr>
            <a:r>
              <a:rPr kumimoji="0" lang="en-US" sz="2333" b="0" i="0" u="none" strike="noStrike" kern="0" cap="none" spc="0" normalizeH="0" baseline="0" noProof="0" dirty="0">
                <a:ln>
                  <a:noFill/>
                </a:ln>
                <a:solidFill>
                  <a:srgbClr val="212121"/>
                </a:solidFill>
                <a:effectLst/>
                <a:uLnTx/>
                <a:uFillTx/>
                <a:latin typeface="Verdana" charset="0"/>
                <a:ea typeface="Verdana" charset="0"/>
                <a:cs typeface="Verdana" charset="0"/>
                <a:sym typeface="Arial" pitchFamily="-65" charset="0"/>
              </a:rPr>
              <a:t>Edit Master text styles</a:t>
            </a:r>
          </a:p>
          <a:p>
            <a:pPr marL="534437" marR="0" lvl="1" indent="-234147"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pPr>
            <a:r>
              <a:rPr kumimoji="0" lang="en-US" sz="2000" b="0" i="0" u="none" strike="noStrike" kern="0" cap="none" spc="0" normalizeH="0" baseline="0" noProof="0" dirty="0">
                <a:ln>
                  <a:noFill/>
                </a:ln>
                <a:solidFill>
                  <a:srgbClr val="212121"/>
                </a:solidFill>
                <a:effectLst/>
                <a:uLnTx/>
                <a:uFillTx/>
                <a:latin typeface="Verdana" charset="0"/>
                <a:ea typeface="Verdana" charset="0"/>
                <a:cs typeface="Verdana" charset="0"/>
                <a:sym typeface="Arial" pitchFamily="-65" charset="0"/>
              </a:rPr>
              <a:t>Second level</a:t>
            </a:r>
          </a:p>
          <a:p>
            <a:pPr marL="731491" marR="0" lvl="2" indent="-201160"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pPr>
            <a:r>
              <a:rPr kumimoji="0" lang="en-US" sz="1800" b="0" i="0" u="none" strike="noStrike" kern="0" cap="none" spc="0" normalizeH="0" baseline="0" noProof="0" dirty="0">
                <a:ln>
                  <a:noFill/>
                </a:ln>
                <a:solidFill>
                  <a:srgbClr val="212121"/>
                </a:solidFill>
                <a:effectLst/>
                <a:uLnTx/>
                <a:uFillTx/>
                <a:latin typeface="Verdana" charset="0"/>
                <a:ea typeface="Verdana" charset="0"/>
                <a:cs typeface="Verdana" charset="0"/>
                <a:sym typeface="Arial" pitchFamily="-65" charset="0"/>
              </a:rPr>
              <a:t>Third level</a:t>
            </a:r>
          </a:p>
          <a:p>
            <a:pPr marL="1097236" marR="0" lvl="3" indent="-201160"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pPr>
            <a:r>
              <a:rPr kumimoji="0" lang="en-US" sz="1500" b="0" i="0" u="none" strike="noStrike" kern="0" cap="none" spc="0" normalizeH="0" baseline="0" noProof="0" dirty="0">
                <a:ln>
                  <a:noFill/>
                </a:ln>
                <a:solidFill>
                  <a:srgbClr val="212121"/>
                </a:solidFill>
                <a:effectLst/>
                <a:uLnTx/>
                <a:uFillTx/>
                <a:latin typeface="Verdana" charset="0"/>
                <a:ea typeface="Verdana" charset="0"/>
                <a:cs typeface="Verdana" charset="0"/>
                <a:sym typeface="Arial" pitchFamily="-65" charset="0"/>
              </a:rPr>
              <a:t>Fourth level</a:t>
            </a:r>
          </a:p>
          <a:p>
            <a:pPr marL="1487905" marR="0" lvl="4" indent="-191127" algn="l" defTabSz="761970" rtl="0" eaLnBrk="1" fontAlgn="base" latinLnBrk="0" hangingPunct="1">
              <a:lnSpc>
                <a:spcPct val="100000"/>
              </a:lnSpc>
              <a:spcBef>
                <a:spcPts val="0"/>
              </a:spcBef>
              <a:spcAft>
                <a:spcPct val="0"/>
              </a:spcAft>
              <a:buClr>
                <a:srgbClr val="212121"/>
              </a:buClr>
              <a:buSzPct val="100000"/>
              <a:buFont typeface="Arial" pitchFamily="-65" charset="0"/>
              <a:buChar char="»"/>
              <a:tabLst/>
              <a:defRPr/>
            </a:pPr>
            <a:r>
              <a:rPr kumimoji="0" lang="en-US" sz="1300" b="0" i="0" u="none" strike="noStrike" kern="0" cap="none" spc="0" normalizeH="0" baseline="0" noProof="0" dirty="0">
                <a:ln>
                  <a:noFill/>
                </a:ln>
                <a:solidFill>
                  <a:srgbClr val="212121"/>
                </a:solidFill>
                <a:effectLst/>
                <a:uLnTx/>
                <a:uFillTx/>
                <a:latin typeface="Verdana" charset="0"/>
                <a:ea typeface="Verdana" charset="0"/>
                <a:cs typeface="Verdana" charset="0"/>
                <a:sym typeface="Arial" pitchFamily="-65" charset="0"/>
              </a:rPr>
              <a:t>Fifth level</a:t>
            </a:r>
          </a:p>
        </p:txBody>
      </p:sp>
      <p:sp>
        <p:nvSpPr>
          <p:cNvPr id="8" name="Slide Number Placeholder 5">
            <a:extLst>
              <a:ext uri="{FF2B5EF4-FFF2-40B4-BE49-F238E27FC236}">
                <a16:creationId xmlns:a16="http://schemas.microsoft.com/office/drawing/2014/main" id="{D659774A-71E5-F941-B6C9-6ABEBC3C73D8}"/>
              </a:ext>
            </a:extLst>
          </p:cNvPr>
          <p:cNvSpPr>
            <a:spLocks noGrp="1"/>
          </p:cNvSpPr>
          <p:nvPr>
            <p:ph type="sldNum" sz="quarter" idx="4"/>
          </p:nvPr>
        </p:nvSpPr>
        <p:spPr>
          <a:xfrm>
            <a:off x="11640709" y="6297783"/>
            <a:ext cx="379678" cy="333375"/>
          </a:xfrm>
          <a:prstGeom prst="rect">
            <a:avLst/>
          </a:prstGeom>
        </p:spPr>
        <p:txBody>
          <a:bodyPr vert="horz" lIns="91440" tIns="45720" rIns="91440" bIns="45720" rtlCol="0" anchor="ctr"/>
          <a:lstStyle>
            <a:lvl1pPr algn="r">
              <a:defRPr sz="800">
                <a:solidFill>
                  <a:schemeClr val="tx2"/>
                </a:solidFill>
              </a:defRPr>
            </a:lvl1pPr>
          </a:lstStyle>
          <a:p>
            <a:fld id="{AD816501-AAE5-214E-B100-00C3DC5F5E3F}" type="slidenum">
              <a:rPr lang="en-US" smtClean="0"/>
              <a:pPr/>
              <a:t>‹#›</a:t>
            </a:fld>
            <a:endParaRPr lang="en-US" dirty="0"/>
          </a:p>
        </p:txBody>
      </p:sp>
      <p:sp>
        <p:nvSpPr>
          <p:cNvPr id="7" name="Text Placeholder 4"/>
          <p:cNvSpPr>
            <a:spLocks noGrp="1"/>
          </p:cNvSpPr>
          <p:nvPr>
            <p:ph type="body" sz="quarter" idx="17" hasCustomPrompt="1"/>
          </p:nvPr>
        </p:nvSpPr>
        <p:spPr>
          <a:xfrm>
            <a:off x="601928" y="6279363"/>
            <a:ext cx="8382000" cy="275167"/>
          </a:xfrm>
        </p:spPr>
        <p:txBody>
          <a:bodyPr anchor="b"/>
          <a:lstStyle>
            <a:lvl1pPr marL="0" indent="0">
              <a:spcBef>
                <a:spcPts val="167"/>
              </a:spcBef>
              <a:buNone/>
              <a:defRPr sz="750">
                <a:solidFill>
                  <a:schemeClr val="tx1"/>
                </a:solidFill>
              </a:defRPr>
            </a:lvl1pPr>
          </a:lstStyle>
          <a:p>
            <a:pPr lvl="0"/>
            <a:r>
              <a:rPr lang="en-US" dirty="0"/>
              <a:t>Footnotes and Sources</a:t>
            </a:r>
          </a:p>
        </p:txBody>
      </p:sp>
    </p:spTree>
    <p:extLst>
      <p:ext uri="{BB962C8B-B14F-4D97-AF65-F5344CB8AC3E}">
        <p14:creationId xmlns:p14="http://schemas.microsoft.com/office/powerpoint/2010/main" val="2199718383"/>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 sub, bullets">
    <p:bg>
      <p:bgPr>
        <a:solidFill>
          <a:schemeClr val="bg1"/>
        </a:solidFill>
        <a:effectLst/>
      </p:bgPr>
    </p:bg>
    <p:spTree>
      <p:nvGrpSpPr>
        <p:cNvPr id="1" name=""/>
        <p:cNvGrpSpPr/>
        <p:nvPr/>
      </p:nvGrpSpPr>
      <p:grpSpPr>
        <a:xfrm>
          <a:off x="0" y="0"/>
          <a:ext cx="0" cy="0"/>
          <a:chOff x="0" y="0"/>
          <a:chExt cx="0" cy="0"/>
        </a:xfrm>
      </p:grpSpPr>
      <p:sp>
        <p:nvSpPr>
          <p:cNvPr id="14" name="Title 1"/>
          <p:cNvSpPr>
            <a:spLocks noGrp="1"/>
          </p:cNvSpPr>
          <p:nvPr>
            <p:ph type="title"/>
          </p:nvPr>
        </p:nvSpPr>
        <p:spPr>
          <a:xfrm>
            <a:off x="605368" y="378459"/>
            <a:ext cx="10981267" cy="346249"/>
          </a:xfrm>
        </p:spPr>
        <p:txBody>
          <a:bodyPr/>
          <a:lstStyle>
            <a:lvl1pPr>
              <a:defRPr>
                <a:solidFill>
                  <a:schemeClr val="tx1"/>
                </a:solidFill>
              </a:defRPr>
            </a:lvl1pPr>
          </a:lstStyle>
          <a:p>
            <a:r>
              <a:rPr lang="en-US" dirty="0"/>
              <a:t>Click to edit Master title style</a:t>
            </a:r>
          </a:p>
        </p:txBody>
      </p:sp>
      <p:sp>
        <p:nvSpPr>
          <p:cNvPr id="15" name="Text Placeholder 4"/>
          <p:cNvSpPr>
            <a:spLocks noGrp="1"/>
          </p:cNvSpPr>
          <p:nvPr>
            <p:ph type="body" sz="quarter" idx="10"/>
          </p:nvPr>
        </p:nvSpPr>
        <p:spPr>
          <a:xfrm>
            <a:off x="605368" y="974217"/>
            <a:ext cx="10981267" cy="248914"/>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1797" dirty="0">
                <a:solidFill>
                  <a:schemeClr val="accent3"/>
                </a:solidFill>
                <a:latin typeface="Verdana" charset="0"/>
                <a:ea typeface="Verdana" charset="0"/>
                <a:cs typeface="Verdana" charset="0"/>
                <a:sym typeface="Arial" pitchFamily="-65" charset="0"/>
              </a:defRPr>
            </a:lvl1pPr>
            <a:lvl2pPr>
              <a:defRPr sz="1572"/>
            </a:lvl2pPr>
            <a:lvl3pPr>
              <a:defRPr sz="1572"/>
            </a:lvl3pPr>
            <a:lvl4pPr>
              <a:defRPr sz="1572"/>
            </a:lvl4pPr>
            <a:lvl5pPr>
              <a:defRPr sz="1572"/>
            </a:lvl5pPr>
          </a:lstStyle>
          <a:p>
            <a:pPr marL="0" lvl="0" indent="0" algn="l" rtl="0" eaLnBrk="0" fontAlgn="base" hangingPunct="0">
              <a:spcBef>
                <a:spcPts val="1572"/>
              </a:spcBef>
              <a:spcAft>
                <a:spcPct val="0"/>
              </a:spcAft>
              <a:buClr>
                <a:schemeClr val="tx1"/>
              </a:buClr>
              <a:buSzPct val="100000"/>
              <a:buFont typeface="Arial" pitchFamily="-65" charset="0"/>
              <a:buNone/>
            </a:pPr>
            <a:r>
              <a:rPr lang="en-US" dirty="0"/>
              <a:t>Edit Master text styles</a:t>
            </a:r>
          </a:p>
        </p:txBody>
      </p:sp>
      <p:sp>
        <p:nvSpPr>
          <p:cNvPr id="7" name="Text Placeholder 4">
            <a:extLst>
              <a:ext uri="{FF2B5EF4-FFF2-40B4-BE49-F238E27FC236}">
                <a16:creationId xmlns:a16="http://schemas.microsoft.com/office/drawing/2014/main" id="{856B79D2-3D88-824B-AD15-0A0631E51ED2}"/>
              </a:ext>
            </a:extLst>
          </p:cNvPr>
          <p:cNvSpPr>
            <a:spLocks noGrp="1"/>
          </p:cNvSpPr>
          <p:nvPr>
            <p:ph type="body" sz="quarter" idx="17" hasCustomPrompt="1"/>
          </p:nvPr>
        </p:nvSpPr>
        <p:spPr>
          <a:xfrm>
            <a:off x="601929" y="6279365"/>
            <a:ext cx="7634445" cy="275167"/>
          </a:xfrm>
        </p:spPr>
        <p:txBody>
          <a:bodyPr anchor="b"/>
          <a:lstStyle>
            <a:lvl1pPr marL="0" indent="0">
              <a:spcBef>
                <a:spcPts val="125"/>
              </a:spcBef>
              <a:buNone/>
              <a:defRPr sz="563">
                <a:solidFill>
                  <a:schemeClr val="tx1"/>
                </a:solidFill>
              </a:defRPr>
            </a:lvl1pPr>
          </a:lstStyle>
          <a:p>
            <a:pPr lvl="0"/>
            <a:r>
              <a:rPr lang="en-US" dirty="0"/>
              <a:t>Footnotes and Sources</a:t>
            </a:r>
          </a:p>
        </p:txBody>
      </p:sp>
      <p:sp>
        <p:nvSpPr>
          <p:cNvPr id="11" name="Slide Number Placeholder 5">
            <a:extLst>
              <a:ext uri="{FF2B5EF4-FFF2-40B4-BE49-F238E27FC236}">
                <a16:creationId xmlns:a16="http://schemas.microsoft.com/office/drawing/2014/main" id="{A2DCFC70-AEDF-B24B-83B4-50DB190950AC}"/>
              </a:ext>
            </a:extLst>
          </p:cNvPr>
          <p:cNvSpPr>
            <a:spLocks noGrp="1"/>
          </p:cNvSpPr>
          <p:nvPr>
            <p:ph type="sldNum" sz="quarter" idx="4"/>
          </p:nvPr>
        </p:nvSpPr>
        <p:spPr>
          <a:xfrm>
            <a:off x="11586635" y="6276103"/>
            <a:ext cx="454400" cy="333375"/>
          </a:xfrm>
          <a:prstGeom prst="rect">
            <a:avLst/>
          </a:prstGeom>
        </p:spPr>
        <p:txBody>
          <a:bodyPr vert="horz" lIns="91440" tIns="45720" rIns="91440" bIns="45720" rtlCol="0" anchor="ctr"/>
          <a:lstStyle>
            <a:lvl1pPr algn="r">
              <a:defRPr sz="599">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AD816501-AAE5-214E-B100-00C3DC5F5E3F}" type="slidenum">
              <a:rPr lang="en-US" smtClean="0"/>
              <a:pPr/>
              <a:t>‹#›</a:t>
            </a:fld>
            <a:endParaRPr lang="en-US" dirty="0"/>
          </a:p>
        </p:txBody>
      </p:sp>
      <p:sp>
        <p:nvSpPr>
          <p:cNvPr id="8" name="Content Placeholder 5">
            <a:extLst>
              <a:ext uri="{FF2B5EF4-FFF2-40B4-BE49-F238E27FC236}">
                <a16:creationId xmlns:a16="http://schemas.microsoft.com/office/drawing/2014/main" id="{63A964D6-FA9F-AF4E-86DA-8841CC34314A}"/>
              </a:ext>
            </a:extLst>
          </p:cNvPr>
          <p:cNvSpPr>
            <a:spLocks noGrp="1"/>
          </p:cNvSpPr>
          <p:nvPr>
            <p:ph sz="quarter" idx="18" hasCustomPrompt="1"/>
          </p:nvPr>
        </p:nvSpPr>
        <p:spPr>
          <a:xfrm>
            <a:off x="601134" y="1713179"/>
            <a:ext cx="10985500" cy="417009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51741372"/>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CONTENT">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C8102E"/>
          </a:solidFill>
          <a:ln w="12700">
            <a:solidFill>
              <a:srgbClr val="C8102E"/>
            </a:solidFill>
            <a:prstDash val="solid"/>
          </a:ln>
        </p:spPr>
        <p:txBody>
          <a:bodyPr/>
          <a:lstStyle/>
          <a:p>
            <a:endParaRPr lang="en-US"/>
          </a:p>
        </p:txBody>
      </p:sp>
      <p:sp>
        <p:nvSpPr>
          <p:cNvPr id="3" name="Text 1"/>
          <p:cNvSpPr/>
          <p:nvPr/>
        </p:nvSpPr>
        <p:spPr>
          <a:xfrm>
            <a:off x="594360" y="6510528"/>
            <a:ext cx="4572000" cy="182880"/>
          </a:xfrm>
          <a:prstGeom prst="rect">
            <a:avLst/>
          </a:prstGeom>
          <a:noFill/>
          <a:ln/>
        </p:spPr>
        <p:txBody>
          <a:bodyPr wrap="square" lIns="0" tIns="0" rIns="0" bIns="0" rtlCol="0" anchor="ctr"/>
          <a:lstStyle/>
          <a:p>
            <a:pPr marL="0" indent="0">
              <a:buNone/>
            </a:pPr>
            <a:r>
              <a:rPr lang="en-US" sz="900">
                <a:solidFill>
                  <a:srgbClr val="6B7280"/>
                </a:solidFill>
                <a:latin typeface="Calibri" pitchFamily="34" charset="0"/>
                <a:ea typeface="Calibri" pitchFamily="34" charset="-122"/>
                <a:cs typeface="Calibri" pitchFamily="34" charset="-120"/>
              </a:rPr>
              <a:t>WiSTEM²D  |  PhD Career Panel</a:t>
            </a:r>
            <a:endParaRPr lang="en-US" sz="900"/>
          </a:p>
        </p:txBody>
      </p:sp>
      <p:sp>
        <p:nvSpPr>
          <p:cNvPr id="25" name="Slide Number Placeholder 0"/>
          <p:cNvSpPr>
            <a:spLocks noGrp="1"/>
          </p:cNvSpPr>
          <p:nvPr>
            <p:ph type="sldNum" sz="quarter" idx="4294967295"/>
          </p:nvPr>
        </p:nvSpPr>
        <p:spPr>
          <a:xfrm>
            <a:off x="11247120" y="6492240"/>
            <a:ext cx="36576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280"/>
                </a:solidFill>
                <a:latin typeface="Calibri"/>
                <a:ea typeface="Calibri"/>
                <a:cs typeface="Calibri"/>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11498150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userDrawn="1">
  <p:cSld name="1_Title Slide [Accessible Vers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97A17AB-0114-CDE0-D80E-3AAA53BE4837}"/>
              </a:ext>
            </a:extLst>
          </p:cNvPr>
          <p:cNvSpPr>
            <a:spLocks noGrp="1"/>
          </p:cNvSpPr>
          <p:nvPr>
            <p:ph type="ctrTitle" hasCustomPrompt="1"/>
          </p:nvPr>
        </p:nvSpPr>
        <p:spPr>
          <a:xfrm>
            <a:off x="284805" y="261082"/>
            <a:ext cx="8676633" cy="3930563"/>
          </a:xfrm>
        </p:spPr>
        <p:txBody>
          <a:bodyPr anchor="t">
            <a:normAutofit/>
          </a:bodyPr>
          <a:lstStyle>
            <a:lvl1pPr algn="l">
              <a:lnSpc>
                <a:spcPct val="80000"/>
              </a:lnSpc>
              <a:defRPr sz="8000" b="0" i="0" spc="0" baseline="0">
                <a:solidFill>
                  <a:schemeClr val="accent1"/>
                </a:solidFill>
                <a:latin typeface="+mj-lt"/>
              </a:defRPr>
            </a:lvl1pPr>
          </a:lstStyle>
          <a:p>
            <a:r>
              <a:rPr lang="en-GB" dirty="0"/>
              <a:t>Longer titles will shrink automatically</a:t>
            </a:r>
          </a:p>
        </p:txBody>
      </p:sp>
      <p:sp>
        <p:nvSpPr>
          <p:cNvPr id="6" name="Subtitle 2">
            <a:extLst>
              <a:ext uri="{FF2B5EF4-FFF2-40B4-BE49-F238E27FC236}">
                <a16:creationId xmlns:a16="http://schemas.microsoft.com/office/drawing/2014/main" id="{CA32A6B3-A100-17C8-83CF-514F06C3D029}"/>
              </a:ext>
            </a:extLst>
          </p:cNvPr>
          <p:cNvSpPr>
            <a:spLocks noGrp="1"/>
          </p:cNvSpPr>
          <p:nvPr>
            <p:ph type="subTitle" idx="1" hasCustomPrompt="1"/>
          </p:nvPr>
        </p:nvSpPr>
        <p:spPr>
          <a:xfrm>
            <a:off x="284805" y="4480807"/>
            <a:ext cx="4536000" cy="865834"/>
          </a:xfrm>
        </p:spPr>
        <p:txBody>
          <a:bodyPr anchor="b"/>
          <a:lstStyle>
            <a:lvl1pPr marL="0" indent="0" algn="l">
              <a:lnSpc>
                <a:spcPct val="100000"/>
              </a:lnSpc>
              <a:spcBef>
                <a:spcPts val="0"/>
              </a:spcBef>
              <a:spcAft>
                <a:spcPts val="0"/>
              </a:spcAft>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Supporting details. Delete if not required.</a:t>
            </a:r>
          </a:p>
        </p:txBody>
      </p:sp>
      <p:sp>
        <p:nvSpPr>
          <p:cNvPr id="2" name="Footer Placeholder 4">
            <a:extLst>
              <a:ext uri="{FF2B5EF4-FFF2-40B4-BE49-F238E27FC236}">
                <a16:creationId xmlns:a16="http://schemas.microsoft.com/office/drawing/2014/main" id="{3576F35B-873D-7A43-23A2-6F342CC816B8}"/>
              </a:ext>
            </a:extLst>
          </p:cNvPr>
          <p:cNvSpPr>
            <a:spLocks noGrp="1"/>
          </p:cNvSpPr>
          <p:nvPr>
            <p:ph type="ftr" sz="quarter" idx="3"/>
          </p:nvPr>
        </p:nvSpPr>
        <p:spPr>
          <a:xfrm>
            <a:off x="288259" y="5459307"/>
            <a:ext cx="11610516" cy="304122"/>
          </a:xfrm>
          <a:prstGeom prst="rect">
            <a:avLst/>
          </a:prstGeom>
        </p:spPr>
        <p:txBody>
          <a:bodyPr vert="horz" wrap="square" lIns="0" tIns="0" rIns="0" bIns="0" rtlCol="0" anchor="b" anchorCtr="0">
            <a:spAutoFit/>
          </a:bodyPr>
          <a:lstStyle>
            <a:lvl1pPr algn="l">
              <a:lnSpc>
                <a:spcPct val="110000"/>
              </a:lnSpc>
              <a:spcBef>
                <a:spcPts val="600"/>
              </a:spcBef>
              <a:spcAft>
                <a:spcPts val="600"/>
              </a:spcAft>
              <a:defRPr sz="800" b="0" i="0">
                <a:solidFill>
                  <a:schemeClr val="tx1"/>
                </a:solidFill>
                <a:latin typeface="+mn-lt"/>
              </a:defRPr>
            </a:lvl1pPr>
          </a:lstStyle>
          <a:p>
            <a:pPr>
              <a:spcBef>
                <a:spcPts val="0"/>
              </a:spcBef>
              <a:spcAft>
                <a:spcPts val="300"/>
              </a:spcAft>
            </a:pPr>
            <a:r>
              <a:rPr lang="en-US" dirty="0"/>
              <a:t>Slide legal disclaimer goes here if required
Slide footer goes here if required. Turn off globally using the Header/Footer function (under the Insert menu).</a:t>
            </a:r>
          </a:p>
        </p:txBody>
      </p:sp>
      <p:sp>
        <p:nvSpPr>
          <p:cNvPr id="3" name="Graphic 3">
            <a:extLst>
              <a:ext uri="{FF2B5EF4-FFF2-40B4-BE49-F238E27FC236}">
                <a16:creationId xmlns:a16="http://schemas.microsoft.com/office/drawing/2014/main" id="{0839CAE5-2534-B6FB-395F-112D77608D75}"/>
              </a:ext>
            </a:extLst>
          </p:cNvPr>
          <p:cNvSpPr>
            <a:spLocks noChangeAspect="1"/>
          </p:cNvSpPr>
          <p:nvPr userDrawn="1"/>
        </p:nvSpPr>
        <p:spPr>
          <a:xfrm>
            <a:off x="294330" y="6152833"/>
            <a:ext cx="2052329" cy="411480"/>
          </a:xfrm>
          <a:custGeom>
            <a:avLst/>
            <a:gdLst>
              <a:gd name="connsiteX0" fmla="*/ 515919 w 5217319"/>
              <a:gd name="connsiteY0" fmla="*/ 444383 h 1046042"/>
              <a:gd name="connsiteX1" fmla="*/ 436291 w 5217319"/>
              <a:gd name="connsiteY1" fmla="*/ 308665 h 1046042"/>
              <a:gd name="connsiteX2" fmla="*/ 515919 w 5217319"/>
              <a:gd name="connsiteY2" fmla="*/ 172948 h 1046042"/>
              <a:gd name="connsiteX3" fmla="*/ 595547 w 5217319"/>
              <a:gd name="connsiteY3" fmla="*/ 308665 h 1046042"/>
              <a:gd name="connsiteX4" fmla="*/ 515919 w 5217319"/>
              <a:gd name="connsiteY4" fmla="*/ 444383 h 1046042"/>
              <a:gd name="connsiteX5" fmla="*/ 515919 w 5217319"/>
              <a:gd name="connsiteY5" fmla="*/ 136478 h 1046042"/>
              <a:gd name="connsiteX6" fmla="*/ 354094 w 5217319"/>
              <a:gd name="connsiteY6" fmla="*/ 308665 h 1046042"/>
              <a:gd name="connsiteX7" fmla="*/ 515919 w 5217319"/>
              <a:gd name="connsiteY7" fmla="*/ 480853 h 1046042"/>
              <a:gd name="connsiteX8" fmla="*/ 677744 w 5217319"/>
              <a:gd name="connsiteY8" fmla="*/ 308665 h 1046042"/>
              <a:gd name="connsiteX9" fmla="*/ 515919 w 5217319"/>
              <a:gd name="connsiteY9" fmla="*/ 136478 h 1046042"/>
              <a:gd name="connsiteX10" fmla="*/ 1239519 w 5217319"/>
              <a:gd name="connsiteY10" fmla="*/ 136478 h 1046042"/>
              <a:gd name="connsiteX11" fmla="*/ 1147999 w 5217319"/>
              <a:gd name="connsiteY11" fmla="*/ 184819 h 1046042"/>
              <a:gd name="connsiteX12" fmla="*/ 1144003 w 5217319"/>
              <a:gd name="connsiteY12" fmla="*/ 184819 h 1046042"/>
              <a:gd name="connsiteX13" fmla="*/ 1144003 w 5217319"/>
              <a:gd name="connsiteY13" fmla="*/ 143126 h 1046042"/>
              <a:gd name="connsiteX14" fmla="*/ 1065707 w 5217319"/>
              <a:gd name="connsiteY14" fmla="*/ 143126 h 1046042"/>
              <a:gd name="connsiteX15" fmla="*/ 1065707 w 5217319"/>
              <a:gd name="connsiteY15" fmla="*/ 474205 h 1046042"/>
              <a:gd name="connsiteX16" fmla="*/ 1144003 w 5217319"/>
              <a:gd name="connsiteY16" fmla="*/ 474205 h 1046042"/>
              <a:gd name="connsiteX17" fmla="*/ 1144003 w 5217319"/>
              <a:gd name="connsiteY17" fmla="*/ 260229 h 1046042"/>
              <a:gd name="connsiteX18" fmla="*/ 1209646 w 5217319"/>
              <a:gd name="connsiteY18" fmla="*/ 182730 h 1046042"/>
              <a:gd name="connsiteX19" fmla="*/ 1266062 w 5217319"/>
              <a:gd name="connsiteY19" fmla="*/ 247597 h 1046042"/>
              <a:gd name="connsiteX20" fmla="*/ 1266062 w 5217319"/>
              <a:gd name="connsiteY20" fmla="*/ 474015 h 1046042"/>
              <a:gd name="connsiteX21" fmla="*/ 1344358 w 5217319"/>
              <a:gd name="connsiteY21" fmla="*/ 474015 h 1046042"/>
              <a:gd name="connsiteX22" fmla="*/ 1344358 w 5217319"/>
              <a:gd name="connsiteY22" fmla="*/ 247027 h 1046042"/>
              <a:gd name="connsiteX23" fmla="*/ 1239519 w 5217319"/>
              <a:gd name="connsiteY23" fmla="*/ 136478 h 1046042"/>
              <a:gd name="connsiteX24" fmla="*/ 1521976 w 5217319"/>
              <a:gd name="connsiteY24" fmla="*/ 136478 h 1046042"/>
              <a:gd name="connsiteX25" fmla="*/ 1395256 w 5217319"/>
              <a:gd name="connsiteY25" fmla="*/ 231831 h 1046042"/>
              <a:gd name="connsiteX26" fmla="*/ 1475550 w 5217319"/>
              <a:gd name="connsiteY26" fmla="*/ 327185 h 1046042"/>
              <a:gd name="connsiteX27" fmla="*/ 1541859 w 5217319"/>
              <a:gd name="connsiteY27" fmla="*/ 343711 h 1046042"/>
              <a:gd name="connsiteX28" fmla="*/ 1592947 w 5217319"/>
              <a:gd name="connsiteY28" fmla="*/ 392717 h 1046042"/>
              <a:gd name="connsiteX29" fmla="*/ 1527303 w 5217319"/>
              <a:gd name="connsiteY29" fmla="*/ 445713 h 1046042"/>
              <a:gd name="connsiteX30" fmla="*/ 1451671 w 5217319"/>
              <a:gd name="connsiteY30" fmla="*/ 368879 h 1046042"/>
              <a:gd name="connsiteX31" fmla="*/ 1381366 w 5217319"/>
              <a:gd name="connsiteY31" fmla="*/ 388728 h 1046042"/>
              <a:gd name="connsiteX32" fmla="*/ 1518646 w 5217319"/>
              <a:gd name="connsiteY32" fmla="*/ 480758 h 1046042"/>
              <a:gd name="connsiteX33" fmla="*/ 1656592 w 5217319"/>
              <a:gd name="connsiteY33" fmla="*/ 372868 h 1046042"/>
              <a:gd name="connsiteX34" fmla="*/ 1568402 w 5217319"/>
              <a:gd name="connsiteY34" fmla="*/ 273525 h 1046042"/>
              <a:gd name="connsiteX35" fmla="*/ 1504756 w 5217319"/>
              <a:gd name="connsiteY35" fmla="*/ 257664 h 1046042"/>
              <a:gd name="connsiteX36" fmla="*/ 1458996 w 5217319"/>
              <a:gd name="connsiteY36" fmla="*/ 213976 h 1046042"/>
              <a:gd name="connsiteX37" fmla="*/ 1515411 w 5217319"/>
              <a:gd name="connsiteY37" fmla="*/ 171618 h 1046042"/>
              <a:gd name="connsiteX38" fmla="*/ 1583053 w 5217319"/>
              <a:gd name="connsiteY38" fmla="*/ 235155 h 1046042"/>
              <a:gd name="connsiteX39" fmla="*/ 1649362 w 5217319"/>
              <a:gd name="connsiteY39" fmla="*/ 215306 h 1046042"/>
              <a:gd name="connsiteX40" fmla="*/ 1521976 w 5217319"/>
              <a:gd name="connsiteY40" fmla="*/ 136478 h 1046042"/>
              <a:gd name="connsiteX41" fmla="*/ 1850954 w 5217319"/>
              <a:gd name="connsiteY41" fmla="*/ 444383 h 1046042"/>
              <a:gd name="connsiteX42" fmla="*/ 1771326 w 5217319"/>
              <a:gd name="connsiteY42" fmla="*/ 308665 h 1046042"/>
              <a:gd name="connsiteX43" fmla="*/ 1850954 w 5217319"/>
              <a:gd name="connsiteY43" fmla="*/ 172948 h 1046042"/>
              <a:gd name="connsiteX44" fmla="*/ 1930582 w 5217319"/>
              <a:gd name="connsiteY44" fmla="*/ 308665 h 1046042"/>
              <a:gd name="connsiteX45" fmla="*/ 1850954 w 5217319"/>
              <a:gd name="connsiteY45" fmla="*/ 444383 h 1046042"/>
              <a:gd name="connsiteX46" fmla="*/ 1850954 w 5217319"/>
              <a:gd name="connsiteY46" fmla="*/ 136478 h 1046042"/>
              <a:gd name="connsiteX47" fmla="*/ 1689129 w 5217319"/>
              <a:gd name="connsiteY47" fmla="*/ 308665 h 1046042"/>
              <a:gd name="connsiteX48" fmla="*/ 1850954 w 5217319"/>
              <a:gd name="connsiteY48" fmla="*/ 480853 h 1046042"/>
              <a:gd name="connsiteX49" fmla="*/ 2012779 w 5217319"/>
              <a:gd name="connsiteY49" fmla="*/ 308665 h 1046042"/>
              <a:gd name="connsiteX50" fmla="*/ 1850954 w 5217319"/>
              <a:gd name="connsiteY50" fmla="*/ 136478 h 1046042"/>
              <a:gd name="connsiteX51" fmla="*/ 2232923 w 5217319"/>
              <a:gd name="connsiteY51" fmla="*/ 136478 h 1046042"/>
              <a:gd name="connsiteX52" fmla="*/ 2141402 w 5217319"/>
              <a:gd name="connsiteY52" fmla="*/ 184819 h 1046042"/>
              <a:gd name="connsiteX53" fmla="*/ 2137407 w 5217319"/>
              <a:gd name="connsiteY53" fmla="*/ 184819 h 1046042"/>
              <a:gd name="connsiteX54" fmla="*/ 2137407 w 5217319"/>
              <a:gd name="connsiteY54" fmla="*/ 143126 h 1046042"/>
              <a:gd name="connsiteX55" fmla="*/ 2059110 w 5217319"/>
              <a:gd name="connsiteY55" fmla="*/ 143126 h 1046042"/>
              <a:gd name="connsiteX56" fmla="*/ 2059110 w 5217319"/>
              <a:gd name="connsiteY56" fmla="*/ 474205 h 1046042"/>
              <a:gd name="connsiteX57" fmla="*/ 2137407 w 5217319"/>
              <a:gd name="connsiteY57" fmla="*/ 474205 h 1046042"/>
              <a:gd name="connsiteX58" fmla="*/ 2137407 w 5217319"/>
              <a:gd name="connsiteY58" fmla="*/ 260229 h 1046042"/>
              <a:gd name="connsiteX59" fmla="*/ 2203050 w 5217319"/>
              <a:gd name="connsiteY59" fmla="*/ 182730 h 1046042"/>
              <a:gd name="connsiteX60" fmla="*/ 2259465 w 5217319"/>
              <a:gd name="connsiteY60" fmla="*/ 247597 h 1046042"/>
              <a:gd name="connsiteX61" fmla="*/ 2259465 w 5217319"/>
              <a:gd name="connsiteY61" fmla="*/ 474015 h 1046042"/>
              <a:gd name="connsiteX62" fmla="*/ 2337762 w 5217319"/>
              <a:gd name="connsiteY62" fmla="*/ 474015 h 1046042"/>
              <a:gd name="connsiteX63" fmla="*/ 2337762 w 5217319"/>
              <a:gd name="connsiteY63" fmla="*/ 247027 h 1046042"/>
              <a:gd name="connsiteX64" fmla="*/ 2232923 w 5217319"/>
              <a:gd name="connsiteY64" fmla="*/ 136478 h 1046042"/>
              <a:gd name="connsiteX65" fmla="*/ 3395477 w 5217319"/>
              <a:gd name="connsiteY65" fmla="*/ 444383 h 1046042"/>
              <a:gd name="connsiteX66" fmla="*/ 3315849 w 5217319"/>
              <a:gd name="connsiteY66" fmla="*/ 308665 h 1046042"/>
              <a:gd name="connsiteX67" fmla="*/ 3395477 w 5217319"/>
              <a:gd name="connsiteY67" fmla="*/ 172948 h 1046042"/>
              <a:gd name="connsiteX68" fmla="*/ 3475105 w 5217319"/>
              <a:gd name="connsiteY68" fmla="*/ 308665 h 1046042"/>
              <a:gd name="connsiteX69" fmla="*/ 3395477 w 5217319"/>
              <a:gd name="connsiteY69" fmla="*/ 444383 h 1046042"/>
              <a:gd name="connsiteX70" fmla="*/ 3395477 w 5217319"/>
              <a:gd name="connsiteY70" fmla="*/ 136478 h 1046042"/>
              <a:gd name="connsiteX71" fmla="*/ 3233652 w 5217319"/>
              <a:gd name="connsiteY71" fmla="*/ 308665 h 1046042"/>
              <a:gd name="connsiteX72" fmla="*/ 3395477 w 5217319"/>
              <a:gd name="connsiteY72" fmla="*/ 480853 h 1046042"/>
              <a:gd name="connsiteX73" fmla="*/ 3557302 w 5217319"/>
              <a:gd name="connsiteY73" fmla="*/ 308665 h 1046042"/>
              <a:gd name="connsiteX74" fmla="*/ 3395477 w 5217319"/>
              <a:gd name="connsiteY74" fmla="*/ 136478 h 1046042"/>
              <a:gd name="connsiteX75" fmla="*/ 4118981 w 5217319"/>
              <a:gd name="connsiteY75" fmla="*/ 136478 h 1046042"/>
              <a:gd name="connsiteX76" fmla="*/ 4027461 w 5217319"/>
              <a:gd name="connsiteY76" fmla="*/ 184819 h 1046042"/>
              <a:gd name="connsiteX77" fmla="*/ 4023466 w 5217319"/>
              <a:gd name="connsiteY77" fmla="*/ 184819 h 1046042"/>
              <a:gd name="connsiteX78" fmla="*/ 4023466 w 5217319"/>
              <a:gd name="connsiteY78" fmla="*/ 143126 h 1046042"/>
              <a:gd name="connsiteX79" fmla="*/ 3945169 w 5217319"/>
              <a:gd name="connsiteY79" fmla="*/ 143126 h 1046042"/>
              <a:gd name="connsiteX80" fmla="*/ 3945169 w 5217319"/>
              <a:gd name="connsiteY80" fmla="*/ 474205 h 1046042"/>
              <a:gd name="connsiteX81" fmla="*/ 4023466 w 5217319"/>
              <a:gd name="connsiteY81" fmla="*/ 474205 h 1046042"/>
              <a:gd name="connsiteX82" fmla="*/ 4023466 w 5217319"/>
              <a:gd name="connsiteY82" fmla="*/ 260229 h 1046042"/>
              <a:gd name="connsiteX83" fmla="*/ 4089109 w 5217319"/>
              <a:gd name="connsiteY83" fmla="*/ 182730 h 1046042"/>
              <a:gd name="connsiteX84" fmla="*/ 4145524 w 5217319"/>
              <a:gd name="connsiteY84" fmla="*/ 247597 h 1046042"/>
              <a:gd name="connsiteX85" fmla="*/ 4145524 w 5217319"/>
              <a:gd name="connsiteY85" fmla="*/ 474015 h 1046042"/>
              <a:gd name="connsiteX86" fmla="*/ 4223821 w 5217319"/>
              <a:gd name="connsiteY86" fmla="*/ 474015 h 1046042"/>
              <a:gd name="connsiteX87" fmla="*/ 4223821 w 5217319"/>
              <a:gd name="connsiteY87" fmla="*/ 247027 h 1046042"/>
              <a:gd name="connsiteX88" fmla="*/ 4118981 w 5217319"/>
              <a:gd name="connsiteY88" fmla="*/ 136478 h 1046042"/>
              <a:gd name="connsiteX89" fmla="*/ 4401534 w 5217319"/>
              <a:gd name="connsiteY89" fmla="*/ 136478 h 1046042"/>
              <a:gd name="connsiteX90" fmla="*/ 4274813 w 5217319"/>
              <a:gd name="connsiteY90" fmla="*/ 231831 h 1046042"/>
              <a:gd name="connsiteX91" fmla="*/ 4355108 w 5217319"/>
              <a:gd name="connsiteY91" fmla="*/ 327185 h 1046042"/>
              <a:gd name="connsiteX92" fmla="*/ 4421417 w 5217319"/>
              <a:gd name="connsiteY92" fmla="*/ 343711 h 1046042"/>
              <a:gd name="connsiteX93" fmla="*/ 4472505 w 5217319"/>
              <a:gd name="connsiteY93" fmla="*/ 392717 h 1046042"/>
              <a:gd name="connsiteX94" fmla="*/ 4406861 w 5217319"/>
              <a:gd name="connsiteY94" fmla="*/ 445713 h 1046042"/>
              <a:gd name="connsiteX95" fmla="*/ 4331229 w 5217319"/>
              <a:gd name="connsiteY95" fmla="*/ 368879 h 1046042"/>
              <a:gd name="connsiteX96" fmla="*/ 4260924 w 5217319"/>
              <a:gd name="connsiteY96" fmla="*/ 388728 h 1046042"/>
              <a:gd name="connsiteX97" fmla="*/ 4398204 w 5217319"/>
              <a:gd name="connsiteY97" fmla="*/ 480758 h 1046042"/>
              <a:gd name="connsiteX98" fmla="*/ 4536150 w 5217319"/>
              <a:gd name="connsiteY98" fmla="*/ 372868 h 1046042"/>
              <a:gd name="connsiteX99" fmla="*/ 4447960 w 5217319"/>
              <a:gd name="connsiteY99" fmla="*/ 273525 h 1046042"/>
              <a:gd name="connsiteX100" fmla="*/ 4384314 w 5217319"/>
              <a:gd name="connsiteY100" fmla="*/ 257664 h 1046042"/>
              <a:gd name="connsiteX101" fmla="*/ 4338554 w 5217319"/>
              <a:gd name="connsiteY101" fmla="*/ 213976 h 1046042"/>
              <a:gd name="connsiteX102" fmla="*/ 4394969 w 5217319"/>
              <a:gd name="connsiteY102" fmla="*/ 171618 h 1046042"/>
              <a:gd name="connsiteX103" fmla="*/ 4462610 w 5217319"/>
              <a:gd name="connsiteY103" fmla="*/ 235155 h 1046042"/>
              <a:gd name="connsiteX104" fmla="*/ 4528920 w 5217319"/>
              <a:gd name="connsiteY104" fmla="*/ 215306 h 1046042"/>
              <a:gd name="connsiteX105" fmla="*/ 4401534 w 5217319"/>
              <a:gd name="connsiteY105" fmla="*/ 136478 h 1046042"/>
              <a:gd name="connsiteX106" fmla="*/ 4730417 w 5217319"/>
              <a:gd name="connsiteY106" fmla="*/ 444383 h 1046042"/>
              <a:gd name="connsiteX107" fmla="*/ 4650788 w 5217319"/>
              <a:gd name="connsiteY107" fmla="*/ 308665 h 1046042"/>
              <a:gd name="connsiteX108" fmla="*/ 4730417 w 5217319"/>
              <a:gd name="connsiteY108" fmla="*/ 172948 h 1046042"/>
              <a:gd name="connsiteX109" fmla="*/ 4810045 w 5217319"/>
              <a:gd name="connsiteY109" fmla="*/ 308665 h 1046042"/>
              <a:gd name="connsiteX110" fmla="*/ 4730417 w 5217319"/>
              <a:gd name="connsiteY110" fmla="*/ 444383 h 1046042"/>
              <a:gd name="connsiteX111" fmla="*/ 4730417 w 5217319"/>
              <a:gd name="connsiteY111" fmla="*/ 136478 h 1046042"/>
              <a:gd name="connsiteX112" fmla="*/ 4568591 w 5217319"/>
              <a:gd name="connsiteY112" fmla="*/ 308665 h 1046042"/>
              <a:gd name="connsiteX113" fmla="*/ 4730417 w 5217319"/>
              <a:gd name="connsiteY113" fmla="*/ 480853 h 1046042"/>
              <a:gd name="connsiteX114" fmla="*/ 4892242 w 5217319"/>
              <a:gd name="connsiteY114" fmla="*/ 308665 h 1046042"/>
              <a:gd name="connsiteX115" fmla="*/ 4730417 w 5217319"/>
              <a:gd name="connsiteY115" fmla="*/ 136478 h 1046042"/>
              <a:gd name="connsiteX116" fmla="*/ 5112481 w 5217319"/>
              <a:gd name="connsiteY116" fmla="*/ 136478 h 1046042"/>
              <a:gd name="connsiteX117" fmla="*/ 5020960 w 5217319"/>
              <a:gd name="connsiteY117" fmla="*/ 184819 h 1046042"/>
              <a:gd name="connsiteX118" fmla="*/ 5016964 w 5217319"/>
              <a:gd name="connsiteY118" fmla="*/ 184819 h 1046042"/>
              <a:gd name="connsiteX119" fmla="*/ 5016964 w 5217319"/>
              <a:gd name="connsiteY119" fmla="*/ 143126 h 1046042"/>
              <a:gd name="connsiteX120" fmla="*/ 4938668 w 5217319"/>
              <a:gd name="connsiteY120" fmla="*/ 143126 h 1046042"/>
              <a:gd name="connsiteX121" fmla="*/ 4938668 w 5217319"/>
              <a:gd name="connsiteY121" fmla="*/ 474205 h 1046042"/>
              <a:gd name="connsiteX122" fmla="*/ 5016964 w 5217319"/>
              <a:gd name="connsiteY122" fmla="*/ 474205 h 1046042"/>
              <a:gd name="connsiteX123" fmla="*/ 5016964 w 5217319"/>
              <a:gd name="connsiteY123" fmla="*/ 260229 h 1046042"/>
              <a:gd name="connsiteX124" fmla="*/ 5082608 w 5217319"/>
              <a:gd name="connsiteY124" fmla="*/ 182730 h 1046042"/>
              <a:gd name="connsiteX125" fmla="*/ 5139023 w 5217319"/>
              <a:gd name="connsiteY125" fmla="*/ 247597 h 1046042"/>
              <a:gd name="connsiteX126" fmla="*/ 5139023 w 5217319"/>
              <a:gd name="connsiteY126" fmla="*/ 474015 h 1046042"/>
              <a:gd name="connsiteX127" fmla="*/ 5217319 w 5217319"/>
              <a:gd name="connsiteY127" fmla="*/ 474015 h 1046042"/>
              <a:gd name="connsiteX128" fmla="*/ 5217319 w 5217319"/>
              <a:gd name="connsiteY128" fmla="*/ 247027 h 1046042"/>
              <a:gd name="connsiteX129" fmla="*/ 5112481 w 5217319"/>
              <a:gd name="connsiteY129" fmla="*/ 136478 h 1046042"/>
              <a:gd name="connsiteX130" fmla="*/ 307763 w 5217319"/>
              <a:gd name="connsiteY130" fmla="*/ 10637 h 1046042"/>
              <a:gd name="connsiteX131" fmla="*/ 225471 w 5217319"/>
              <a:gd name="connsiteY131" fmla="*/ 10637 h 1046042"/>
              <a:gd name="connsiteX132" fmla="*/ 225471 w 5217319"/>
              <a:gd name="connsiteY132" fmla="*/ 353018 h 1046042"/>
              <a:gd name="connsiteX133" fmla="*/ 153834 w 5217319"/>
              <a:gd name="connsiteY133" fmla="*/ 441724 h 1046042"/>
              <a:gd name="connsiteX134" fmla="*/ 82197 w 5217319"/>
              <a:gd name="connsiteY134" fmla="*/ 346370 h 1046042"/>
              <a:gd name="connsiteX135" fmla="*/ 82197 w 5217319"/>
              <a:gd name="connsiteY135" fmla="*/ 282832 h 1046042"/>
              <a:gd name="connsiteX136" fmla="*/ 0 w 5217319"/>
              <a:gd name="connsiteY136" fmla="*/ 303347 h 1046042"/>
              <a:gd name="connsiteX137" fmla="*/ 0 w 5217319"/>
              <a:gd name="connsiteY137" fmla="*/ 331839 h 1046042"/>
              <a:gd name="connsiteX138" fmla="*/ 153929 w 5217319"/>
              <a:gd name="connsiteY138" fmla="*/ 484842 h 1046042"/>
              <a:gd name="connsiteX139" fmla="*/ 307763 w 5217319"/>
              <a:gd name="connsiteY139" fmla="*/ 331839 h 1046042"/>
              <a:gd name="connsiteX140" fmla="*/ 307763 w 5217319"/>
              <a:gd name="connsiteY140" fmla="*/ 10637 h 1046042"/>
              <a:gd name="connsiteX141" fmla="*/ 802467 w 5217319"/>
              <a:gd name="connsiteY141" fmla="*/ 10637 h 1046042"/>
              <a:gd name="connsiteX142" fmla="*/ 724171 w 5217319"/>
              <a:gd name="connsiteY142" fmla="*/ 10637 h 1046042"/>
              <a:gd name="connsiteX143" fmla="*/ 724171 w 5217319"/>
              <a:gd name="connsiteY143" fmla="*/ 474110 h 1046042"/>
              <a:gd name="connsiteX144" fmla="*/ 802467 w 5217319"/>
              <a:gd name="connsiteY144" fmla="*/ 474110 h 1046042"/>
              <a:gd name="connsiteX145" fmla="*/ 802467 w 5217319"/>
              <a:gd name="connsiteY145" fmla="*/ 260229 h 1046042"/>
              <a:gd name="connsiteX146" fmla="*/ 868110 w 5217319"/>
              <a:gd name="connsiteY146" fmla="*/ 182730 h 1046042"/>
              <a:gd name="connsiteX147" fmla="*/ 924526 w 5217319"/>
              <a:gd name="connsiteY147" fmla="*/ 247597 h 1046042"/>
              <a:gd name="connsiteX148" fmla="*/ 924526 w 5217319"/>
              <a:gd name="connsiteY148" fmla="*/ 474015 h 1046042"/>
              <a:gd name="connsiteX149" fmla="*/ 1002822 w 5217319"/>
              <a:gd name="connsiteY149" fmla="*/ 474015 h 1046042"/>
              <a:gd name="connsiteX150" fmla="*/ 1002822 w 5217319"/>
              <a:gd name="connsiteY150" fmla="*/ 247027 h 1046042"/>
              <a:gd name="connsiteX151" fmla="*/ 897983 w 5217319"/>
              <a:gd name="connsiteY151" fmla="*/ 136478 h 1046042"/>
              <a:gd name="connsiteX152" fmla="*/ 806463 w 5217319"/>
              <a:gd name="connsiteY152" fmla="*/ 184819 h 1046042"/>
              <a:gd name="connsiteX153" fmla="*/ 802467 w 5217319"/>
              <a:gd name="connsiteY153" fmla="*/ 184819 h 1046042"/>
              <a:gd name="connsiteX154" fmla="*/ 802467 w 5217319"/>
              <a:gd name="connsiteY154" fmla="*/ 10637 h 1046042"/>
              <a:gd name="connsiteX155" fmla="*/ 3187225 w 5217319"/>
              <a:gd name="connsiteY155" fmla="*/ 10637 h 1046042"/>
              <a:gd name="connsiteX156" fmla="*/ 3105029 w 5217319"/>
              <a:gd name="connsiteY156" fmla="*/ 10637 h 1046042"/>
              <a:gd name="connsiteX157" fmla="*/ 3105029 w 5217319"/>
              <a:gd name="connsiteY157" fmla="*/ 353018 h 1046042"/>
              <a:gd name="connsiteX158" fmla="*/ 3033392 w 5217319"/>
              <a:gd name="connsiteY158" fmla="*/ 441724 h 1046042"/>
              <a:gd name="connsiteX159" fmla="*/ 2961755 w 5217319"/>
              <a:gd name="connsiteY159" fmla="*/ 346370 h 1046042"/>
              <a:gd name="connsiteX160" fmla="*/ 2961755 w 5217319"/>
              <a:gd name="connsiteY160" fmla="*/ 282832 h 1046042"/>
              <a:gd name="connsiteX161" fmla="*/ 2879558 w 5217319"/>
              <a:gd name="connsiteY161" fmla="*/ 303347 h 1046042"/>
              <a:gd name="connsiteX162" fmla="*/ 2879558 w 5217319"/>
              <a:gd name="connsiteY162" fmla="*/ 331839 h 1046042"/>
              <a:gd name="connsiteX163" fmla="*/ 3033487 w 5217319"/>
              <a:gd name="connsiteY163" fmla="*/ 484842 h 1046042"/>
              <a:gd name="connsiteX164" fmla="*/ 3187321 w 5217319"/>
              <a:gd name="connsiteY164" fmla="*/ 331839 h 1046042"/>
              <a:gd name="connsiteX165" fmla="*/ 3187321 w 5217319"/>
              <a:gd name="connsiteY165" fmla="*/ 10637 h 1046042"/>
              <a:gd name="connsiteX166" fmla="*/ 3681929 w 5217319"/>
              <a:gd name="connsiteY166" fmla="*/ 10637 h 1046042"/>
              <a:gd name="connsiteX167" fmla="*/ 3603633 w 5217319"/>
              <a:gd name="connsiteY167" fmla="*/ 10637 h 1046042"/>
              <a:gd name="connsiteX168" fmla="*/ 3603633 w 5217319"/>
              <a:gd name="connsiteY168" fmla="*/ 474110 h 1046042"/>
              <a:gd name="connsiteX169" fmla="*/ 3681929 w 5217319"/>
              <a:gd name="connsiteY169" fmla="*/ 474110 h 1046042"/>
              <a:gd name="connsiteX170" fmla="*/ 3681929 w 5217319"/>
              <a:gd name="connsiteY170" fmla="*/ 260229 h 1046042"/>
              <a:gd name="connsiteX171" fmla="*/ 3747573 w 5217319"/>
              <a:gd name="connsiteY171" fmla="*/ 182730 h 1046042"/>
              <a:gd name="connsiteX172" fmla="*/ 3803988 w 5217319"/>
              <a:gd name="connsiteY172" fmla="*/ 247597 h 1046042"/>
              <a:gd name="connsiteX173" fmla="*/ 3803988 w 5217319"/>
              <a:gd name="connsiteY173" fmla="*/ 474015 h 1046042"/>
              <a:gd name="connsiteX174" fmla="*/ 3882285 w 5217319"/>
              <a:gd name="connsiteY174" fmla="*/ 474015 h 1046042"/>
              <a:gd name="connsiteX175" fmla="*/ 3882285 w 5217319"/>
              <a:gd name="connsiteY175" fmla="*/ 247027 h 1046042"/>
              <a:gd name="connsiteX176" fmla="*/ 3777445 w 5217319"/>
              <a:gd name="connsiteY176" fmla="*/ 136478 h 1046042"/>
              <a:gd name="connsiteX177" fmla="*/ 3685925 w 5217319"/>
              <a:gd name="connsiteY177" fmla="*/ 184819 h 1046042"/>
              <a:gd name="connsiteX178" fmla="*/ 3681929 w 5217319"/>
              <a:gd name="connsiteY178" fmla="*/ 184819 h 1046042"/>
              <a:gd name="connsiteX179" fmla="*/ 3681929 w 5217319"/>
              <a:gd name="connsiteY179" fmla="*/ 10637 h 1046042"/>
              <a:gd name="connsiteX180" fmla="*/ 2595674 w 5217319"/>
              <a:gd name="connsiteY180" fmla="*/ 436405 h 1046042"/>
              <a:gd name="connsiteX181" fmla="*/ 2492832 w 5217319"/>
              <a:gd name="connsiteY181" fmla="*/ 329749 h 1046042"/>
              <a:gd name="connsiteX182" fmla="*/ 2533265 w 5217319"/>
              <a:gd name="connsiteY182" fmla="*/ 245698 h 1046042"/>
              <a:gd name="connsiteX183" fmla="*/ 2683198 w 5217319"/>
              <a:gd name="connsiteY183" fmla="*/ 409243 h 1046042"/>
              <a:gd name="connsiteX184" fmla="*/ 2595674 w 5217319"/>
              <a:gd name="connsiteY184" fmla="*/ 436405 h 1046042"/>
              <a:gd name="connsiteX185" fmla="*/ 2741611 w 5217319"/>
              <a:gd name="connsiteY185" fmla="*/ 354918 h 1046042"/>
              <a:gd name="connsiteX186" fmla="*/ 2611656 w 5217319"/>
              <a:gd name="connsiteY186" fmla="*/ 211887 h 1046042"/>
              <a:gd name="connsiteX187" fmla="*/ 2675968 w 5217319"/>
              <a:gd name="connsiteY187" fmla="*/ 199255 h 1046042"/>
              <a:gd name="connsiteX188" fmla="*/ 2762827 w 5217319"/>
              <a:gd name="connsiteY188" fmla="*/ 283972 h 1046042"/>
              <a:gd name="connsiteX189" fmla="*/ 2741611 w 5217319"/>
              <a:gd name="connsiteY189" fmla="*/ 354918 h 1046042"/>
              <a:gd name="connsiteX190" fmla="*/ 2593676 w 5217319"/>
              <a:gd name="connsiteY190" fmla="*/ 192702 h 1046042"/>
              <a:gd name="connsiteX191" fmla="*/ 2565135 w 5217319"/>
              <a:gd name="connsiteY191" fmla="*/ 160886 h 1046042"/>
              <a:gd name="connsiteX192" fmla="*/ 2532599 w 5217319"/>
              <a:gd name="connsiteY192" fmla="*/ 95354 h 1046042"/>
              <a:gd name="connsiteX193" fmla="*/ 2595579 w 5217319"/>
              <a:gd name="connsiteY193" fmla="*/ 35140 h 1046042"/>
              <a:gd name="connsiteX194" fmla="*/ 2657892 w 5217319"/>
              <a:gd name="connsiteY194" fmla="*/ 98678 h 1046042"/>
              <a:gd name="connsiteX195" fmla="*/ 2593676 w 5217319"/>
              <a:gd name="connsiteY195" fmla="*/ 192702 h 1046042"/>
              <a:gd name="connsiteX196" fmla="*/ 2597672 w 5217319"/>
              <a:gd name="connsiteY196" fmla="*/ 0 h 1046042"/>
              <a:gd name="connsiteX197" fmla="*/ 2461057 w 5217319"/>
              <a:gd name="connsiteY197" fmla="*/ 114539 h 1046042"/>
              <a:gd name="connsiteX198" fmla="*/ 2514143 w 5217319"/>
              <a:gd name="connsiteY198" fmla="*/ 225088 h 1046042"/>
              <a:gd name="connsiteX199" fmla="*/ 2514809 w 5217319"/>
              <a:gd name="connsiteY199" fmla="*/ 226418 h 1046042"/>
              <a:gd name="connsiteX200" fmla="*/ 2419959 w 5217319"/>
              <a:gd name="connsiteY200" fmla="*/ 359476 h 1046042"/>
              <a:gd name="connsiteX201" fmla="*/ 2553243 w 5217319"/>
              <a:gd name="connsiteY201" fmla="*/ 484652 h 1046042"/>
              <a:gd name="connsiteX202" fmla="*/ 2703177 w 5217319"/>
              <a:gd name="connsiteY202" fmla="*/ 430992 h 1046042"/>
              <a:gd name="connsiteX203" fmla="*/ 2742943 w 5217319"/>
              <a:gd name="connsiteY203" fmla="*/ 474015 h 1046042"/>
              <a:gd name="connsiteX204" fmla="*/ 2847117 w 5217319"/>
              <a:gd name="connsiteY204" fmla="*/ 474015 h 1046042"/>
              <a:gd name="connsiteX205" fmla="*/ 2847117 w 5217319"/>
              <a:gd name="connsiteY205" fmla="*/ 470691 h 1046042"/>
              <a:gd name="connsiteX206" fmla="*/ 2762256 w 5217319"/>
              <a:gd name="connsiteY206" fmla="*/ 377331 h 1046042"/>
              <a:gd name="connsiteX207" fmla="*/ 2818671 w 5217319"/>
              <a:gd name="connsiteY207" fmla="*/ 248167 h 1046042"/>
              <a:gd name="connsiteX208" fmla="*/ 2731812 w 5217319"/>
              <a:gd name="connsiteY208" fmla="*/ 164115 h 1046042"/>
              <a:gd name="connsiteX209" fmla="*/ 2652184 w 5217319"/>
              <a:gd name="connsiteY209" fmla="*/ 179976 h 1046042"/>
              <a:gd name="connsiteX210" fmla="*/ 2650852 w 5217319"/>
              <a:gd name="connsiteY210" fmla="*/ 177316 h 1046042"/>
              <a:gd name="connsiteX211" fmla="*/ 2722489 w 5217319"/>
              <a:gd name="connsiteY211" fmla="*/ 89940 h 1046042"/>
              <a:gd name="connsiteX212" fmla="*/ 2597672 w 5217319"/>
              <a:gd name="connsiteY212" fmla="*/ 0 h 1046042"/>
              <a:gd name="connsiteX213" fmla="*/ 612767 w 5217319"/>
              <a:gd name="connsiteY213" fmla="*/ 838050 h 1046042"/>
              <a:gd name="connsiteX214" fmla="*/ 702289 w 5217319"/>
              <a:gd name="connsiteY214" fmla="*/ 746685 h 1046042"/>
              <a:gd name="connsiteX215" fmla="*/ 782584 w 5217319"/>
              <a:gd name="connsiteY215" fmla="*/ 838050 h 1046042"/>
              <a:gd name="connsiteX216" fmla="*/ 612767 w 5217319"/>
              <a:gd name="connsiteY216" fmla="*/ 838050 h 1046042"/>
              <a:gd name="connsiteX217" fmla="*/ 702289 w 5217319"/>
              <a:gd name="connsiteY217" fmla="*/ 701667 h 1046042"/>
              <a:gd name="connsiteX218" fmla="*/ 553688 w 5217319"/>
              <a:gd name="connsiteY218" fmla="*/ 876514 h 1046042"/>
              <a:gd name="connsiteX219" fmla="*/ 702289 w 5217319"/>
              <a:gd name="connsiteY219" fmla="*/ 1046043 h 1046042"/>
              <a:gd name="connsiteX220" fmla="*/ 837572 w 5217319"/>
              <a:gd name="connsiteY220" fmla="*/ 938152 h 1046042"/>
              <a:gd name="connsiteX221" fmla="*/ 787150 w 5217319"/>
              <a:gd name="connsiteY221" fmla="*/ 924951 h 1046042"/>
              <a:gd name="connsiteX222" fmla="*/ 707522 w 5217319"/>
              <a:gd name="connsiteY222" fmla="*/ 999790 h 1046042"/>
              <a:gd name="connsiteX223" fmla="*/ 610674 w 5217319"/>
              <a:gd name="connsiteY223" fmla="*/ 877274 h 1046042"/>
              <a:gd name="connsiteX224" fmla="*/ 838143 w 5217319"/>
              <a:gd name="connsiteY224" fmla="*/ 877274 h 1046042"/>
              <a:gd name="connsiteX225" fmla="*/ 838143 w 5217319"/>
              <a:gd name="connsiteY225" fmla="*/ 858754 h 1046042"/>
              <a:gd name="connsiteX226" fmla="*/ 702289 w 5217319"/>
              <a:gd name="connsiteY226" fmla="*/ 701667 h 1046042"/>
              <a:gd name="connsiteX227" fmla="*/ 1610832 w 5217319"/>
              <a:gd name="connsiteY227" fmla="*/ 838050 h 1046042"/>
              <a:gd name="connsiteX228" fmla="*/ 1700355 w 5217319"/>
              <a:gd name="connsiteY228" fmla="*/ 746685 h 1046042"/>
              <a:gd name="connsiteX229" fmla="*/ 1780649 w 5217319"/>
              <a:gd name="connsiteY229" fmla="*/ 838050 h 1046042"/>
              <a:gd name="connsiteX230" fmla="*/ 1610832 w 5217319"/>
              <a:gd name="connsiteY230" fmla="*/ 838050 h 1046042"/>
              <a:gd name="connsiteX231" fmla="*/ 1700355 w 5217319"/>
              <a:gd name="connsiteY231" fmla="*/ 701667 h 1046042"/>
              <a:gd name="connsiteX232" fmla="*/ 1551753 w 5217319"/>
              <a:gd name="connsiteY232" fmla="*/ 876514 h 1046042"/>
              <a:gd name="connsiteX233" fmla="*/ 1700355 w 5217319"/>
              <a:gd name="connsiteY233" fmla="*/ 1046043 h 1046042"/>
              <a:gd name="connsiteX234" fmla="*/ 1835637 w 5217319"/>
              <a:gd name="connsiteY234" fmla="*/ 938152 h 1046042"/>
              <a:gd name="connsiteX235" fmla="*/ 1785215 w 5217319"/>
              <a:gd name="connsiteY235" fmla="*/ 924951 h 1046042"/>
              <a:gd name="connsiteX236" fmla="*/ 1705587 w 5217319"/>
              <a:gd name="connsiteY236" fmla="*/ 999790 h 1046042"/>
              <a:gd name="connsiteX237" fmla="*/ 1608739 w 5217319"/>
              <a:gd name="connsiteY237" fmla="*/ 877274 h 1046042"/>
              <a:gd name="connsiteX238" fmla="*/ 1836208 w 5217319"/>
              <a:gd name="connsiteY238" fmla="*/ 877274 h 1046042"/>
              <a:gd name="connsiteX239" fmla="*/ 1836208 w 5217319"/>
              <a:gd name="connsiteY239" fmla="*/ 858754 h 1046042"/>
              <a:gd name="connsiteX240" fmla="*/ 1700355 w 5217319"/>
              <a:gd name="connsiteY240" fmla="*/ 701667 h 1046042"/>
              <a:gd name="connsiteX241" fmla="*/ 2044555 w 5217319"/>
              <a:gd name="connsiteY241" fmla="*/ 701667 h 1046042"/>
              <a:gd name="connsiteX242" fmla="*/ 1891957 w 5217319"/>
              <a:gd name="connsiteY242" fmla="*/ 877179 h 1046042"/>
              <a:gd name="connsiteX243" fmla="*/ 2041891 w 5217319"/>
              <a:gd name="connsiteY243" fmla="*/ 1046043 h 1046042"/>
              <a:gd name="connsiteX244" fmla="*/ 2177839 w 5217319"/>
              <a:gd name="connsiteY244" fmla="*/ 928180 h 1046042"/>
              <a:gd name="connsiteX245" fmla="*/ 2125420 w 5217319"/>
              <a:gd name="connsiteY245" fmla="*/ 915549 h 1046042"/>
              <a:gd name="connsiteX246" fmla="*/ 2045791 w 5217319"/>
              <a:gd name="connsiteY246" fmla="*/ 998936 h 1046042"/>
              <a:gd name="connsiteX247" fmla="*/ 1949609 w 5217319"/>
              <a:gd name="connsiteY247" fmla="*/ 873095 h 1046042"/>
              <a:gd name="connsiteX248" fmla="*/ 2043127 w 5217319"/>
              <a:gd name="connsiteY248" fmla="*/ 748584 h 1046042"/>
              <a:gd name="connsiteX249" fmla="*/ 2125420 w 5217319"/>
              <a:gd name="connsiteY249" fmla="*/ 828078 h 1046042"/>
              <a:gd name="connsiteX250" fmla="*/ 2177839 w 5217319"/>
              <a:gd name="connsiteY250" fmla="*/ 815446 h 1046042"/>
              <a:gd name="connsiteX251" fmla="*/ 2044555 w 5217319"/>
              <a:gd name="connsiteY251" fmla="*/ 701667 h 1046042"/>
              <a:gd name="connsiteX252" fmla="*/ 477580 w 5217319"/>
              <a:gd name="connsiteY252" fmla="*/ 575827 h 1046042"/>
              <a:gd name="connsiteX253" fmla="*/ 390055 w 5217319"/>
              <a:gd name="connsiteY253" fmla="*/ 575827 h 1046042"/>
              <a:gd name="connsiteX254" fmla="*/ 252775 w 5217319"/>
              <a:gd name="connsiteY254" fmla="*/ 949264 h 1046042"/>
              <a:gd name="connsiteX255" fmla="*/ 114828 w 5217319"/>
              <a:gd name="connsiteY255" fmla="*/ 575827 h 1046042"/>
              <a:gd name="connsiteX256" fmla="*/ 23213 w 5217319"/>
              <a:gd name="connsiteY256" fmla="*/ 575827 h 1046042"/>
              <a:gd name="connsiteX257" fmla="*/ 23213 w 5217319"/>
              <a:gd name="connsiteY257" fmla="*/ 1039300 h 1046042"/>
              <a:gd name="connsiteX258" fmla="*/ 80865 w 5217319"/>
              <a:gd name="connsiteY258" fmla="*/ 1039300 h 1046042"/>
              <a:gd name="connsiteX259" fmla="*/ 80865 w 5217319"/>
              <a:gd name="connsiteY259" fmla="*/ 640124 h 1046042"/>
              <a:gd name="connsiteX260" fmla="*/ 228801 w 5217319"/>
              <a:gd name="connsiteY260" fmla="*/ 1039395 h 1046042"/>
              <a:gd name="connsiteX261" fmla="*/ 273229 w 5217319"/>
              <a:gd name="connsiteY261" fmla="*/ 1039395 h 1046042"/>
              <a:gd name="connsiteX262" fmla="*/ 419832 w 5217319"/>
              <a:gd name="connsiteY262" fmla="*/ 639459 h 1046042"/>
              <a:gd name="connsiteX263" fmla="*/ 419832 w 5217319"/>
              <a:gd name="connsiteY263" fmla="*/ 1039395 h 1046042"/>
              <a:gd name="connsiteX264" fmla="*/ 477580 w 5217319"/>
              <a:gd name="connsiteY264" fmla="*/ 1039395 h 1046042"/>
              <a:gd name="connsiteX265" fmla="*/ 477580 w 5217319"/>
              <a:gd name="connsiteY265" fmla="*/ 575827 h 1046042"/>
              <a:gd name="connsiteX266" fmla="*/ 1042494 w 5217319"/>
              <a:gd name="connsiteY266" fmla="*/ 999031 h 1046042"/>
              <a:gd name="connsiteX267" fmla="*/ 951639 w 5217319"/>
              <a:gd name="connsiteY267" fmla="*/ 873855 h 1046042"/>
              <a:gd name="connsiteX268" fmla="*/ 1042494 w 5217319"/>
              <a:gd name="connsiteY268" fmla="*/ 748679 h 1046042"/>
              <a:gd name="connsiteX269" fmla="*/ 1133348 w 5217319"/>
              <a:gd name="connsiteY269" fmla="*/ 873855 h 1046042"/>
              <a:gd name="connsiteX270" fmla="*/ 1042494 w 5217319"/>
              <a:gd name="connsiteY270" fmla="*/ 999031 h 1046042"/>
              <a:gd name="connsiteX271" fmla="*/ 1187099 w 5217319"/>
              <a:gd name="connsiteY271" fmla="*/ 575827 h 1046042"/>
              <a:gd name="connsiteX272" fmla="*/ 1132111 w 5217319"/>
              <a:gd name="connsiteY272" fmla="*/ 575827 h 1046042"/>
              <a:gd name="connsiteX273" fmla="*/ 1132111 w 5217319"/>
              <a:gd name="connsiteY273" fmla="*/ 771853 h 1046042"/>
              <a:gd name="connsiteX274" fmla="*/ 1033265 w 5217319"/>
              <a:gd name="connsiteY274" fmla="*/ 701667 h 1046042"/>
              <a:gd name="connsiteX275" fmla="*/ 893987 w 5217319"/>
              <a:gd name="connsiteY275" fmla="*/ 875849 h 1046042"/>
              <a:gd name="connsiteX276" fmla="*/ 1028604 w 5217319"/>
              <a:gd name="connsiteY276" fmla="*/ 1046043 h 1046042"/>
              <a:gd name="connsiteX277" fmla="*/ 1132111 w 5217319"/>
              <a:gd name="connsiteY277" fmla="*/ 972533 h 1046042"/>
              <a:gd name="connsiteX278" fmla="*/ 1132111 w 5217319"/>
              <a:gd name="connsiteY278" fmla="*/ 997701 h 1046042"/>
              <a:gd name="connsiteX279" fmla="*/ 1135441 w 5217319"/>
              <a:gd name="connsiteY279" fmla="*/ 1039395 h 1046042"/>
              <a:gd name="connsiteX280" fmla="*/ 1191190 w 5217319"/>
              <a:gd name="connsiteY280" fmla="*/ 1039395 h 1046042"/>
              <a:gd name="connsiteX281" fmla="*/ 1187194 w 5217319"/>
              <a:gd name="connsiteY281" fmla="*/ 970538 h 1046042"/>
              <a:gd name="connsiteX282" fmla="*/ 1187194 w 5217319"/>
              <a:gd name="connsiteY282" fmla="*/ 575827 h 1046042"/>
              <a:gd name="connsiteX283" fmla="*/ 1604934 w 5217319"/>
              <a:gd name="connsiteY283" fmla="*/ 575827 h 1046042"/>
              <a:gd name="connsiteX284" fmla="*/ 1246749 w 5217319"/>
              <a:gd name="connsiteY284" fmla="*/ 575827 h 1046042"/>
              <a:gd name="connsiteX285" fmla="*/ 1246749 w 5217319"/>
              <a:gd name="connsiteY285" fmla="*/ 624169 h 1046042"/>
              <a:gd name="connsiteX286" fmla="*/ 1397349 w 5217319"/>
              <a:gd name="connsiteY286" fmla="*/ 624169 h 1046042"/>
              <a:gd name="connsiteX287" fmla="*/ 1397349 w 5217319"/>
              <a:gd name="connsiteY287" fmla="*/ 1039395 h 1046042"/>
              <a:gd name="connsiteX288" fmla="*/ 1455096 w 5217319"/>
              <a:gd name="connsiteY288" fmla="*/ 1039395 h 1046042"/>
              <a:gd name="connsiteX289" fmla="*/ 1455096 w 5217319"/>
              <a:gd name="connsiteY289" fmla="*/ 624169 h 1046042"/>
              <a:gd name="connsiteX290" fmla="*/ 1605029 w 5217319"/>
              <a:gd name="connsiteY290" fmla="*/ 624169 h 1046042"/>
              <a:gd name="connsiteX291" fmla="*/ 1605029 w 5217319"/>
              <a:gd name="connsiteY291" fmla="*/ 575827 h 1046042"/>
              <a:gd name="connsiteX292" fmla="*/ 2295902 w 5217319"/>
              <a:gd name="connsiteY292" fmla="*/ 575827 h 1046042"/>
              <a:gd name="connsiteX293" fmla="*/ 2240819 w 5217319"/>
              <a:gd name="connsiteY293" fmla="*/ 575827 h 1046042"/>
              <a:gd name="connsiteX294" fmla="*/ 2240819 w 5217319"/>
              <a:gd name="connsiteY294" fmla="*/ 1039300 h 1046042"/>
              <a:gd name="connsiteX295" fmla="*/ 2295902 w 5217319"/>
              <a:gd name="connsiteY295" fmla="*/ 1039300 h 1046042"/>
              <a:gd name="connsiteX296" fmla="*/ 2295902 w 5217319"/>
              <a:gd name="connsiteY296" fmla="*/ 821524 h 1046042"/>
              <a:gd name="connsiteX297" fmla="*/ 2368205 w 5217319"/>
              <a:gd name="connsiteY297" fmla="*/ 744026 h 1046042"/>
              <a:gd name="connsiteX298" fmla="*/ 2439842 w 5217319"/>
              <a:gd name="connsiteY298" fmla="*/ 821524 h 1046042"/>
              <a:gd name="connsiteX299" fmla="*/ 2439842 w 5217319"/>
              <a:gd name="connsiteY299" fmla="*/ 1039395 h 1046042"/>
              <a:gd name="connsiteX300" fmla="*/ 2494925 w 5217319"/>
              <a:gd name="connsiteY300" fmla="*/ 1039395 h 1046042"/>
              <a:gd name="connsiteX301" fmla="*/ 2494925 w 5217319"/>
              <a:gd name="connsiteY301" fmla="*/ 810317 h 1046042"/>
              <a:gd name="connsiteX302" fmla="*/ 2388088 w 5217319"/>
              <a:gd name="connsiteY302" fmla="*/ 701762 h 1046042"/>
              <a:gd name="connsiteX303" fmla="*/ 2295902 w 5217319"/>
              <a:gd name="connsiteY303" fmla="*/ 759411 h 1046042"/>
              <a:gd name="connsiteX304" fmla="*/ 2295902 w 5217319"/>
              <a:gd name="connsiteY304" fmla="*/ 575827 h 1046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Lst>
            <a:rect l="l" t="t" r="r" b="b"/>
            <a:pathLst>
              <a:path w="5217319" h="1046042">
                <a:moveTo>
                  <a:pt x="515919" y="444383"/>
                </a:moveTo>
                <a:cubicBezTo>
                  <a:pt x="464831" y="444383"/>
                  <a:pt x="436291" y="396041"/>
                  <a:pt x="436291" y="308665"/>
                </a:cubicBezTo>
                <a:cubicBezTo>
                  <a:pt x="436291" y="219960"/>
                  <a:pt x="464831" y="172948"/>
                  <a:pt x="515919" y="172948"/>
                </a:cubicBezTo>
                <a:cubicBezTo>
                  <a:pt x="567007" y="172948"/>
                  <a:pt x="595547" y="220624"/>
                  <a:pt x="595547" y="308665"/>
                </a:cubicBezTo>
                <a:cubicBezTo>
                  <a:pt x="595547" y="397371"/>
                  <a:pt x="567007" y="444383"/>
                  <a:pt x="515919" y="444383"/>
                </a:cubicBezTo>
                <a:moveTo>
                  <a:pt x="515919" y="136478"/>
                </a:moveTo>
                <a:cubicBezTo>
                  <a:pt x="411746" y="136478"/>
                  <a:pt x="354094" y="213976"/>
                  <a:pt x="354094" y="308665"/>
                </a:cubicBezTo>
                <a:cubicBezTo>
                  <a:pt x="354094" y="403354"/>
                  <a:pt x="411841" y="480853"/>
                  <a:pt x="515919" y="480853"/>
                </a:cubicBezTo>
                <a:cubicBezTo>
                  <a:pt x="620092" y="480853"/>
                  <a:pt x="677744" y="403354"/>
                  <a:pt x="677744" y="308665"/>
                </a:cubicBezTo>
                <a:cubicBezTo>
                  <a:pt x="677840" y="213881"/>
                  <a:pt x="620092" y="136478"/>
                  <a:pt x="515919" y="136478"/>
                </a:cubicBezTo>
                <a:moveTo>
                  <a:pt x="1239519" y="136478"/>
                </a:moveTo>
                <a:cubicBezTo>
                  <a:pt x="1190429" y="136478"/>
                  <a:pt x="1163220" y="157657"/>
                  <a:pt x="1147999" y="184819"/>
                </a:cubicBezTo>
                <a:lnTo>
                  <a:pt x="1144003" y="184819"/>
                </a:lnTo>
                <a:lnTo>
                  <a:pt x="1144003" y="143126"/>
                </a:lnTo>
                <a:lnTo>
                  <a:pt x="1065707" y="143126"/>
                </a:lnTo>
                <a:lnTo>
                  <a:pt x="1065707" y="474205"/>
                </a:lnTo>
                <a:lnTo>
                  <a:pt x="1144003" y="474205"/>
                </a:lnTo>
                <a:lnTo>
                  <a:pt x="1144003" y="260229"/>
                </a:lnTo>
                <a:cubicBezTo>
                  <a:pt x="1144003" y="211222"/>
                  <a:pt x="1169214" y="182730"/>
                  <a:pt x="1209646" y="182730"/>
                </a:cubicBezTo>
                <a:cubicBezTo>
                  <a:pt x="1248747" y="182730"/>
                  <a:pt x="1266062" y="208563"/>
                  <a:pt x="1266062" y="247597"/>
                </a:cubicBezTo>
                <a:lnTo>
                  <a:pt x="1266062" y="474015"/>
                </a:lnTo>
                <a:lnTo>
                  <a:pt x="1344358" y="474015"/>
                </a:lnTo>
                <a:lnTo>
                  <a:pt x="1344358" y="247027"/>
                </a:lnTo>
                <a:cubicBezTo>
                  <a:pt x="1344263" y="178836"/>
                  <a:pt x="1308492" y="136478"/>
                  <a:pt x="1239519" y="136478"/>
                </a:cubicBezTo>
                <a:moveTo>
                  <a:pt x="1521976" y="136478"/>
                </a:moveTo>
                <a:cubicBezTo>
                  <a:pt x="1449673" y="136478"/>
                  <a:pt x="1395256" y="166964"/>
                  <a:pt x="1395256" y="231831"/>
                </a:cubicBezTo>
                <a:cubicBezTo>
                  <a:pt x="1395256" y="286821"/>
                  <a:pt x="1433024" y="316548"/>
                  <a:pt x="1475550" y="327185"/>
                </a:cubicBezTo>
                <a:lnTo>
                  <a:pt x="1541859" y="343711"/>
                </a:lnTo>
                <a:cubicBezTo>
                  <a:pt x="1576964" y="352353"/>
                  <a:pt x="1592947" y="364890"/>
                  <a:pt x="1592947" y="392717"/>
                </a:cubicBezTo>
                <a:cubicBezTo>
                  <a:pt x="1592947" y="426528"/>
                  <a:pt x="1569068" y="445713"/>
                  <a:pt x="1527303" y="445713"/>
                </a:cubicBezTo>
                <a:cubicBezTo>
                  <a:pt x="1482209" y="445713"/>
                  <a:pt x="1458996" y="423869"/>
                  <a:pt x="1451671" y="368879"/>
                </a:cubicBezTo>
                <a:lnTo>
                  <a:pt x="1381366" y="388728"/>
                </a:lnTo>
                <a:cubicBezTo>
                  <a:pt x="1385361" y="445713"/>
                  <a:pt x="1438447" y="480758"/>
                  <a:pt x="1518646" y="480758"/>
                </a:cubicBezTo>
                <a:cubicBezTo>
                  <a:pt x="1608168" y="480758"/>
                  <a:pt x="1656592" y="439064"/>
                  <a:pt x="1656592" y="372868"/>
                </a:cubicBezTo>
                <a:cubicBezTo>
                  <a:pt x="1656592" y="310660"/>
                  <a:pt x="1613496" y="284827"/>
                  <a:pt x="1568402" y="273525"/>
                </a:cubicBezTo>
                <a:lnTo>
                  <a:pt x="1504756" y="257664"/>
                </a:lnTo>
                <a:cubicBezTo>
                  <a:pt x="1472886" y="249686"/>
                  <a:pt x="1458996" y="235155"/>
                  <a:pt x="1458996" y="213976"/>
                </a:cubicBezTo>
                <a:cubicBezTo>
                  <a:pt x="1458996" y="187479"/>
                  <a:pt x="1481543" y="171618"/>
                  <a:pt x="1515411" y="171618"/>
                </a:cubicBezTo>
                <a:cubicBezTo>
                  <a:pt x="1555178" y="171618"/>
                  <a:pt x="1579723" y="193462"/>
                  <a:pt x="1583053" y="235155"/>
                </a:cubicBezTo>
                <a:lnTo>
                  <a:pt x="1649362" y="215306"/>
                </a:lnTo>
                <a:cubicBezTo>
                  <a:pt x="1641371" y="168864"/>
                  <a:pt x="1595611" y="136478"/>
                  <a:pt x="1521976" y="136478"/>
                </a:cubicBezTo>
                <a:moveTo>
                  <a:pt x="1850954" y="444383"/>
                </a:moveTo>
                <a:cubicBezTo>
                  <a:pt x="1799866" y="444383"/>
                  <a:pt x="1771326" y="396041"/>
                  <a:pt x="1771326" y="308665"/>
                </a:cubicBezTo>
                <a:cubicBezTo>
                  <a:pt x="1771326" y="219960"/>
                  <a:pt x="1799866" y="172948"/>
                  <a:pt x="1850954" y="172948"/>
                </a:cubicBezTo>
                <a:cubicBezTo>
                  <a:pt x="1902042" y="172948"/>
                  <a:pt x="1930582" y="220624"/>
                  <a:pt x="1930582" y="308665"/>
                </a:cubicBezTo>
                <a:cubicBezTo>
                  <a:pt x="1930487" y="397371"/>
                  <a:pt x="1902042" y="444383"/>
                  <a:pt x="1850954" y="444383"/>
                </a:cubicBezTo>
                <a:moveTo>
                  <a:pt x="1850954" y="136478"/>
                </a:moveTo>
                <a:cubicBezTo>
                  <a:pt x="1746781" y="136478"/>
                  <a:pt x="1689129" y="213976"/>
                  <a:pt x="1689129" y="308665"/>
                </a:cubicBezTo>
                <a:cubicBezTo>
                  <a:pt x="1689129" y="403354"/>
                  <a:pt x="1746876" y="480853"/>
                  <a:pt x="1850954" y="480853"/>
                </a:cubicBezTo>
                <a:cubicBezTo>
                  <a:pt x="1955127" y="480853"/>
                  <a:pt x="2012779" y="403354"/>
                  <a:pt x="2012779" y="308665"/>
                </a:cubicBezTo>
                <a:cubicBezTo>
                  <a:pt x="2012779" y="213881"/>
                  <a:pt x="1955032" y="136478"/>
                  <a:pt x="1850954" y="136478"/>
                </a:cubicBezTo>
                <a:moveTo>
                  <a:pt x="2232923" y="136478"/>
                </a:moveTo>
                <a:cubicBezTo>
                  <a:pt x="2183833" y="136478"/>
                  <a:pt x="2156624" y="157657"/>
                  <a:pt x="2141402" y="184819"/>
                </a:cubicBezTo>
                <a:lnTo>
                  <a:pt x="2137407" y="184819"/>
                </a:lnTo>
                <a:lnTo>
                  <a:pt x="2137407" y="143126"/>
                </a:lnTo>
                <a:lnTo>
                  <a:pt x="2059110" y="143126"/>
                </a:lnTo>
                <a:lnTo>
                  <a:pt x="2059110" y="474205"/>
                </a:lnTo>
                <a:lnTo>
                  <a:pt x="2137407" y="474205"/>
                </a:lnTo>
                <a:lnTo>
                  <a:pt x="2137407" y="260229"/>
                </a:lnTo>
                <a:cubicBezTo>
                  <a:pt x="2137407" y="211222"/>
                  <a:pt x="2162618" y="182730"/>
                  <a:pt x="2203050" y="182730"/>
                </a:cubicBezTo>
                <a:cubicBezTo>
                  <a:pt x="2242151" y="182730"/>
                  <a:pt x="2259465" y="208563"/>
                  <a:pt x="2259465" y="247597"/>
                </a:cubicBezTo>
                <a:lnTo>
                  <a:pt x="2259465" y="474015"/>
                </a:lnTo>
                <a:lnTo>
                  <a:pt x="2337762" y="474015"/>
                </a:lnTo>
                <a:lnTo>
                  <a:pt x="2337762" y="247027"/>
                </a:lnTo>
                <a:cubicBezTo>
                  <a:pt x="2337762" y="178836"/>
                  <a:pt x="2301896" y="136478"/>
                  <a:pt x="2232923" y="136478"/>
                </a:cubicBezTo>
                <a:moveTo>
                  <a:pt x="3395477" y="444383"/>
                </a:moveTo>
                <a:cubicBezTo>
                  <a:pt x="3344389" y="444383"/>
                  <a:pt x="3315849" y="396041"/>
                  <a:pt x="3315849" y="308665"/>
                </a:cubicBezTo>
                <a:cubicBezTo>
                  <a:pt x="3315849" y="219960"/>
                  <a:pt x="3344389" y="172948"/>
                  <a:pt x="3395477" y="172948"/>
                </a:cubicBezTo>
                <a:cubicBezTo>
                  <a:pt x="3446565" y="172948"/>
                  <a:pt x="3475105" y="220624"/>
                  <a:pt x="3475105" y="308665"/>
                </a:cubicBezTo>
                <a:cubicBezTo>
                  <a:pt x="3475105" y="397371"/>
                  <a:pt x="3446565" y="444383"/>
                  <a:pt x="3395477" y="444383"/>
                </a:cubicBezTo>
                <a:moveTo>
                  <a:pt x="3395477" y="136478"/>
                </a:moveTo>
                <a:cubicBezTo>
                  <a:pt x="3291304" y="136478"/>
                  <a:pt x="3233652" y="213976"/>
                  <a:pt x="3233652" y="308665"/>
                </a:cubicBezTo>
                <a:cubicBezTo>
                  <a:pt x="3233652" y="403354"/>
                  <a:pt x="3291399" y="480853"/>
                  <a:pt x="3395477" y="480853"/>
                </a:cubicBezTo>
                <a:cubicBezTo>
                  <a:pt x="3499650" y="480853"/>
                  <a:pt x="3557302" y="403354"/>
                  <a:pt x="3557302" y="308665"/>
                </a:cubicBezTo>
                <a:cubicBezTo>
                  <a:pt x="3557302" y="213881"/>
                  <a:pt x="3499650" y="136478"/>
                  <a:pt x="3395477" y="136478"/>
                </a:cubicBezTo>
                <a:moveTo>
                  <a:pt x="4118981" y="136478"/>
                </a:moveTo>
                <a:cubicBezTo>
                  <a:pt x="4069892" y="136478"/>
                  <a:pt x="4042683" y="157657"/>
                  <a:pt x="4027461" y="184819"/>
                </a:cubicBezTo>
                <a:lnTo>
                  <a:pt x="4023466" y="184819"/>
                </a:lnTo>
                <a:lnTo>
                  <a:pt x="4023466" y="143126"/>
                </a:lnTo>
                <a:lnTo>
                  <a:pt x="3945169" y="143126"/>
                </a:lnTo>
                <a:lnTo>
                  <a:pt x="3945169" y="474205"/>
                </a:lnTo>
                <a:lnTo>
                  <a:pt x="4023466" y="474205"/>
                </a:lnTo>
                <a:lnTo>
                  <a:pt x="4023466" y="260229"/>
                </a:lnTo>
                <a:cubicBezTo>
                  <a:pt x="4023466" y="211222"/>
                  <a:pt x="4048677" y="182730"/>
                  <a:pt x="4089109" y="182730"/>
                </a:cubicBezTo>
                <a:cubicBezTo>
                  <a:pt x="4128210" y="182730"/>
                  <a:pt x="4145524" y="208563"/>
                  <a:pt x="4145524" y="247597"/>
                </a:cubicBezTo>
                <a:lnTo>
                  <a:pt x="4145524" y="474015"/>
                </a:lnTo>
                <a:lnTo>
                  <a:pt x="4223821" y="474015"/>
                </a:lnTo>
                <a:lnTo>
                  <a:pt x="4223821" y="247027"/>
                </a:lnTo>
                <a:cubicBezTo>
                  <a:pt x="4223821" y="178836"/>
                  <a:pt x="4187955" y="136478"/>
                  <a:pt x="4118981" y="136478"/>
                </a:cubicBezTo>
                <a:moveTo>
                  <a:pt x="4401534" y="136478"/>
                </a:moveTo>
                <a:cubicBezTo>
                  <a:pt x="4329231" y="136478"/>
                  <a:pt x="4274813" y="166964"/>
                  <a:pt x="4274813" y="231831"/>
                </a:cubicBezTo>
                <a:cubicBezTo>
                  <a:pt x="4274813" y="286821"/>
                  <a:pt x="4312582" y="316548"/>
                  <a:pt x="4355108" y="327185"/>
                </a:cubicBezTo>
                <a:lnTo>
                  <a:pt x="4421417" y="343711"/>
                </a:lnTo>
                <a:cubicBezTo>
                  <a:pt x="4456522" y="352353"/>
                  <a:pt x="4472505" y="364890"/>
                  <a:pt x="4472505" y="392717"/>
                </a:cubicBezTo>
                <a:cubicBezTo>
                  <a:pt x="4472505" y="426528"/>
                  <a:pt x="4448626" y="445713"/>
                  <a:pt x="4406861" y="445713"/>
                </a:cubicBezTo>
                <a:cubicBezTo>
                  <a:pt x="4361767" y="445713"/>
                  <a:pt x="4338554" y="423869"/>
                  <a:pt x="4331229" y="368879"/>
                </a:cubicBezTo>
                <a:lnTo>
                  <a:pt x="4260924" y="388728"/>
                </a:lnTo>
                <a:cubicBezTo>
                  <a:pt x="4264919" y="445713"/>
                  <a:pt x="4318005" y="480758"/>
                  <a:pt x="4398204" y="480758"/>
                </a:cubicBezTo>
                <a:cubicBezTo>
                  <a:pt x="4487726" y="480758"/>
                  <a:pt x="4536150" y="439064"/>
                  <a:pt x="4536150" y="372868"/>
                </a:cubicBezTo>
                <a:cubicBezTo>
                  <a:pt x="4536150" y="310660"/>
                  <a:pt x="4493054" y="284827"/>
                  <a:pt x="4447960" y="273525"/>
                </a:cubicBezTo>
                <a:lnTo>
                  <a:pt x="4384314" y="257664"/>
                </a:lnTo>
                <a:cubicBezTo>
                  <a:pt x="4352444" y="249686"/>
                  <a:pt x="4338554" y="235155"/>
                  <a:pt x="4338554" y="213976"/>
                </a:cubicBezTo>
                <a:cubicBezTo>
                  <a:pt x="4338554" y="187479"/>
                  <a:pt x="4361101" y="171618"/>
                  <a:pt x="4394969" y="171618"/>
                </a:cubicBezTo>
                <a:cubicBezTo>
                  <a:pt x="4434736" y="171618"/>
                  <a:pt x="4459281" y="193462"/>
                  <a:pt x="4462610" y="235155"/>
                </a:cubicBezTo>
                <a:lnTo>
                  <a:pt x="4528920" y="215306"/>
                </a:lnTo>
                <a:cubicBezTo>
                  <a:pt x="4520929" y="168864"/>
                  <a:pt x="4475168" y="136478"/>
                  <a:pt x="4401534" y="136478"/>
                </a:cubicBezTo>
                <a:moveTo>
                  <a:pt x="4730417" y="444383"/>
                </a:moveTo>
                <a:cubicBezTo>
                  <a:pt x="4679329" y="444383"/>
                  <a:pt x="4650788" y="396041"/>
                  <a:pt x="4650788" y="308665"/>
                </a:cubicBezTo>
                <a:cubicBezTo>
                  <a:pt x="4650788" y="219960"/>
                  <a:pt x="4679329" y="172948"/>
                  <a:pt x="4730417" y="172948"/>
                </a:cubicBezTo>
                <a:cubicBezTo>
                  <a:pt x="4781504" y="172948"/>
                  <a:pt x="4810045" y="220624"/>
                  <a:pt x="4810045" y="308665"/>
                </a:cubicBezTo>
                <a:cubicBezTo>
                  <a:pt x="4810045" y="397371"/>
                  <a:pt x="4781504" y="444383"/>
                  <a:pt x="4730417" y="444383"/>
                </a:cubicBezTo>
                <a:moveTo>
                  <a:pt x="4730417" y="136478"/>
                </a:moveTo>
                <a:cubicBezTo>
                  <a:pt x="4626243" y="136478"/>
                  <a:pt x="4568591" y="213976"/>
                  <a:pt x="4568591" y="308665"/>
                </a:cubicBezTo>
                <a:cubicBezTo>
                  <a:pt x="4568591" y="403354"/>
                  <a:pt x="4626243" y="480853"/>
                  <a:pt x="4730417" y="480853"/>
                </a:cubicBezTo>
                <a:cubicBezTo>
                  <a:pt x="4834590" y="480853"/>
                  <a:pt x="4892242" y="403354"/>
                  <a:pt x="4892242" y="308665"/>
                </a:cubicBezTo>
                <a:cubicBezTo>
                  <a:pt x="4892242" y="213881"/>
                  <a:pt x="4834590" y="136478"/>
                  <a:pt x="4730417" y="136478"/>
                </a:cubicBezTo>
                <a:moveTo>
                  <a:pt x="5112481" y="136478"/>
                </a:moveTo>
                <a:cubicBezTo>
                  <a:pt x="5063390" y="136478"/>
                  <a:pt x="5036182" y="157657"/>
                  <a:pt x="5020960" y="184819"/>
                </a:cubicBezTo>
                <a:lnTo>
                  <a:pt x="5016964" y="184819"/>
                </a:lnTo>
                <a:lnTo>
                  <a:pt x="5016964" y="143126"/>
                </a:lnTo>
                <a:lnTo>
                  <a:pt x="4938668" y="143126"/>
                </a:lnTo>
                <a:lnTo>
                  <a:pt x="4938668" y="474205"/>
                </a:lnTo>
                <a:lnTo>
                  <a:pt x="5016964" y="474205"/>
                </a:lnTo>
                <a:lnTo>
                  <a:pt x="5016964" y="260229"/>
                </a:lnTo>
                <a:cubicBezTo>
                  <a:pt x="5016964" y="211222"/>
                  <a:pt x="5042175" y="182730"/>
                  <a:pt x="5082608" y="182730"/>
                </a:cubicBezTo>
                <a:cubicBezTo>
                  <a:pt x="5121708" y="182730"/>
                  <a:pt x="5139023" y="208563"/>
                  <a:pt x="5139023" y="247597"/>
                </a:cubicBezTo>
                <a:lnTo>
                  <a:pt x="5139023" y="474015"/>
                </a:lnTo>
                <a:lnTo>
                  <a:pt x="5217319" y="474015"/>
                </a:lnTo>
                <a:lnTo>
                  <a:pt x="5217319" y="247027"/>
                </a:lnTo>
                <a:cubicBezTo>
                  <a:pt x="5217225" y="178836"/>
                  <a:pt x="5181454" y="136478"/>
                  <a:pt x="5112481" y="136478"/>
                </a:cubicBezTo>
                <a:moveTo>
                  <a:pt x="307763" y="10637"/>
                </a:moveTo>
                <a:lnTo>
                  <a:pt x="225471" y="10637"/>
                </a:lnTo>
                <a:lnTo>
                  <a:pt x="225471" y="353018"/>
                </a:lnTo>
                <a:cubicBezTo>
                  <a:pt x="225471" y="408673"/>
                  <a:pt x="204256" y="441724"/>
                  <a:pt x="153834" y="441724"/>
                </a:cubicBezTo>
                <a:cubicBezTo>
                  <a:pt x="104078" y="441724"/>
                  <a:pt x="82197" y="406678"/>
                  <a:pt x="82197" y="346370"/>
                </a:cubicBezTo>
                <a:lnTo>
                  <a:pt x="82197" y="282832"/>
                </a:lnTo>
                <a:lnTo>
                  <a:pt x="0" y="303347"/>
                </a:lnTo>
                <a:lnTo>
                  <a:pt x="0" y="331839"/>
                </a:lnTo>
                <a:cubicBezTo>
                  <a:pt x="0" y="418550"/>
                  <a:pt x="43096" y="484842"/>
                  <a:pt x="153929" y="484842"/>
                </a:cubicBezTo>
                <a:cubicBezTo>
                  <a:pt x="264667" y="484842"/>
                  <a:pt x="307763" y="418645"/>
                  <a:pt x="307763" y="331839"/>
                </a:cubicBezTo>
                <a:lnTo>
                  <a:pt x="307763" y="10637"/>
                </a:lnTo>
                <a:moveTo>
                  <a:pt x="802467" y="10637"/>
                </a:moveTo>
                <a:lnTo>
                  <a:pt x="724171" y="10637"/>
                </a:lnTo>
                <a:lnTo>
                  <a:pt x="724171" y="474110"/>
                </a:lnTo>
                <a:lnTo>
                  <a:pt x="802467" y="474110"/>
                </a:lnTo>
                <a:lnTo>
                  <a:pt x="802467" y="260229"/>
                </a:lnTo>
                <a:cubicBezTo>
                  <a:pt x="802467" y="211222"/>
                  <a:pt x="827678" y="182730"/>
                  <a:pt x="868110" y="182730"/>
                </a:cubicBezTo>
                <a:cubicBezTo>
                  <a:pt x="907211" y="182730"/>
                  <a:pt x="924526" y="208563"/>
                  <a:pt x="924526" y="247597"/>
                </a:cubicBezTo>
                <a:lnTo>
                  <a:pt x="924526" y="474015"/>
                </a:lnTo>
                <a:lnTo>
                  <a:pt x="1002822" y="474015"/>
                </a:lnTo>
                <a:lnTo>
                  <a:pt x="1002822" y="247027"/>
                </a:lnTo>
                <a:cubicBezTo>
                  <a:pt x="1002822" y="178836"/>
                  <a:pt x="966956" y="136478"/>
                  <a:pt x="897983" y="136478"/>
                </a:cubicBezTo>
                <a:cubicBezTo>
                  <a:pt x="848893" y="136478"/>
                  <a:pt x="821684" y="157657"/>
                  <a:pt x="806463" y="184819"/>
                </a:cubicBezTo>
                <a:lnTo>
                  <a:pt x="802467" y="184819"/>
                </a:lnTo>
                <a:lnTo>
                  <a:pt x="802467" y="10637"/>
                </a:lnTo>
                <a:moveTo>
                  <a:pt x="3187225" y="10637"/>
                </a:moveTo>
                <a:lnTo>
                  <a:pt x="3105029" y="10637"/>
                </a:lnTo>
                <a:lnTo>
                  <a:pt x="3105029" y="353018"/>
                </a:lnTo>
                <a:cubicBezTo>
                  <a:pt x="3105029" y="408673"/>
                  <a:pt x="3083813" y="441724"/>
                  <a:pt x="3033392" y="441724"/>
                </a:cubicBezTo>
                <a:cubicBezTo>
                  <a:pt x="2983636" y="441724"/>
                  <a:pt x="2961755" y="406678"/>
                  <a:pt x="2961755" y="346370"/>
                </a:cubicBezTo>
                <a:lnTo>
                  <a:pt x="2961755" y="282832"/>
                </a:lnTo>
                <a:lnTo>
                  <a:pt x="2879558" y="303347"/>
                </a:lnTo>
                <a:lnTo>
                  <a:pt x="2879558" y="331839"/>
                </a:lnTo>
                <a:cubicBezTo>
                  <a:pt x="2879558" y="418550"/>
                  <a:pt x="2922654" y="484842"/>
                  <a:pt x="3033487" y="484842"/>
                </a:cubicBezTo>
                <a:cubicBezTo>
                  <a:pt x="3144320" y="484842"/>
                  <a:pt x="3187321" y="418645"/>
                  <a:pt x="3187321" y="331839"/>
                </a:cubicBezTo>
                <a:lnTo>
                  <a:pt x="3187321" y="10637"/>
                </a:lnTo>
                <a:moveTo>
                  <a:pt x="3681929" y="10637"/>
                </a:moveTo>
                <a:lnTo>
                  <a:pt x="3603633" y="10637"/>
                </a:lnTo>
                <a:lnTo>
                  <a:pt x="3603633" y="474110"/>
                </a:lnTo>
                <a:lnTo>
                  <a:pt x="3681929" y="474110"/>
                </a:lnTo>
                <a:lnTo>
                  <a:pt x="3681929" y="260229"/>
                </a:lnTo>
                <a:cubicBezTo>
                  <a:pt x="3681929" y="211222"/>
                  <a:pt x="3707141" y="182730"/>
                  <a:pt x="3747573" y="182730"/>
                </a:cubicBezTo>
                <a:cubicBezTo>
                  <a:pt x="3786674" y="182730"/>
                  <a:pt x="3803988" y="208563"/>
                  <a:pt x="3803988" y="247597"/>
                </a:cubicBezTo>
                <a:lnTo>
                  <a:pt x="3803988" y="474015"/>
                </a:lnTo>
                <a:lnTo>
                  <a:pt x="3882285" y="474015"/>
                </a:lnTo>
                <a:lnTo>
                  <a:pt x="3882285" y="247027"/>
                </a:lnTo>
                <a:cubicBezTo>
                  <a:pt x="3882285" y="178836"/>
                  <a:pt x="3846514" y="136478"/>
                  <a:pt x="3777445" y="136478"/>
                </a:cubicBezTo>
                <a:cubicBezTo>
                  <a:pt x="3728356" y="136478"/>
                  <a:pt x="3701147" y="157657"/>
                  <a:pt x="3685925" y="184819"/>
                </a:cubicBezTo>
                <a:lnTo>
                  <a:pt x="3681929" y="184819"/>
                </a:lnTo>
                <a:lnTo>
                  <a:pt x="3681929" y="10637"/>
                </a:lnTo>
                <a:moveTo>
                  <a:pt x="2595674" y="436405"/>
                </a:moveTo>
                <a:cubicBezTo>
                  <a:pt x="2532028" y="436405"/>
                  <a:pt x="2492832" y="384739"/>
                  <a:pt x="2492832" y="329749"/>
                </a:cubicBezTo>
                <a:cubicBezTo>
                  <a:pt x="2492832" y="295274"/>
                  <a:pt x="2508054" y="263553"/>
                  <a:pt x="2533265" y="245698"/>
                </a:cubicBezTo>
                <a:lnTo>
                  <a:pt x="2683198" y="409243"/>
                </a:lnTo>
                <a:cubicBezTo>
                  <a:pt x="2655419" y="425768"/>
                  <a:pt x="2624214" y="436405"/>
                  <a:pt x="2595674" y="436405"/>
                </a:cubicBezTo>
                <a:moveTo>
                  <a:pt x="2741611" y="354918"/>
                </a:moveTo>
                <a:lnTo>
                  <a:pt x="2611656" y="211887"/>
                </a:lnTo>
                <a:cubicBezTo>
                  <a:pt x="2634870" y="202579"/>
                  <a:pt x="2657417" y="199255"/>
                  <a:pt x="2675968" y="199255"/>
                </a:cubicBezTo>
                <a:cubicBezTo>
                  <a:pt x="2729719" y="199255"/>
                  <a:pt x="2762827" y="230407"/>
                  <a:pt x="2762827" y="283972"/>
                </a:cubicBezTo>
                <a:cubicBezTo>
                  <a:pt x="2762827" y="307905"/>
                  <a:pt x="2756167" y="332409"/>
                  <a:pt x="2741611" y="354918"/>
                </a:cubicBezTo>
                <a:moveTo>
                  <a:pt x="2593676" y="192702"/>
                </a:moveTo>
                <a:lnTo>
                  <a:pt x="2565135" y="160886"/>
                </a:lnTo>
                <a:cubicBezTo>
                  <a:pt x="2539925" y="133058"/>
                  <a:pt x="2532599" y="115868"/>
                  <a:pt x="2532599" y="95354"/>
                </a:cubicBezTo>
                <a:cubicBezTo>
                  <a:pt x="2532599" y="56984"/>
                  <a:pt x="2557144" y="35140"/>
                  <a:pt x="2595579" y="35140"/>
                </a:cubicBezTo>
                <a:cubicBezTo>
                  <a:pt x="2634679" y="35140"/>
                  <a:pt x="2657892" y="57649"/>
                  <a:pt x="2657892" y="98678"/>
                </a:cubicBezTo>
                <a:cubicBezTo>
                  <a:pt x="2657988" y="136478"/>
                  <a:pt x="2639436" y="172188"/>
                  <a:pt x="2593676" y="192702"/>
                </a:cubicBezTo>
                <a:moveTo>
                  <a:pt x="2597672" y="0"/>
                </a:moveTo>
                <a:cubicBezTo>
                  <a:pt x="2506151" y="0"/>
                  <a:pt x="2461057" y="51001"/>
                  <a:pt x="2461057" y="114539"/>
                </a:cubicBezTo>
                <a:cubicBezTo>
                  <a:pt x="2461057" y="148919"/>
                  <a:pt x="2475613" y="183395"/>
                  <a:pt x="2514143" y="225088"/>
                </a:cubicBezTo>
                <a:lnTo>
                  <a:pt x="2514809" y="226418"/>
                </a:lnTo>
                <a:cubicBezTo>
                  <a:pt x="2449831" y="257569"/>
                  <a:pt x="2419959" y="307905"/>
                  <a:pt x="2419959" y="359476"/>
                </a:cubicBezTo>
                <a:cubicBezTo>
                  <a:pt x="2419959" y="427668"/>
                  <a:pt x="2472378" y="484652"/>
                  <a:pt x="2553243" y="484652"/>
                </a:cubicBezTo>
                <a:cubicBezTo>
                  <a:pt x="2599670" y="484652"/>
                  <a:pt x="2654087" y="465467"/>
                  <a:pt x="2703177" y="430992"/>
                </a:cubicBezTo>
                <a:lnTo>
                  <a:pt x="2742943" y="474015"/>
                </a:lnTo>
                <a:lnTo>
                  <a:pt x="2847117" y="474015"/>
                </a:lnTo>
                <a:lnTo>
                  <a:pt x="2847117" y="470691"/>
                </a:lnTo>
                <a:lnTo>
                  <a:pt x="2762256" y="377331"/>
                </a:lnTo>
                <a:cubicBezTo>
                  <a:pt x="2798122" y="334973"/>
                  <a:pt x="2818671" y="288626"/>
                  <a:pt x="2818671" y="248167"/>
                </a:cubicBezTo>
                <a:cubicBezTo>
                  <a:pt x="2818671" y="197831"/>
                  <a:pt x="2784803" y="164115"/>
                  <a:pt x="2731812" y="164115"/>
                </a:cubicBezTo>
                <a:cubicBezTo>
                  <a:pt x="2703938" y="164115"/>
                  <a:pt x="2672733" y="172093"/>
                  <a:pt x="2652184" y="179976"/>
                </a:cubicBezTo>
                <a:lnTo>
                  <a:pt x="2650852" y="177316"/>
                </a:lnTo>
                <a:cubicBezTo>
                  <a:pt x="2701274" y="150154"/>
                  <a:pt x="2722489" y="124986"/>
                  <a:pt x="2722489" y="89940"/>
                </a:cubicBezTo>
                <a:cubicBezTo>
                  <a:pt x="2722394" y="39794"/>
                  <a:pt x="2677300" y="0"/>
                  <a:pt x="2597672" y="0"/>
                </a:cubicBezTo>
                <a:moveTo>
                  <a:pt x="612767" y="838050"/>
                </a:moveTo>
                <a:cubicBezTo>
                  <a:pt x="620092" y="779831"/>
                  <a:pt x="649870" y="746685"/>
                  <a:pt x="702289" y="746685"/>
                </a:cubicBezTo>
                <a:cubicBezTo>
                  <a:pt x="752045" y="746685"/>
                  <a:pt x="781252" y="776507"/>
                  <a:pt x="782584" y="838050"/>
                </a:cubicBezTo>
                <a:lnTo>
                  <a:pt x="612767" y="838050"/>
                </a:lnTo>
                <a:moveTo>
                  <a:pt x="702289" y="701667"/>
                </a:moveTo>
                <a:cubicBezTo>
                  <a:pt x="614765" y="701667"/>
                  <a:pt x="553688" y="763210"/>
                  <a:pt x="553688" y="876514"/>
                </a:cubicBezTo>
                <a:cubicBezTo>
                  <a:pt x="553688" y="985069"/>
                  <a:pt x="610103" y="1046043"/>
                  <a:pt x="702289" y="1046043"/>
                </a:cubicBezTo>
                <a:cubicBezTo>
                  <a:pt x="777922" y="1046043"/>
                  <a:pt x="825680" y="1003020"/>
                  <a:pt x="837572" y="938152"/>
                </a:cubicBezTo>
                <a:lnTo>
                  <a:pt x="787150" y="924951"/>
                </a:lnTo>
                <a:cubicBezTo>
                  <a:pt x="778493" y="980606"/>
                  <a:pt x="748715" y="999790"/>
                  <a:pt x="707522" y="999790"/>
                </a:cubicBezTo>
                <a:cubicBezTo>
                  <a:pt x="641878" y="999790"/>
                  <a:pt x="612672" y="951449"/>
                  <a:pt x="610674" y="877274"/>
                </a:cubicBezTo>
                <a:lnTo>
                  <a:pt x="838143" y="877274"/>
                </a:lnTo>
                <a:lnTo>
                  <a:pt x="838143" y="858754"/>
                </a:lnTo>
                <a:cubicBezTo>
                  <a:pt x="838333" y="742696"/>
                  <a:pt x="775258" y="701667"/>
                  <a:pt x="702289" y="701667"/>
                </a:cubicBezTo>
                <a:moveTo>
                  <a:pt x="1610832" y="838050"/>
                </a:moveTo>
                <a:cubicBezTo>
                  <a:pt x="1618158" y="779831"/>
                  <a:pt x="1647935" y="746685"/>
                  <a:pt x="1700355" y="746685"/>
                </a:cubicBezTo>
                <a:cubicBezTo>
                  <a:pt x="1750111" y="746685"/>
                  <a:pt x="1779317" y="776507"/>
                  <a:pt x="1780649" y="838050"/>
                </a:cubicBezTo>
                <a:lnTo>
                  <a:pt x="1610832" y="838050"/>
                </a:lnTo>
                <a:moveTo>
                  <a:pt x="1700355" y="701667"/>
                </a:moveTo>
                <a:cubicBezTo>
                  <a:pt x="1612830" y="701667"/>
                  <a:pt x="1551753" y="763210"/>
                  <a:pt x="1551753" y="876514"/>
                </a:cubicBezTo>
                <a:cubicBezTo>
                  <a:pt x="1551753" y="985069"/>
                  <a:pt x="1608168" y="1046043"/>
                  <a:pt x="1700355" y="1046043"/>
                </a:cubicBezTo>
                <a:cubicBezTo>
                  <a:pt x="1775987" y="1046043"/>
                  <a:pt x="1823745" y="1003020"/>
                  <a:pt x="1835637" y="938152"/>
                </a:cubicBezTo>
                <a:lnTo>
                  <a:pt x="1785215" y="924951"/>
                </a:lnTo>
                <a:cubicBezTo>
                  <a:pt x="1776558" y="980606"/>
                  <a:pt x="1746781" y="999790"/>
                  <a:pt x="1705587" y="999790"/>
                </a:cubicBezTo>
                <a:cubicBezTo>
                  <a:pt x="1639944" y="999790"/>
                  <a:pt x="1610737" y="951449"/>
                  <a:pt x="1608739" y="877274"/>
                </a:cubicBezTo>
                <a:lnTo>
                  <a:pt x="1836208" y="877274"/>
                </a:lnTo>
                <a:lnTo>
                  <a:pt x="1836208" y="858754"/>
                </a:lnTo>
                <a:cubicBezTo>
                  <a:pt x="1836398" y="742696"/>
                  <a:pt x="1773323" y="701667"/>
                  <a:pt x="1700355" y="701667"/>
                </a:cubicBezTo>
                <a:moveTo>
                  <a:pt x="2044555" y="701667"/>
                </a:moveTo>
                <a:cubicBezTo>
                  <a:pt x="1953700" y="701667"/>
                  <a:pt x="1891957" y="765205"/>
                  <a:pt x="1891957" y="877179"/>
                </a:cubicBezTo>
                <a:cubicBezTo>
                  <a:pt x="1891957" y="987064"/>
                  <a:pt x="1952273" y="1046043"/>
                  <a:pt x="2041891" y="1046043"/>
                </a:cubicBezTo>
                <a:cubicBezTo>
                  <a:pt x="2122851" y="1046043"/>
                  <a:pt x="2168611" y="996371"/>
                  <a:pt x="2177839" y="928180"/>
                </a:cubicBezTo>
                <a:lnTo>
                  <a:pt x="2125420" y="915549"/>
                </a:lnTo>
                <a:cubicBezTo>
                  <a:pt x="2116096" y="977756"/>
                  <a:pt x="2089554" y="998936"/>
                  <a:pt x="2045791" y="998936"/>
                </a:cubicBezTo>
                <a:cubicBezTo>
                  <a:pt x="1982146" y="998936"/>
                  <a:pt x="1949609" y="952588"/>
                  <a:pt x="1949609" y="873095"/>
                </a:cubicBezTo>
                <a:cubicBezTo>
                  <a:pt x="1949609" y="790278"/>
                  <a:pt x="1984144" y="748584"/>
                  <a:pt x="2043127" y="748584"/>
                </a:cubicBezTo>
                <a:cubicBezTo>
                  <a:pt x="2084892" y="748584"/>
                  <a:pt x="2115430" y="769099"/>
                  <a:pt x="2125420" y="828078"/>
                </a:cubicBezTo>
                <a:lnTo>
                  <a:pt x="2177839" y="815446"/>
                </a:lnTo>
                <a:cubicBezTo>
                  <a:pt x="2168611" y="748015"/>
                  <a:pt x="2122851" y="701667"/>
                  <a:pt x="2044555" y="701667"/>
                </a:cubicBezTo>
                <a:moveTo>
                  <a:pt x="477580" y="575827"/>
                </a:moveTo>
                <a:lnTo>
                  <a:pt x="390055" y="575827"/>
                </a:lnTo>
                <a:lnTo>
                  <a:pt x="252775" y="949264"/>
                </a:lnTo>
                <a:lnTo>
                  <a:pt x="114828" y="575827"/>
                </a:lnTo>
                <a:lnTo>
                  <a:pt x="23213" y="575827"/>
                </a:lnTo>
                <a:lnTo>
                  <a:pt x="23213" y="1039300"/>
                </a:lnTo>
                <a:lnTo>
                  <a:pt x="80865" y="1039300"/>
                </a:lnTo>
                <a:lnTo>
                  <a:pt x="80865" y="640124"/>
                </a:lnTo>
                <a:lnTo>
                  <a:pt x="228801" y="1039395"/>
                </a:lnTo>
                <a:lnTo>
                  <a:pt x="273229" y="1039395"/>
                </a:lnTo>
                <a:lnTo>
                  <a:pt x="419832" y="639459"/>
                </a:lnTo>
                <a:lnTo>
                  <a:pt x="419832" y="1039395"/>
                </a:lnTo>
                <a:lnTo>
                  <a:pt x="477580" y="1039395"/>
                </a:lnTo>
                <a:lnTo>
                  <a:pt x="477580" y="575827"/>
                </a:lnTo>
                <a:moveTo>
                  <a:pt x="1042494" y="999031"/>
                </a:moveTo>
                <a:cubicBezTo>
                  <a:pt x="988076" y="999031"/>
                  <a:pt x="951639" y="959996"/>
                  <a:pt x="951639" y="873855"/>
                </a:cubicBezTo>
                <a:cubicBezTo>
                  <a:pt x="951639" y="787144"/>
                  <a:pt x="988076" y="748679"/>
                  <a:pt x="1042494" y="748679"/>
                </a:cubicBezTo>
                <a:cubicBezTo>
                  <a:pt x="1096911" y="748679"/>
                  <a:pt x="1133348" y="787049"/>
                  <a:pt x="1133348" y="873855"/>
                </a:cubicBezTo>
                <a:cubicBezTo>
                  <a:pt x="1133348" y="959901"/>
                  <a:pt x="1096911" y="999031"/>
                  <a:pt x="1042494" y="999031"/>
                </a:cubicBezTo>
                <a:moveTo>
                  <a:pt x="1187099" y="575827"/>
                </a:moveTo>
                <a:lnTo>
                  <a:pt x="1132111" y="575827"/>
                </a:lnTo>
                <a:lnTo>
                  <a:pt x="1132111" y="771853"/>
                </a:lnTo>
                <a:cubicBezTo>
                  <a:pt x="1120124" y="735383"/>
                  <a:pt x="1091013" y="701667"/>
                  <a:pt x="1033265" y="701667"/>
                </a:cubicBezTo>
                <a:cubicBezTo>
                  <a:pt x="958965" y="701667"/>
                  <a:pt x="893987" y="759981"/>
                  <a:pt x="893987" y="875849"/>
                </a:cubicBezTo>
                <a:cubicBezTo>
                  <a:pt x="893987" y="993047"/>
                  <a:pt x="958965" y="1046043"/>
                  <a:pt x="1028604" y="1046043"/>
                </a:cubicBezTo>
                <a:cubicBezTo>
                  <a:pt x="1081023" y="1046043"/>
                  <a:pt x="1119458" y="1015556"/>
                  <a:pt x="1132111" y="972533"/>
                </a:cubicBezTo>
                <a:lnTo>
                  <a:pt x="1132111" y="997701"/>
                </a:lnTo>
                <a:cubicBezTo>
                  <a:pt x="1132111" y="1012897"/>
                  <a:pt x="1133443" y="1029517"/>
                  <a:pt x="1135441" y="1039395"/>
                </a:cubicBezTo>
                <a:lnTo>
                  <a:pt x="1191190" y="1039395"/>
                </a:lnTo>
                <a:cubicBezTo>
                  <a:pt x="1188526" y="1023534"/>
                  <a:pt x="1187194" y="1000360"/>
                  <a:pt x="1187194" y="970538"/>
                </a:cubicBezTo>
                <a:lnTo>
                  <a:pt x="1187194" y="575827"/>
                </a:lnTo>
                <a:moveTo>
                  <a:pt x="1604934" y="575827"/>
                </a:moveTo>
                <a:lnTo>
                  <a:pt x="1246749" y="575827"/>
                </a:lnTo>
                <a:lnTo>
                  <a:pt x="1246749" y="624169"/>
                </a:lnTo>
                <a:lnTo>
                  <a:pt x="1397349" y="624169"/>
                </a:lnTo>
                <a:lnTo>
                  <a:pt x="1397349" y="1039395"/>
                </a:lnTo>
                <a:lnTo>
                  <a:pt x="1455096" y="1039395"/>
                </a:lnTo>
                <a:lnTo>
                  <a:pt x="1455096" y="624169"/>
                </a:lnTo>
                <a:lnTo>
                  <a:pt x="1605029" y="624169"/>
                </a:lnTo>
                <a:lnTo>
                  <a:pt x="1605029" y="575827"/>
                </a:lnTo>
                <a:moveTo>
                  <a:pt x="2295902" y="575827"/>
                </a:moveTo>
                <a:lnTo>
                  <a:pt x="2240819" y="575827"/>
                </a:lnTo>
                <a:lnTo>
                  <a:pt x="2240819" y="1039300"/>
                </a:lnTo>
                <a:lnTo>
                  <a:pt x="2295902" y="1039300"/>
                </a:lnTo>
                <a:lnTo>
                  <a:pt x="2295902" y="821524"/>
                </a:lnTo>
                <a:cubicBezTo>
                  <a:pt x="2295902" y="775177"/>
                  <a:pt x="2319115" y="744026"/>
                  <a:pt x="2368205" y="744026"/>
                </a:cubicBezTo>
                <a:cubicBezTo>
                  <a:pt x="2416629" y="744026"/>
                  <a:pt x="2439842" y="775177"/>
                  <a:pt x="2439842" y="821524"/>
                </a:cubicBezTo>
                <a:lnTo>
                  <a:pt x="2439842" y="1039395"/>
                </a:lnTo>
                <a:lnTo>
                  <a:pt x="2494925" y="1039395"/>
                </a:lnTo>
                <a:lnTo>
                  <a:pt x="2494925" y="810317"/>
                </a:lnTo>
                <a:cubicBezTo>
                  <a:pt x="2494925" y="748110"/>
                  <a:pt x="2456491" y="701762"/>
                  <a:pt x="2388088" y="701762"/>
                </a:cubicBezTo>
                <a:cubicBezTo>
                  <a:pt x="2342328" y="701762"/>
                  <a:pt x="2308460" y="722277"/>
                  <a:pt x="2295902" y="759411"/>
                </a:cubicBezTo>
                <a:lnTo>
                  <a:pt x="2295902" y="575827"/>
                </a:lnTo>
              </a:path>
            </a:pathLst>
          </a:custGeom>
          <a:solidFill>
            <a:schemeClr val="accent1"/>
          </a:solidFill>
          <a:ln w="9508" cap="flat">
            <a:noFill/>
            <a:prstDash val="solid"/>
            <a:miter/>
          </a:ln>
        </p:spPr>
        <p:txBody>
          <a:bodyPr rtlCol="0" anchor="ctr"/>
          <a:lstStyle/>
          <a:p>
            <a:endParaRPr lang="en-US"/>
          </a:p>
        </p:txBody>
      </p:sp>
      <p:pic>
        <p:nvPicPr>
          <p:cNvPr id="4" name="Graphic 3">
            <a:extLst>
              <a:ext uri="{FF2B5EF4-FFF2-40B4-BE49-F238E27FC236}">
                <a16:creationId xmlns:a16="http://schemas.microsoft.com/office/drawing/2014/main" id="{F5DF868F-9D06-401D-E913-A8E3DC2505C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02725" y="6155627"/>
            <a:ext cx="804671" cy="402336"/>
          </a:xfrm>
          <a:prstGeom prst="rect">
            <a:avLst/>
          </a:prstGeom>
        </p:spPr>
      </p:pic>
    </p:spTree>
    <p:extLst>
      <p:ext uri="{BB962C8B-B14F-4D97-AF65-F5344CB8AC3E}">
        <p14:creationId xmlns:p14="http://schemas.microsoft.com/office/powerpoint/2010/main" val="13396724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98086-AFB5-441C-511F-F08D95F867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1EE913-48D1-BB0A-E70E-B4FFAF1423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A3FA51-3B28-A284-EB1B-4B6AE772AF6F}"/>
              </a:ext>
            </a:extLst>
          </p:cNvPr>
          <p:cNvSpPr>
            <a:spLocks noGrp="1"/>
          </p:cNvSpPr>
          <p:nvPr>
            <p:ph type="dt" sz="half" idx="10"/>
          </p:nvPr>
        </p:nvSpPr>
        <p:spPr/>
        <p:txBody>
          <a:bodyPr/>
          <a:lstStyle/>
          <a:p>
            <a:fld id="{1BA0A3A2-36CC-F24B-9ECB-8DF5AB3F6D28}" type="datetimeFigureOut">
              <a:rPr lang="en-US" smtClean="0"/>
              <a:t>10/21/26</a:t>
            </a:fld>
            <a:endParaRPr lang="en-US"/>
          </a:p>
        </p:txBody>
      </p:sp>
      <p:sp>
        <p:nvSpPr>
          <p:cNvPr id="5" name="Footer Placeholder 4">
            <a:extLst>
              <a:ext uri="{FF2B5EF4-FFF2-40B4-BE49-F238E27FC236}">
                <a16:creationId xmlns:a16="http://schemas.microsoft.com/office/drawing/2014/main" id="{2109670E-5BEF-D080-BE0A-69ED50DDB2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F4C2D5-E213-125E-E10B-D0989BCADD1B}"/>
              </a:ext>
            </a:extLst>
          </p:cNvPr>
          <p:cNvSpPr>
            <a:spLocks noGrp="1"/>
          </p:cNvSpPr>
          <p:nvPr>
            <p:ph type="sldNum" sz="quarter" idx="12"/>
          </p:nvPr>
        </p:nvSpPr>
        <p:spPr/>
        <p:txBody>
          <a:bodyPr/>
          <a:lstStyle/>
          <a:p>
            <a:fld id="{850749F2-D4D0-1242-9B7E-4D3C6551E19C}" type="slidenum">
              <a:rPr lang="en-US" smtClean="0"/>
              <a:t>‹#›</a:t>
            </a:fld>
            <a:endParaRPr lang="en-US"/>
          </a:p>
        </p:txBody>
      </p:sp>
    </p:spTree>
    <p:extLst>
      <p:ext uri="{BB962C8B-B14F-4D97-AF65-F5344CB8AC3E}">
        <p14:creationId xmlns:p14="http://schemas.microsoft.com/office/powerpoint/2010/main" val="14244843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14C93-1322-72AE-3665-468EF90F23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5A2CA4-23E9-DC51-D193-98984043D1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6D775D-352D-0942-CE37-BA3FC286E754}"/>
              </a:ext>
            </a:extLst>
          </p:cNvPr>
          <p:cNvSpPr>
            <a:spLocks noGrp="1"/>
          </p:cNvSpPr>
          <p:nvPr>
            <p:ph type="dt" sz="half" idx="10"/>
          </p:nvPr>
        </p:nvSpPr>
        <p:spPr/>
        <p:txBody>
          <a:bodyPr/>
          <a:lstStyle/>
          <a:p>
            <a:fld id="{1BA0A3A2-36CC-F24B-9ECB-8DF5AB3F6D28}" type="datetimeFigureOut">
              <a:rPr lang="en-US" smtClean="0"/>
              <a:t>10/21/26</a:t>
            </a:fld>
            <a:endParaRPr lang="en-US"/>
          </a:p>
        </p:txBody>
      </p:sp>
      <p:sp>
        <p:nvSpPr>
          <p:cNvPr id="5" name="Footer Placeholder 4">
            <a:extLst>
              <a:ext uri="{FF2B5EF4-FFF2-40B4-BE49-F238E27FC236}">
                <a16:creationId xmlns:a16="http://schemas.microsoft.com/office/drawing/2014/main" id="{A45CD767-F0AD-1268-2BAE-7B52671CB3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4A16F-EB88-F74E-70D9-172779F5ECE2}"/>
              </a:ext>
            </a:extLst>
          </p:cNvPr>
          <p:cNvSpPr>
            <a:spLocks noGrp="1"/>
          </p:cNvSpPr>
          <p:nvPr>
            <p:ph type="sldNum" sz="quarter" idx="12"/>
          </p:nvPr>
        </p:nvSpPr>
        <p:spPr/>
        <p:txBody>
          <a:bodyPr/>
          <a:lstStyle/>
          <a:p>
            <a:fld id="{850749F2-D4D0-1242-9B7E-4D3C6551E19C}" type="slidenum">
              <a:rPr lang="en-US" smtClean="0"/>
              <a:t>‹#›</a:t>
            </a:fld>
            <a:endParaRPr lang="en-US"/>
          </a:p>
        </p:txBody>
      </p:sp>
    </p:spTree>
    <p:extLst>
      <p:ext uri="{BB962C8B-B14F-4D97-AF65-F5344CB8AC3E}">
        <p14:creationId xmlns:p14="http://schemas.microsoft.com/office/powerpoint/2010/main" val="10650812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95A89-B00C-2DFE-53C0-04AC67167A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B906B2-16EB-748E-BA30-62B545C716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CFFB11-91ED-FEA7-77EE-7FE08938E223}"/>
              </a:ext>
            </a:extLst>
          </p:cNvPr>
          <p:cNvSpPr>
            <a:spLocks noGrp="1"/>
          </p:cNvSpPr>
          <p:nvPr>
            <p:ph type="dt" sz="half" idx="10"/>
          </p:nvPr>
        </p:nvSpPr>
        <p:spPr/>
        <p:txBody>
          <a:bodyPr/>
          <a:lstStyle/>
          <a:p>
            <a:fld id="{1BA0A3A2-36CC-F24B-9ECB-8DF5AB3F6D28}" type="datetimeFigureOut">
              <a:rPr lang="en-US" smtClean="0"/>
              <a:t>10/21/26</a:t>
            </a:fld>
            <a:endParaRPr lang="en-US"/>
          </a:p>
        </p:txBody>
      </p:sp>
      <p:sp>
        <p:nvSpPr>
          <p:cNvPr id="5" name="Footer Placeholder 4">
            <a:extLst>
              <a:ext uri="{FF2B5EF4-FFF2-40B4-BE49-F238E27FC236}">
                <a16:creationId xmlns:a16="http://schemas.microsoft.com/office/drawing/2014/main" id="{0EB6CB01-9254-44AD-A812-BE3913249D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2D5CEE-B65F-F3B0-15D6-F207269899C6}"/>
              </a:ext>
            </a:extLst>
          </p:cNvPr>
          <p:cNvSpPr>
            <a:spLocks noGrp="1"/>
          </p:cNvSpPr>
          <p:nvPr>
            <p:ph type="sldNum" sz="quarter" idx="12"/>
          </p:nvPr>
        </p:nvSpPr>
        <p:spPr/>
        <p:txBody>
          <a:bodyPr/>
          <a:lstStyle/>
          <a:p>
            <a:fld id="{850749F2-D4D0-1242-9B7E-4D3C6551E19C}" type="slidenum">
              <a:rPr lang="en-US" smtClean="0"/>
              <a:t>‹#›</a:t>
            </a:fld>
            <a:endParaRPr lang="en-US"/>
          </a:p>
        </p:txBody>
      </p:sp>
    </p:spTree>
    <p:extLst>
      <p:ext uri="{BB962C8B-B14F-4D97-AF65-F5344CB8AC3E}">
        <p14:creationId xmlns:p14="http://schemas.microsoft.com/office/powerpoint/2010/main" val="3137640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CBD66-CC31-F86D-7CED-3B7DD7AC2B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B564F3-470D-6261-A700-4004090523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7515DA-D69B-767F-8C13-511D5FB438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DC7272-3CA3-6E5D-919A-F34F19C5C164}"/>
              </a:ext>
            </a:extLst>
          </p:cNvPr>
          <p:cNvSpPr>
            <a:spLocks noGrp="1"/>
          </p:cNvSpPr>
          <p:nvPr>
            <p:ph type="dt" sz="half" idx="10"/>
          </p:nvPr>
        </p:nvSpPr>
        <p:spPr/>
        <p:txBody>
          <a:bodyPr/>
          <a:lstStyle/>
          <a:p>
            <a:fld id="{1BA0A3A2-36CC-F24B-9ECB-8DF5AB3F6D28}" type="datetimeFigureOut">
              <a:rPr lang="en-US" smtClean="0"/>
              <a:t>10/21/26</a:t>
            </a:fld>
            <a:endParaRPr lang="en-US"/>
          </a:p>
        </p:txBody>
      </p:sp>
      <p:sp>
        <p:nvSpPr>
          <p:cNvPr id="6" name="Footer Placeholder 5">
            <a:extLst>
              <a:ext uri="{FF2B5EF4-FFF2-40B4-BE49-F238E27FC236}">
                <a16:creationId xmlns:a16="http://schemas.microsoft.com/office/drawing/2014/main" id="{CAEB53DF-CB5B-4127-7DE4-5C2F4354F4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C5E8C0-F50A-E316-9E52-789D5FF9C087}"/>
              </a:ext>
            </a:extLst>
          </p:cNvPr>
          <p:cNvSpPr>
            <a:spLocks noGrp="1"/>
          </p:cNvSpPr>
          <p:nvPr>
            <p:ph type="sldNum" sz="quarter" idx="12"/>
          </p:nvPr>
        </p:nvSpPr>
        <p:spPr/>
        <p:txBody>
          <a:bodyPr/>
          <a:lstStyle/>
          <a:p>
            <a:fld id="{850749F2-D4D0-1242-9B7E-4D3C6551E19C}" type="slidenum">
              <a:rPr lang="en-US" smtClean="0"/>
              <a:t>‹#›</a:t>
            </a:fld>
            <a:endParaRPr lang="en-US"/>
          </a:p>
        </p:txBody>
      </p:sp>
    </p:spTree>
    <p:extLst>
      <p:ext uri="{BB962C8B-B14F-4D97-AF65-F5344CB8AC3E}">
        <p14:creationId xmlns:p14="http://schemas.microsoft.com/office/powerpoint/2010/main" val="33917577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E04C3-421A-64D4-7276-6FFE7A909C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EA0810B-D89D-A9B2-2ABD-943956DDA9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D74EFA-EB46-6599-B0D1-DD767669430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C7601B-5F16-30F3-EC18-9C93399BE2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9D15FA-E502-A0CD-34DA-4FEF9344B3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DE4F7B-F77A-372A-360E-DC4E5875F302}"/>
              </a:ext>
            </a:extLst>
          </p:cNvPr>
          <p:cNvSpPr>
            <a:spLocks noGrp="1"/>
          </p:cNvSpPr>
          <p:nvPr>
            <p:ph type="dt" sz="half" idx="10"/>
          </p:nvPr>
        </p:nvSpPr>
        <p:spPr/>
        <p:txBody>
          <a:bodyPr/>
          <a:lstStyle/>
          <a:p>
            <a:fld id="{1BA0A3A2-36CC-F24B-9ECB-8DF5AB3F6D28}" type="datetimeFigureOut">
              <a:rPr lang="en-US" smtClean="0"/>
              <a:t>10/21/26</a:t>
            </a:fld>
            <a:endParaRPr lang="en-US"/>
          </a:p>
        </p:txBody>
      </p:sp>
      <p:sp>
        <p:nvSpPr>
          <p:cNvPr id="8" name="Footer Placeholder 7">
            <a:extLst>
              <a:ext uri="{FF2B5EF4-FFF2-40B4-BE49-F238E27FC236}">
                <a16:creationId xmlns:a16="http://schemas.microsoft.com/office/drawing/2014/main" id="{8A1B708D-B35C-51B4-06AF-8EEC6441D8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D07CC62-F416-04DD-F36F-7ED500E3415D}"/>
              </a:ext>
            </a:extLst>
          </p:cNvPr>
          <p:cNvSpPr>
            <a:spLocks noGrp="1"/>
          </p:cNvSpPr>
          <p:nvPr>
            <p:ph type="sldNum" sz="quarter" idx="12"/>
          </p:nvPr>
        </p:nvSpPr>
        <p:spPr/>
        <p:txBody>
          <a:bodyPr/>
          <a:lstStyle/>
          <a:p>
            <a:fld id="{850749F2-D4D0-1242-9B7E-4D3C6551E19C}" type="slidenum">
              <a:rPr lang="en-US" smtClean="0"/>
              <a:t>‹#›</a:t>
            </a:fld>
            <a:endParaRPr lang="en-US"/>
          </a:p>
        </p:txBody>
      </p:sp>
    </p:spTree>
    <p:extLst>
      <p:ext uri="{BB962C8B-B14F-4D97-AF65-F5344CB8AC3E}">
        <p14:creationId xmlns:p14="http://schemas.microsoft.com/office/powerpoint/2010/main" val="15974796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B34B0-44A4-31DD-600A-F04FD623BC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334EC7E-B96C-97BF-DC27-C8A2834EA1C7}"/>
              </a:ext>
            </a:extLst>
          </p:cNvPr>
          <p:cNvSpPr>
            <a:spLocks noGrp="1"/>
          </p:cNvSpPr>
          <p:nvPr>
            <p:ph type="dt" sz="half" idx="10"/>
          </p:nvPr>
        </p:nvSpPr>
        <p:spPr/>
        <p:txBody>
          <a:bodyPr/>
          <a:lstStyle/>
          <a:p>
            <a:fld id="{1BA0A3A2-36CC-F24B-9ECB-8DF5AB3F6D28}" type="datetimeFigureOut">
              <a:rPr lang="en-US" smtClean="0"/>
              <a:t>10/21/26</a:t>
            </a:fld>
            <a:endParaRPr lang="en-US"/>
          </a:p>
        </p:txBody>
      </p:sp>
      <p:sp>
        <p:nvSpPr>
          <p:cNvPr id="4" name="Footer Placeholder 3">
            <a:extLst>
              <a:ext uri="{FF2B5EF4-FFF2-40B4-BE49-F238E27FC236}">
                <a16:creationId xmlns:a16="http://schemas.microsoft.com/office/drawing/2014/main" id="{A8EC0E91-8C5E-2F86-7ECB-A68813E024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EBA8DF-1841-0147-2BD7-D8E19361662E}"/>
              </a:ext>
            </a:extLst>
          </p:cNvPr>
          <p:cNvSpPr>
            <a:spLocks noGrp="1"/>
          </p:cNvSpPr>
          <p:nvPr>
            <p:ph type="sldNum" sz="quarter" idx="12"/>
          </p:nvPr>
        </p:nvSpPr>
        <p:spPr/>
        <p:txBody>
          <a:bodyPr/>
          <a:lstStyle/>
          <a:p>
            <a:fld id="{850749F2-D4D0-1242-9B7E-4D3C6551E19C}" type="slidenum">
              <a:rPr lang="en-US" smtClean="0"/>
              <a:t>‹#›</a:t>
            </a:fld>
            <a:endParaRPr lang="en-US"/>
          </a:p>
        </p:txBody>
      </p:sp>
    </p:spTree>
    <p:extLst>
      <p:ext uri="{BB962C8B-B14F-4D97-AF65-F5344CB8AC3E}">
        <p14:creationId xmlns:p14="http://schemas.microsoft.com/office/powerpoint/2010/main" val="32506749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A4933C-496A-4CAF-D90A-090B4D9034D8}"/>
              </a:ext>
            </a:extLst>
          </p:cNvPr>
          <p:cNvSpPr>
            <a:spLocks noGrp="1"/>
          </p:cNvSpPr>
          <p:nvPr>
            <p:ph type="dt" sz="half" idx="10"/>
          </p:nvPr>
        </p:nvSpPr>
        <p:spPr/>
        <p:txBody>
          <a:bodyPr/>
          <a:lstStyle/>
          <a:p>
            <a:fld id="{1BA0A3A2-36CC-F24B-9ECB-8DF5AB3F6D28}" type="datetimeFigureOut">
              <a:rPr lang="en-US" smtClean="0"/>
              <a:t>10/21/26</a:t>
            </a:fld>
            <a:endParaRPr lang="en-US"/>
          </a:p>
        </p:txBody>
      </p:sp>
      <p:sp>
        <p:nvSpPr>
          <p:cNvPr id="3" name="Footer Placeholder 2">
            <a:extLst>
              <a:ext uri="{FF2B5EF4-FFF2-40B4-BE49-F238E27FC236}">
                <a16:creationId xmlns:a16="http://schemas.microsoft.com/office/drawing/2014/main" id="{E7F5E6C4-1620-DD0B-8650-E85C911FFC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6C29C9-65D8-1AB5-E0EF-77CA1505B14D}"/>
              </a:ext>
            </a:extLst>
          </p:cNvPr>
          <p:cNvSpPr>
            <a:spLocks noGrp="1"/>
          </p:cNvSpPr>
          <p:nvPr>
            <p:ph type="sldNum" sz="quarter" idx="12"/>
          </p:nvPr>
        </p:nvSpPr>
        <p:spPr/>
        <p:txBody>
          <a:bodyPr/>
          <a:lstStyle/>
          <a:p>
            <a:fld id="{850749F2-D4D0-1242-9B7E-4D3C6551E19C}" type="slidenum">
              <a:rPr lang="en-US" smtClean="0"/>
              <a:t>‹#›</a:t>
            </a:fld>
            <a:endParaRPr lang="en-US"/>
          </a:p>
        </p:txBody>
      </p:sp>
    </p:spTree>
    <p:extLst>
      <p:ext uri="{BB962C8B-B14F-4D97-AF65-F5344CB8AC3E}">
        <p14:creationId xmlns:p14="http://schemas.microsoft.com/office/powerpoint/2010/main" val="9610511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3CF0B-5E53-371E-7A6D-56D31A6C72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95CA05-6025-A97D-F716-BE8510A5A0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223CBA-8CA7-FAEA-DF93-C22735F586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92FE16-2369-26A7-29C7-0F0AD01C781F}"/>
              </a:ext>
            </a:extLst>
          </p:cNvPr>
          <p:cNvSpPr>
            <a:spLocks noGrp="1"/>
          </p:cNvSpPr>
          <p:nvPr>
            <p:ph type="dt" sz="half" idx="10"/>
          </p:nvPr>
        </p:nvSpPr>
        <p:spPr/>
        <p:txBody>
          <a:bodyPr/>
          <a:lstStyle/>
          <a:p>
            <a:fld id="{1BA0A3A2-36CC-F24B-9ECB-8DF5AB3F6D28}" type="datetimeFigureOut">
              <a:rPr lang="en-US" smtClean="0"/>
              <a:t>10/21/26</a:t>
            </a:fld>
            <a:endParaRPr lang="en-US"/>
          </a:p>
        </p:txBody>
      </p:sp>
      <p:sp>
        <p:nvSpPr>
          <p:cNvPr id="6" name="Footer Placeholder 5">
            <a:extLst>
              <a:ext uri="{FF2B5EF4-FFF2-40B4-BE49-F238E27FC236}">
                <a16:creationId xmlns:a16="http://schemas.microsoft.com/office/drawing/2014/main" id="{5E2799CC-CC71-B45C-1CD5-8008BD145E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DA7232-D104-0CF6-1C04-0DB277B50E10}"/>
              </a:ext>
            </a:extLst>
          </p:cNvPr>
          <p:cNvSpPr>
            <a:spLocks noGrp="1"/>
          </p:cNvSpPr>
          <p:nvPr>
            <p:ph type="sldNum" sz="quarter" idx="12"/>
          </p:nvPr>
        </p:nvSpPr>
        <p:spPr/>
        <p:txBody>
          <a:bodyPr/>
          <a:lstStyle/>
          <a:p>
            <a:fld id="{850749F2-D4D0-1242-9B7E-4D3C6551E19C}" type="slidenum">
              <a:rPr lang="en-US" smtClean="0"/>
              <a:t>‹#›</a:t>
            </a:fld>
            <a:endParaRPr lang="en-US"/>
          </a:p>
        </p:txBody>
      </p:sp>
    </p:spTree>
    <p:extLst>
      <p:ext uri="{BB962C8B-B14F-4D97-AF65-F5344CB8AC3E}">
        <p14:creationId xmlns:p14="http://schemas.microsoft.com/office/powerpoint/2010/main" val="11885363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CD4C7-D3DA-B496-D211-3BEF7B3037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63C671-21FE-A457-E68E-7117F2FFD1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BBE407-74A3-C6ED-1BE9-264DC979F8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92969B-3E68-E153-8BB6-2AFB0C8AB853}"/>
              </a:ext>
            </a:extLst>
          </p:cNvPr>
          <p:cNvSpPr>
            <a:spLocks noGrp="1"/>
          </p:cNvSpPr>
          <p:nvPr>
            <p:ph type="dt" sz="half" idx="10"/>
          </p:nvPr>
        </p:nvSpPr>
        <p:spPr/>
        <p:txBody>
          <a:bodyPr/>
          <a:lstStyle/>
          <a:p>
            <a:fld id="{1BA0A3A2-36CC-F24B-9ECB-8DF5AB3F6D28}" type="datetimeFigureOut">
              <a:rPr lang="en-US" smtClean="0"/>
              <a:t>10/21/26</a:t>
            </a:fld>
            <a:endParaRPr lang="en-US"/>
          </a:p>
        </p:txBody>
      </p:sp>
      <p:sp>
        <p:nvSpPr>
          <p:cNvPr id="6" name="Footer Placeholder 5">
            <a:extLst>
              <a:ext uri="{FF2B5EF4-FFF2-40B4-BE49-F238E27FC236}">
                <a16:creationId xmlns:a16="http://schemas.microsoft.com/office/drawing/2014/main" id="{A25D11A9-58DB-8D20-E056-70E858036A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99D311-DC7D-4FE8-5830-EBB75FA9B1C8}"/>
              </a:ext>
            </a:extLst>
          </p:cNvPr>
          <p:cNvSpPr>
            <a:spLocks noGrp="1"/>
          </p:cNvSpPr>
          <p:nvPr>
            <p:ph type="sldNum" sz="quarter" idx="12"/>
          </p:nvPr>
        </p:nvSpPr>
        <p:spPr/>
        <p:txBody>
          <a:bodyPr/>
          <a:lstStyle/>
          <a:p>
            <a:fld id="{850749F2-D4D0-1242-9B7E-4D3C6551E19C}" type="slidenum">
              <a:rPr lang="en-US" smtClean="0"/>
              <a:t>‹#›</a:t>
            </a:fld>
            <a:endParaRPr lang="en-US"/>
          </a:p>
        </p:txBody>
      </p:sp>
    </p:spTree>
    <p:extLst>
      <p:ext uri="{BB962C8B-B14F-4D97-AF65-F5344CB8AC3E}">
        <p14:creationId xmlns:p14="http://schemas.microsoft.com/office/powerpoint/2010/main" val="28134761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7EB74-8B1B-BD53-7466-EDC937D1D8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A3517C-B87C-CA38-4E5C-66BB35001C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F1C931-4194-7BA5-0632-EC236C0C9B05}"/>
              </a:ext>
            </a:extLst>
          </p:cNvPr>
          <p:cNvSpPr>
            <a:spLocks noGrp="1"/>
          </p:cNvSpPr>
          <p:nvPr>
            <p:ph type="dt" sz="half" idx="10"/>
          </p:nvPr>
        </p:nvSpPr>
        <p:spPr/>
        <p:txBody>
          <a:bodyPr/>
          <a:lstStyle/>
          <a:p>
            <a:fld id="{1BA0A3A2-36CC-F24B-9ECB-8DF5AB3F6D28}" type="datetimeFigureOut">
              <a:rPr lang="en-US" smtClean="0"/>
              <a:t>10/21/26</a:t>
            </a:fld>
            <a:endParaRPr lang="en-US"/>
          </a:p>
        </p:txBody>
      </p:sp>
      <p:sp>
        <p:nvSpPr>
          <p:cNvPr id="5" name="Footer Placeholder 4">
            <a:extLst>
              <a:ext uri="{FF2B5EF4-FFF2-40B4-BE49-F238E27FC236}">
                <a16:creationId xmlns:a16="http://schemas.microsoft.com/office/drawing/2014/main" id="{2CA63E28-3DF5-74CE-414D-4AD5A17CFA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228794-995B-D7A9-9ACD-C15ACA914197}"/>
              </a:ext>
            </a:extLst>
          </p:cNvPr>
          <p:cNvSpPr>
            <a:spLocks noGrp="1"/>
          </p:cNvSpPr>
          <p:nvPr>
            <p:ph type="sldNum" sz="quarter" idx="12"/>
          </p:nvPr>
        </p:nvSpPr>
        <p:spPr/>
        <p:txBody>
          <a:bodyPr/>
          <a:lstStyle/>
          <a:p>
            <a:fld id="{850749F2-D4D0-1242-9B7E-4D3C6551E19C}" type="slidenum">
              <a:rPr lang="en-US" smtClean="0"/>
              <a:t>‹#›</a:t>
            </a:fld>
            <a:endParaRPr lang="en-US"/>
          </a:p>
        </p:txBody>
      </p:sp>
    </p:spTree>
    <p:extLst>
      <p:ext uri="{BB962C8B-B14F-4D97-AF65-F5344CB8AC3E}">
        <p14:creationId xmlns:p14="http://schemas.microsoft.com/office/powerpoint/2010/main" val="29786606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9720F8-CE1D-2E50-5E50-3877081DCE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2B882C-2D1C-220D-8C16-BE749530AB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B2CE10-B509-3BAC-679F-D8EF6380A2FC}"/>
              </a:ext>
            </a:extLst>
          </p:cNvPr>
          <p:cNvSpPr>
            <a:spLocks noGrp="1"/>
          </p:cNvSpPr>
          <p:nvPr>
            <p:ph type="dt" sz="half" idx="10"/>
          </p:nvPr>
        </p:nvSpPr>
        <p:spPr/>
        <p:txBody>
          <a:bodyPr/>
          <a:lstStyle/>
          <a:p>
            <a:fld id="{1BA0A3A2-36CC-F24B-9ECB-8DF5AB3F6D28}" type="datetimeFigureOut">
              <a:rPr lang="en-US" smtClean="0"/>
              <a:t>10/21/26</a:t>
            </a:fld>
            <a:endParaRPr lang="en-US"/>
          </a:p>
        </p:txBody>
      </p:sp>
      <p:sp>
        <p:nvSpPr>
          <p:cNvPr id="5" name="Footer Placeholder 4">
            <a:extLst>
              <a:ext uri="{FF2B5EF4-FFF2-40B4-BE49-F238E27FC236}">
                <a16:creationId xmlns:a16="http://schemas.microsoft.com/office/drawing/2014/main" id="{646AF920-88F1-AAE6-E4B0-9EF73E0624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BAED4C-3F29-D7F7-4C57-129ACD3A4397}"/>
              </a:ext>
            </a:extLst>
          </p:cNvPr>
          <p:cNvSpPr>
            <a:spLocks noGrp="1"/>
          </p:cNvSpPr>
          <p:nvPr>
            <p:ph type="sldNum" sz="quarter" idx="12"/>
          </p:nvPr>
        </p:nvSpPr>
        <p:spPr/>
        <p:txBody>
          <a:bodyPr/>
          <a:lstStyle/>
          <a:p>
            <a:fld id="{850749F2-D4D0-1242-9B7E-4D3C6551E19C}" type="slidenum">
              <a:rPr lang="en-US" smtClean="0"/>
              <a:t>‹#›</a:t>
            </a:fld>
            <a:endParaRPr lang="en-US"/>
          </a:p>
        </p:txBody>
      </p:sp>
    </p:spTree>
    <p:extLst>
      <p:ext uri="{BB962C8B-B14F-4D97-AF65-F5344CB8AC3E}">
        <p14:creationId xmlns:p14="http://schemas.microsoft.com/office/powerpoint/2010/main" val="390035980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1.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ags" Target="../tags/tag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716FF551-4242-610D-FBB4-35A70C911989}"/>
              </a:ext>
            </a:extLst>
          </p:cNvPr>
          <p:cNvGraphicFramePr>
            <a:graphicFrameLocks noChangeAspect="1"/>
          </p:cNvGraphicFramePr>
          <p:nvPr userDrawn="1">
            <p:custDataLst>
              <p:tags r:id="rId61"/>
            </p:custDataLst>
            <p:extLst>
              <p:ext uri="{D42A27DB-BD31-4B8C-83A1-F6EECF244321}">
                <p14:modId xmlns:p14="http://schemas.microsoft.com/office/powerpoint/2010/main" val="2496933457"/>
              </p:ext>
            </p:extLst>
          </p:nvPr>
        </p:nvGraphicFramePr>
        <p:xfrm>
          <a:off x="1324" y="1323"/>
          <a:ext cx="1323" cy="1323"/>
        </p:xfrm>
        <a:graphic>
          <a:graphicData uri="http://schemas.openxmlformats.org/presentationml/2006/ole">
            <mc:AlternateContent xmlns:mc="http://schemas.openxmlformats.org/markup-compatibility/2006">
              <mc:Choice xmlns:v="urn:schemas-microsoft-com:vml" Requires="v">
                <p:oleObj name="think-cell Slide" r:id="rId62" imgW="426" imgH="426" progId="TCLayout.ActiveDocument.1">
                  <p:embed/>
                </p:oleObj>
              </mc:Choice>
              <mc:Fallback>
                <p:oleObj name="think-cell Slide" r:id="rId62" imgW="426" imgH="426" progId="TCLayout.ActiveDocument.1">
                  <p:embed/>
                  <p:pic>
                    <p:nvPicPr>
                      <p:cNvPr id="8" name="Object 7" hidden="1">
                        <a:extLst>
                          <a:ext uri="{FF2B5EF4-FFF2-40B4-BE49-F238E27FC236}">
                            <a16:creationId xmlns:a16="http://schemas.microsoft.com/office/drawing/2014/main" id="{716FF551-4242-610D-FBB4-35A70C911989}"/>
                          </a:ext>
                        </a:extLst>
                      </p:cNvPr>
                      <p:cNvPicPr/>
                      <p:nvPr/>
                    </p:nvPicPr>
                    <p:blipFill>
                      <a:blip r:embed="rId63"/>
                      <a:stretch>
                        <a:fillRect/>
                      </a:stretch>
                    </p:blipFill>
                    <p:spPr>
                      <a:xfrm>
                        <a:off x="1324" y="1323"/>
                        <a:ext cx="1323" cy="1323"/>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7AD3AC25-83CD-60B4-726C-FF80D1E34156}"/>
              </a:ext>
            </a:extLst>
          </p:cNvPr>
          <p:cNvSpPr>
            <a:spLocks noGrp="1"/>
          </p:cNvSpPr>
          <p:nvPr>
            <p:ph type="title"/>
          </p:nvPr>
        </p:nvSpPr>
        <p:spPr>
          <a:xfrm>
            <a:off x="288304" y="262267"/>
            <a:ext cx="9649446" cy="457818"/>
          </a:xfrm>
          <a:prstGeom prst="rect">
            <a:avLst/>
          </a:prstGeom>
        </p:spPr>
        <p:txBody>
          <a:bodyPr vert="horz" wrap="square" lIns="0" tIns="0" rIns="0" bIns="0" rtlCol="0" anchor="t">
            <a:sp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B6C014F-3AB8-1D05-B6D7-A26746AAF1A0}"/>
              </a:ext>
            </a:extLst>
          </p:cNvPr>
          <p:cNvSpPr>
            <a:spLocks noGrp="1"/>
          </p:cNvSpPr>
          <p:nvPr>
            <p:ph type="body" idx="1"/>
          </p:nvPr>
        </p:nvSpPr>
        <p:spPr>
          <a:xfrm>
            <a:off x="289385" y="1822451"/>
            <a:ext cx="11610516" cy="4448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C2DB68EF-BA48-F4BC-BE79-97134696D633}"/>
              </a:ext>
            </a:extLst>
          </p:cNvPr>
          <p:cNvSpPr>
            <a:spLocks noGrp="1"/>
          </p:cNvSpPr>
          <p:nvPr>
            <p:ph type="ftr" sz="quarter" idx="3"/>
          </p:nvPr>
        </p:nvSpPr>
        <p:spPr>
          <a:xfrm>
            <a:off x="4206875" y="6415710"/>
            <a:ext cx="4754563" cy="153463"/>
          </a:xfrm>
          <a:prstGeom prst="rect">
            <a:avLst/>
          </a:prstGeom>
        </p:spPr>
        <p:txBody>
          <a:bodyPr vert="horz" lIns="0" tIns="0" rIns="0" bIns="0" rtlCol="0" anchor="ctr"/>
          <a:lstStyle>
            <a:lvl1pPr algn="l">
              <a:lnSpc>
                <a:spcPct val="110000"/>
              </a:lnSpc>
              <a:spcBef>
                <a:spcPts val="600"/>
              </a:spcBef>
              <a:spcAft>
                <a:spcPts val="600"/>
              </a:spcAft>
              <a:defRPr sz="900" b="0" i="0">
                <a:solidFill>
                  <a:schemeClr val="tx1"/>
                </a:solidFill>
                <a:latin typeface="+mn-lt"/>
              </a:defRPr>
            </a:lvl1pPr>
          </a:lstStyle>
          <a:p>
            <a:endParaRPr lang="en-GB"/>
          </a:p>
        </p:txBody>
      </p:sp>
      <p:sp>
        <p:nvSpPr>
          <p:cNvPr id="6" name="Slide Number Placeholder 5">
            <a:extLst>
              <a:ext uri="{FF2B5EF4-FFF2-40B4-BE49-F238E27FC236}">
                <a16:creationId xmlns:a16="http://schemas.microsoft.com/office/drawing/2014/main" id="{150AF38A-4788-8D76-5A2D-056814C2D2C7}"/>
              </a:ext>
            </a:extLst>
          </p:cNvPr>
          <p:cNvSpPr>
            <a:spLocks noGrp="1"/>
          </p:cNvSpPr>
          <p:nvPr>
            <p:ph type="sldNum" sz="quarter" idx="4"/>
          </p:nvPr>
        </p:nvSpPr>
        <p:spPr>
          <a:xfrm>
            <a:off x="11064875" y="6415710"/>
            <a:ext cx="837741" cy="153463"/>
          </a:xfrm>
          <a:prstGeom prst="rect">
            <a:avLst/>
          </a:prstGeom>
        </p:spPr>
        <p:txBody>
          <a:bodyPr vert="horz" lIns="0" tIns="0" rIns="0" bIns="0" rtlCol="0" anchor="ctr"/>
          <a:lstStyle>
            <a:lvl1pPr algn="r">
              <a:lnSpc>
                <a:spcPct val="110000"/>
              </a:lnSpc>
              <a:spcBef>
                <a:spcPts val="600"/>
              </a:spcBef>
              <a:spcAft>
                <a:spcPts val="600"/>
              </a:spcAft>
              <a:defRPr sz="900" b="0" i="0">
                <a:solidFill>
                  <a:schemeClr val="tx1"/>
                </a:solidFill>
                <a:latin typeface="+mn-lt"/>
              </a:defRPr>
            </a:lvl1pPr>
          </a:lstStyle>
          <a:p>
            <a:fld id="{AEC8D767-5246-2244-A4A3-B8AFB218393C}" type="slidenum">
              <a:rPr lang="en-GB" smtClean="0"/>
              <a:pPr/>
              <a:t>‹#›</a:t>
            </a:fld>
            <a:endParaRPr lang="en-GB"/>
          </a:p>
        </p:txBody>
      </p:sp>
      <p:sp>
        <p:nvSpPr>
          <p:cNvPr id="4" name="Graphic 6">
            <a:extLst>
              <a:ext uri="{FF2B5EF4-FFF2-40B4-BE49-F238E27FC236}">
                <a16:creationId xmlns:a16="http://schemas.microsoft.com/office/drawing/2014/main" id="{32861293-B672-0F2F-9A0D-9D3AC42C07E7}"/>
              </a:ext>
            </a:extLst>
          </p:cNvPr>
          <p:cNvSpPr>
            <a:spLocks noChangeAspect="1"/>
          </p:cNvSpPr>
          <p:nvPr userDrawn="1"/>
        </p:nvSpPr>
        <p:spPr>
          <a:xfrm>
            <a:off x="288303" y="6416713"/>
            <a:ext cx="2102687" cy="147600"/>
          </a:xfrm>
          <a:custGeom>
            <a:avLst/>
            <a:gdLst>
              <a:gd name="connsiteX0" fmla="*/ 4672481 w 11413077"/>
              <a:gd name="connsiteY0" fmla="*/ 236351 h 801151"/>
              <a:gd name="connsiteX1" fmla="*/ 4578324 w 11413077"/>
              <a:gd name="connsiteY1" fmla="*/ 236351 h 801151"/>
              <a:gd name="connsiteX2" fmla="*/ 4436614 w 11413077"/>
              <a:gd name="connsiteY2" fmla="*/ 678512 h 801151"/>
              <a:gd name="connsiteX3" fmla="*/ 4293794 w 11413077"/>
              <a:gd name="connsiteY3" fmla="*/ 236351 h 801151"/>
              <a:gd name="connsiteX4" fmla="*/ 4196308 w 11413077"/>
              <a:gd name="connsiteY4" fmla="*/ 236351 h 801151"/>
              <a:gd name="connsiteX5" fmla="*/ 4376855 w 11413077"/>
              <a:gd name="connsiteY5" fmla="*/ 783609 h 801151"/>
              <a:gd name="connsiteX6" fmla="*/ 4492093 w 11413077"/>
              <a:gd name="connsiteY6" fmla="*/ 783609 h 801151"/>
              <a:gd name="connsiteX7" fmla="*/ 4672481 w 11413077"/>
              <a:gd name="connsiteY7" fmla="*/ 236351 h 801151"/>
              <a:gd name="connsiteX8" fmla="*/ 5829624 w 11413077"/>
              <a:gd name="connsiteY8" fmla="*/ 236351 h 801151"/>
              <a:gd name="connsiteX9" fmla="*/ 5737687 w 11413077"/>
              <a:gd name="connsiteY9" fmla="*/ 236351 h 801151"/>
              <a:gd name="connsiteX10" fmla="*/ 5737687 w 11413077"/>
              <a:gd name="connsiteY10" fmla="*/ 783609 h 801151"/>
              <a:gd name="connsiteX11" fmla="*/ 5829624 w 11413077"/>
              <a:gd name="connsiteY11" fmla="*/ 783609 h 801151"/>
              <a:gd name="connsiteX12" fmla="*/ 5829624 w 11413077"/>
              <a:gd name="connsiteY12" fmla="*/ 236351 h 801151"/>
              <a:gd name="connsiteX13" fmla="*/ 6394405 w 11413077"/>
              <a:gd name="connsiteY13" fmla="*/ 236351 h 801151"/>
              <a:gd name="connsiteX14" fmla="*/ 6300249 w 11413077"/>
              <a:gd name="connsiteY14" fmla="*/ 236351 h 801151"/>
              <a:gd name="connsiteX15" fmla="*/ 6158538 w 11413077"/>
              <a:gd name="connsiteY15" fmla="*/ 678512 h 801151"/>
              <a:gd name="connsiteX16" fmla="*/ 6015718 w 11413077"/>
              <a:gd name="connsiteY16" fmla="*/ 236351 h 801151"/>
              <a:gd name="connsiteX17" fmla="*/ 5918233 w 11413077"/>
              <a:gd name="connsiteY17" fmla="*/ 236351 h 801151"/>
              <a:gd name="connsiteX18" fmla="*/ 6098779 w 11413077"/>
              <a:gd name="connsiteY18" fmla="*/ 783609 h 801151"/>
              <a:gd name="connsiteX19" fmla="*/ 6214018 w 11413077"/>
              <a:gd name="connsiteY19" fmla="*/ 783609 h 801151"/>
              <a:gd name="connsiteX20" fmla="*/ 6394405 w 11413077"/>
              <a:gd name="connsiteY20" fmla="*/ 236351 h 801151"/>
              <a:gd name="connsiteX21" fmla="*/ 9473991 w 11413077"/>
              <a:gd name="connsiteY21" fmla="*/ 236351 h 801151"/>
              <a:gd name="connsiteX22" fmla="*/ 9382053 w 11413077"/>
              <a:gd name="connsiteY22" fmla="*/ 236351 h 801151"/>
              <a:gd name="connsiteX23" fmla="*/ 9382053 w 11413077"/>
              <a:gd name="connsiteY23" fmla="*/ 783609 h 801151"/>
              <a:gd name="connsiteX24" fmla="*/ 9473991 w 11413077"/>
              <a:gd name="connsiteY24" fmla="*/ 783609 h 801151"/>
              <a:gd name="connsiteX25" fmla="*/ 9473991 w 11413077"/>
              <a:gd name="connsiteY25" fmla="*/ 236351 h 801151"/>
              <a:gd name="connsiteX26" fmla="*/ 10264494 w 11413077"/>
              <a:gd name="connsiteY26" fmla="*/ 236351 h 801151"/>
              <a:gd name="connsiteX27" fmla="*/ 10172556 w 11413077"/>
              <a:gd name="connsiteY27" fmla="*/ 236351 h 801151"/>
              <a:gd name="connsiteX28" fmla="*/ 10172556 w 11413077"/>
              <a:gd name="connsiteY28" fmla="*/ 783609 h 801151"/>
              <a:gd name="connsiteX29" fmla="*/ 10264494 w 11413077"/>
              <a:gd name="connsiteY29" fmla="*/ 783609 h 801151"/>
              <a:gd name="connsiteX30" fmla="*/ 10264494 w 11413077"/>
              <a:gd name="connsiteY30" fmla="*/ 236351 h 801151"/>
              <a:gd name="connsiteX31" fmla="*/ 2788874 w 11413077"/>
              <a:gd name="connsiteY31" fmla="*/ 225387 h 801151"/>
              <a:gd name="connsiteX32" fmla="*/ 2633848 w 11413077"/>
              <a:gd name="connsiteY32" fmla="*/ 320617 h 801151"/>
              <a:gd name="connsiteX33" fmla="*/ 2633848 w 11413077"/>
              <a:gd name="connsiteY33" fmla="*/ 236351 h 801151"/>
              <a:gd name="connsiteX34" fmla="*/ 2541911 w 11413077"/>
              <a:gd name="connsiteY34" fmla="*/ 236351 h 801151"/>
              <a:gd name="connsiteX35" fmla="*/ 2541911 w 11413077"/>
              <a:gd name="connsiteY35" fmla="*/ 783609 h 801151"/>
              <a:gd name="connsiteX36" fmla="*/ 2633848 w 11413077"/>
              <a:gd name="connsiteY36" fmla="*/ 783609 h 801151"/>
              <a:gd name="connsiteX37" fmla="*/ 2633848 w 11413077"/>
              <a:gd name="connsiteY37" fmla="*/ 423522 h 801151"/>
              <a:gd name="connsiteX38" fmla="*/ 2754635 w 11413077"/>
              <a:gd name="connsiteY38" fmla="*/ 295557 h 801151"/>
              <a:gd name="connsiteX39" fmla="*/ 2874312 w 11413077"/>
              <a:gd name="connsiteY39" fmla="*/ 423522 h 801151"/>
              <a:gd name="connsiteX40" fmla="*/ 2874312 w 11413077"/>
              <a:gd name="connsiteY40" fmla="*/ 783609 h 801151"/>
              <a:gd name="connsiteX41" fmla="*/ 2966249 w 11413077"/>
              <a:gd name="connsiteY41" fmla="*/ 783609 h 801151"/>
              <a:gd name="connsiteX42" fmla="*/ 2966249 w 11413077"/>
              <a:gd name="connsiteY42" fmla="*/ 404883 h 801151"/>
              <a:gd name="connsiteX43" fmla="*/ 2788874 w 11413077"/>
              <a:gd name="connsiteY43" fmla="*/ 225387 h 801151"/>
              <a:gd name="connsiteX44" fmla="*/ 3345887 w 11413077"/>
              <a:gd name="connsiteY44" fmla="*/ 225387 h 801151"/>
              <a:gd name="connsiteX45" fmla="*/ 3190862 w 11413077"/>
              <a:gd name="connsiteY45" fmla="*/ 320617 h 801151"/>
              <a:gd name="connsiteX46" fmla="*/ 3190862 w 11413077"/>
              <a:gd name="connsiteY46" fmla="*/ 236351 h 801151"/>
              <a:gd name="connsiteX47" fmla="*/ 3098925 w 11413077"/>
              <a:gd name="connsiteY47" fmla="*/ 236351 h 801151"/>
              <a:gd name="connsiteX48" fmla="*/ 3098925 w 11413077"/>
              <a:gd name="connsiteY48" fmla="*/ 783609 h 801151"/>
              <a:gd name="connsiteX49" fmla="*/ 3190862 w 11413077"/>
              <a:gd name="connsiteY49" fmla="*/ 783609 h 801151"/>
              <a:gd name="connsiteX50" fmla="*/ 3190862 w 11413077"/>
              <a:gd name="connsiteY50" fmla="*/ 423522 h 801151"/>
              <a:gd name="connsiteX51" fmla="*/ 3311649 w 11413077"/>
              <a:gd name="connsiteY51" fmla="*/ 295557 h 801151"/>
              <a:gd name="connsiteX52" fmla="*/ 3431326 w 11413077"/>
              <a:gd name="connsiteY52" fmla="*/ 423522 h 801151"/>
              <a:gd name="connsiteX53" fmla="*/ 3431326 w 11413077"/>
              <a:gd name="connsiteY53" fmla="*/ 783609 h 801151"/>
              <a:gd name="connsiteX54" fmla="*/ 3523263 w 11413077"/>
              <a:gd name="connsiteY54" fmla="*/ 783609 h 801151"/>
              <a:gd name="connsiteX55" fmla="*/ 3523263 w 11413077"/>
              <a:gd name="connsiteY55" fmla="*/ 404883 h 801151"/>
              <a:gd name="connsiteX56" fmla="*/ 3345887 w 11413077"/>
              <a:gd name="connsiteY56" fmla="*/ 225387 h 801151"/>
              <a:gd name="connsiteX57" fmla="*/ 3892915 w 11413077"/>
              <a:gd name="connsiteY57" fmla="*/ 716729 h 801151"/>
              <a:gd name="connsiteX58" fmla="*/ 3735671 w 11413077"/>
              <a:gd name="connsiteY58" fmla="*/ 509823 h 801151"/>
              <a:gd name="connsiteX59" fmla="*/ 3892915 w 11413077"/>
              <a:gd name="connsiteY59" fmla="*/ 302918 h 801151"/>
              <a:gd name="connsiteX60" fmla="*/ 4050160 w 11413077"/>
              <a:gd name="connsiteY60" fmla="*/ 509823 h 801151"/>
              <a:gd name="connsiteX61" fmla="*/ 3892915 w 11413077"/>
              <a:gd name="connsiteY61" fmla="*/ 716729 h 801151"/>
              <a:gd name="connsiteX62" fmla="*/ 3897195 w 11413077"/>
              <a:gd name="connsiteY62" fmla="*/ 225387 h 801151"/>
              <a:gd name="connsiteX63" fmla="*/ 3639136 w 11413077"/>
              <a:gd name="connsiteY63" fmla="*/ 516558 h 801151"/>
              <a:gd name="connsiteX64" fmla="*/ 3888318 w 11413077"/>
              <a:gd name="connsiteY64" fmla="*/ 794573 h 801151"/>
              <a:gd name="connsiteX65" fmla="*/ 4146377 w 11413077"/>
              <a:gd name="connsiteY65" fmla="*/ 503402 h 801151"/>
              <a:gd name="connsiteX66" fmla="*/ 3897195 w 11413077"/>
              <a:gd name="connsiteY66" fmla="*/ 225387 h 801151"/>
              <a:gd name="connsiteX67" fmla="*/ 4953682 w 11413077"/>
              <a:gd name="connsiteY67" fmla="*/ 728789 h 801151"/>
              <a:gd name="connsiteX68" fmla="*/ 4847321 w 11413077"/>
              <a:gd name="connsiteY68" fmla="*/ 632463 h 801151"/>
              <a:gd name="connsiteX69" fmla="*/ 4940367 w 11413077"/>
              <a:gd name="connsiteY69" fmla="*/ 540522 h 801151"/>
              <a:gd name="connsiteX70" fmla="*/ 5007894 w 11413077"/>
              <a:gd name="connsiteY70" fmla="*/ 524077 h 801151"/>
              <a:gd name="connsiteX71" fmla="*/ 5082078 w 11413077"/>
              <a:gd name="connsiteY71" fmla="*/ 499956 h 801151"/>
              <a:gd name="connsiteX72" fmla="*/ 5082078 w 11413077"/>
              <a:gd name="connsiteY72" fmla="*/ 606150 h 801151"/>
              <a:gd name="connsiteX73" fmla="*/ 4953682 w 11413077"/>
              <a:gd name="connsiteY73" fmla="*/ 728789 h 801151"/>
              <a:gd name="connsiteX74" fmla="*/ 4982532 w 11413077"/>
              <a:gd name="connsiteY74" fmla="*/ 225387 h 801151"/>
              <a:gd name="connsiteX75" fmla="*/ 4758871 w 11413077"/>
              <a:gd name="connsiteY75" fmla="*/ 400497 h 801151"/>
              <a:gd name="connsiteX76" fmla="*/ 4844151 w 11413077"/>
              <a:gd name="connsiteY76" fmla="*/ 418040 h 801151"/>
              <a:gd name="connsiteX77" fmla="*/ 4975875 w 11413077"/>
              <a:gd name="connsiteY77" fmla="*/ 295400 h 801151"/>
              <a:gd name="connsiteX78" fmla="*/ 5082237 w 11413077"/>
              <a:gd name="connsiteY78" fmla="*/ 397208 h 801151"/>
              <a:gd name="connsiteX79" fmla="*/ 5082237 w 11413077"/>
              <a:gd name="connsiteY79" fmla="*/ 400497 h 801151"/>
              <a:gd name="connsiteX80" fmla="*/ 5050058 w 11413077"/>
              <a:gd name="connsiteY80" fmla="*/ 444196 h 801151"/>
              <a:gd name="connsiteX81" fmla="*/ 4890595 w 11413077"/>
              <a:gd name="connsiteY81" fmla="*/ 483667 h 801151"/>
              <a:gd name="connsiteX82" fmla="*/ 4755541 w 11413077"/>
              <a:gd name="connsiteY82" fmla="*/ 639041 h 801151"/>
              <a:gd name="connsiteX83" fmla="*/ 4928321 w 11413077"/>
              <a:gd name="connsiteY83" fmla="*/ 794416 h 801151"/>
              <a:gd name="connsiteX84" fmla="*/ 5082237 w 11413077"/>
              <a:gd name="connsiteY84" fmla="*/ 700283 h 801151"/>
              <a:gd name="connsiteX85" fmla="*/ 5093333 w 11413077"/>
              <a:gd name="connsiteY85" fmla="*/ 783452 h 801151"/>
              <a:gd name="connsiteX86" fmla="*/ 5187489 w 11413077"/>
              <a:gd name="connsiteY86" fmla="*/ 783452 h 801151"/>
              <a:gd name="connsiteX87" fmla="*/ 5173065 w 11413077"/>
              <a:gd name="connsiteY87" fmla="*/ 669584 h 801151"/>
              <a:gd name="connsiteX88" fmla="*/ 5173065 w 11413077"/>
              <a:gd name="connsiteY88" fmla="*/ 391726 h 801151"/>
              <a:gd name="connsiteX89" fmla="*/ 4982532 w 11413077"/>
              <a:gd name="connsiteY89" fmla="*/ 225387 h 801151"/>
              <a:gd name="connsiteX90" fmla="*/ 6542773 w 11413077"/>
              <a:gd name="connsiteY90" fmla="*/ 450775 h 801151"/>
              <a:gd name="connsiteX91" fmla="*/ 6692251 w 11413077"/>
              <a:gd name="connsiteY91" fmla="*/ 299786 h 801151"/>
              <a:gd name="connsiteX92" fmla="*/ 6826194 w 11413077"/>
              <a:gd name="connsiteY92" fmla="*/ 450775 h 801151"/>
              <a:gd name="connsiteX93" fmla="*/ 6542773 w 11413077"/>
              <a:gd name="connsiteY93" fmla="*/ 450775 h 801151"/>
              <a:gd name="connsiteX94" fmla="*/ 6692251 w 11413077"/>
              <a:gd name="connsiteY94" fmla="*/ 225387 h 801151"/>
              <a:gd name="connsiteX95" fmla="*/ 6444178 w 11413077"/>
              <a:gd name="connsiteY95" fmla="*/ 514366 h 801151"/>
              <a:gd name="connsiteX96" fmla="*/ 6692251 w 11413077"/>
              <a:gd name="connsiteY96" fmla="*/ 794573 h 801151"/>
              <a:gd name="connsiteX97" fmla="*/ 6918131 w 11413077"/>
              <a:gd name="connsiteY97" fmla="*/ 616174 h 801151"/>
              <a:gd name="connsiteX98" fmla="*/ 6833961 w 11413077"/>
              <a:gd name="connsiteY98" fmla="*/ 594246 h 801151"/>
              <a:gd name="connsiteX99" fmla="*/ 6701127 w 11413077"/>
              <a:gd name="connsiteY99" fmla="*/ 717825 h 801151"/>
              <a:gd name="connsiteX100" fmla="*/ 6539444 w 11413077"/>
              <a:gd name="connsiteY100" fmla="*/ 515305 h 801151"/>
              <a:gd name="connsiteX101" fmla="*/ 6919399 w 11413077"/>
              <a:gd name="connsiteY101" fmla="*/ 515305 h 801151"/>
              <a:gd name="connsiteX102" fmla="*/ 6919399 w 11413077"/>
              <a:gd name="connsiteY102" fmla="*/ 484606 h 801151"/>
              <a:gd name="connsiteX103" fmla="*/ 6692251 w 11413077"/>
              <a:gd name="connsiteY103" fmla="*/ 225387 h 801151"/>
              <a:gd name="connsiteX104" fmla="*/ 8290217 w 11413077"/>
              <a:gd name="connsiteY104" fmla="*/ 450775 h 801151"/>
              <a:gd name="connsiteX105" fmla="*/ 8439696 w 11413077"/>
              <a:gd name="connsiteY105" fmla="*/ 299786 h 801151"/>
              <a:gd name="connsiteX106" fmla="*/ 8573638 w 11413077"/>
              <a:gd name="connsiteY106" fmla="*/ 450775 h 801151"/>
              <a:gd name="connsiteX107" fmla="*/ 8290217 w 11413077"/>
              <a:gd name="connsiteY107" fmla="*/ 450775 h 801151"/>
              <a:gd name="connsiteX108" fmla="*/ 8439696 w 11413077"/>
              <a:gd name="connsiteY108" fmla="*/ 225387 h 801151"/>
              <a:gd name="connsiteX109" fmla="*/ 8191623 w 11413077"/>
              <a:gd name="connsiteY109" fmla="*/ 514366 h 801151"/>
              <a:gd name="connsiteX110" fmla="*/ 8439696 w 11413077"/>
              <a:gd name="connsiteY110" fmla="*/ 794573 h 801151"/>
              <a:gd name="connsiteX111" fmla="*/ 8665576 w 11413077"/>
              <a:gd name="connsiteY111" fmla="*/ 616174 h 801151"/>
              <a:gd name="connsiteX112" fmla="*/ 8581405 w 11413077"/>
              <a:gd name="connsiteY112" fmla="*/ 594246 h 801151"/>
              <a:gd name="connsiteX113" fmla="*/ 8448572 w 11413077"/>
              <a:gd name="connsiteY113" fmla="*/ 717825 h 801151"/>
              <a:gd name="connsiteX114" fmla="*/ 8286889 w 11413077"/>
              <a:gd name="connsiteY114" fmla="*/ 515305 h 801151"/>
              <a:gd name="connsiteX115" fmla="*/ 8666844 w 11413077"/>
              <a:gd name="connsiteY115" fmla="*/ 515305 h 801151"/>
              <a:gd name="connsiteX116" fmla="*/ 8666844 w 11413077"/>
              <a:gd name="connsiteY116" fmla="*/ 484606 h 801151"/>
              <a:gd name="connsiteX117" fmla="*/ 8439696 w 11413077"/>
              <a:gd name="connsiteY117" fmla="*/ 225387 h 801151"/>
              <a:gd name="connsiteX118" fmla="*/ 9844911 w 11413077"/>
              <a:gd name="connsiteY118" fmla="*/ 225387 h 801151"/>
              <a:gd name="connsiteX119" fmla="*/ 9590181 w 11413077"/>
              <a:gd name="connsiteY119" fmla="*/ 515462 h 801151"/>
              <a:gd name="connsiteX120" fmla="*/ 9840473 w 11413077"/>
              <a:gd name="connsiteY120" fmla="*/ 794573 h 801151"/>
              <a:gd name="connsiteX121" fmla="*/ 10067462 w 11413077"/>
              <a:gd name="connsiteY121" fmla="*/ 599728 h 801151"/>
              <a:gd name="connsiteX122" fmla="*/ 9979964 w 11413077"/>
              <a:gd name="connsiteY122" fmla="*/ 578896 h 801151"/>
              <a:gd name="connsiteX123" fmla="*/ 9847130 w 11413077"/>
              <a:gd name="connsiteY123" fmla="*/ 716729 h 801151"/>
              <a:gd name="connsiteX124" fmla="*/ 9686557 w 11413077"/>
              <a:gd name="connsiteY124" fmla="*/ 508727 h 801151"/>
              <a:gd name="connsiteX125" fmla="*/ 9842691 w 11413077"/>
              <a:gd name="connsiteY125" fmla="*/ 302918 h 801151"/>
              <a:gd name="connsiteX126" fmla="*/ 9979964 w 11413077"/>
              <a:gd name="connsiteY126" fmla="*/ 434172 h 801151"/>
              <a:gd name="connsiteX127" fmla="*/ 10067462 w 11413077"/>
              <a:gd name="connsiteY127" fmla="*/ 413341 h 801151"/>
              <a:gd name="connsiteX128" fmla="*/ 9844911 w 11413077"/>
              <a:gd name="connsiteY128" fmla="*/ 225387 h 801151"/>
              <a:gd name="connsiteX129" fmla="*/ 10644449 w 11413077"/>
              <a:gd name="connsiteY129" fmla="*/ 225387 h 801151"/>
              <a:gd name="connsiteX130" fmla="*/ 10489424 w 11413077"/>
              <a:gd name="connsiteY130" fmla="*/ 320617 h 801151"/>
              <a:gd name="connsiteX131" fmla="*/ 10489424 w 11413077"/>
              <a:gd name="connsiteY131" fmla="*/ 236351 h 801151"/>
              <a:gd name="connsiteX132" fmla="*/ 10397486 w 11413077"/>
              <a:gd name="connsiteY132" fmla="*/ 236351 h 801151"/>
              <a:gd name="connsiteX133" fmla="*/ 10397486 w 11413077"/>
              <a:gd name="connsiteY133" fmla="*/ 783609 h 801151"/>
              <a:gd name="connsiteX134" fmla="*/ 10489424 w 11413077"/>
              <a:gd name="connsiteY134" fmla="*/ 783609 h 801151"/>
              <a:gd name="connsiteX135" fmla="*/ 10489424 w 11413077"/>
              <a:gd name="connsiteY135" fmla="*/ 423522 h 801151"/>
              <a:gd name="connsiteX136" fmla="*/ 10610211 w 11413077"/>
              <a:gd name="connsiteY136" fmla="*/ 295557 h 801151"/>
              <a:gd name="connsiteX137" fmla="*/ 10729888 w 11413077"/>
              <a:gd name="connsiteY137" fmla="*/ 423522 h 801151"/>
              <a:gd name="connsiteX138" fmla="*/ 10729888 w 11413077"/>
              <a:gd name="connsiteY138" fmla="*/ 783609 h 801151"/>
              <a:gd name="connsiteX139" fmla="*/ 10821825 w 11413077"/>
              <a:gd name="connsiteY139" fmla="*/ 783609 h 801151"/>
              <a:gd name="connsiteX140" fmla="*/ 10821825 w 11413077"/>
              <a:gd name="connsiteY140" fmla="*/ 404883 h 801151"/>
              <a:gd name="connsiteX141" fmla="*/ 10644449 w 11413077"/>
              <a:gd name="connsiteY141" fmla="*/ 225387 h 801151"/>
              <a:gd name="connsiteX142" fmla="*/ 11036293 w 11413077"/>
              <a:gd name="connsiteY142" fmla="*/ 450775 h 801151"/>
              <a:gd name="connsiteX143" fmla="*/ 11185771 w 11413077"/>
              <a:gd name="connsiteY143" fmla="*/ 299786 h 801151"/>
              <a:gd name="connsiteX144" fmla="*/ 11319713 w 11413077"/>
              <a:gd name="connsiteY144" fmla="*/ 450775 h 801151"/>
              <a:gd name="connsiteX145" fmla="*/ 11036293 w 11413077"/>
              <a:gd name="connsiteY145" fmla="*/ 450775 h 801151"/>
              <a:gd name="connsiteX146" fmla="*/ 11185929 w 11413077"/>
              <a:gd name="connsiteY146" fmla="*/ 225387 h 801151"/>
              <a:gd name="connsiteX147" fmla="*/ 10937856 w 11413077"/>
              <a:gd name="connsiteY147" fmla="*/ 514366 h 801151"/>
              <a:gd name="connsiteX148" fmla="*/ 11185929 w 11413077"/>
              <a:gd name="connsiteY148" fmla="*/ 794573 h 801151"/>
              <a:gd name="connsiteX149" fmla="*/ 11411810 w 11413077"/>
              <a:gd name="connsiteY149" fmla="*/ 616174 h 801151"/>
              <a:gd name="connsiteX150" fmla="*/ 11327639 w 11413077"/>
              <a:gd name="connsiteY150" fmla="*/ 594246 h 801151"/>
              <a:gd name="connsiteX151" fmla="*/ 11194806 w 11413077"/>
              <a:gd name="connsiteY151" fmla="*/ 717825 h 801151"/>
              <a:gd name="connsiteX152" fmla="*/ 11033123 w 11413077"/>
              <a:gd name="connsiteY152" fmla="*/ 515305 h 801151"/>
              <a:gd name="connsiteX153" fmla="*/ 11413077 w 11413077"/>
              <a:gd name="connsiteY153" fmla="*/ 515305 h 801151"/>
              <a:gd name="connsiteX154" fmla="*/ 11413077 w 11413077"/>
              <a:gd name="connsiteY154" fmla="*/ 484606 h 801151"/>
              <a:gd name="connsiteX155" fmla="*/ 11185929 w 11413077"/>
              <a:gd name="connsiteY155" fmla="*/ 225387 h 801151"/>
              <a:gd name="connsiteX156" fmla="*/ 5470751 w 11413077"/>
              <a:gd name="connsiteY156" fmla="*/ 83169 h 801151"/>
              <a:gd name="connsiteX157" fmla="*/ 5378814 w 11413077"/>
              <a:gd name="connsiteY157" fmla="*/ 105097 h 801151"/>
              <a:gd name="connsiteX158" fmla="*/ 5378814 w 11413077"/>
              <a:gd name="connsiteY158" fmla="*/ 236351 h 801151"/>
              <a:gd name="connsiteX159" fmla="*/ 5272452 w 11413077"/>
              <a:gd name="connsiteY159" fmla="*/ 236351 h 801151"/>
              <a:gd name="connsiteX160" fmla="*/ 5272452 w 11413077"/>
              <a:gd name="connsiteY160" fmla="*/ 306364 h 801151"/>
              <a:gd name="connsiteX161" fmla="*/ 5378814 w 11413077"/>
              <a:gd name="connsiteY161" fmla="*/ 306364 h 801151"/>
              <a:gd name="connsiteX162" fmla="*/ 5378814 w 11413077"/>
              <a:gd name="connsiteY162" fmla="*/ 641234 h 801151"/>
              <a:gd name="connsiteX163" fmla="*/ 5530511 w 11413077"/>
              <a:gd name="connsiteY163" fmla="*/ 794416 h 801151"/>
              <a:gd name="connsiteX164" fmla="*/ 5649078 w 11413077"/>
              <a:gd name="connsiteY164" fmla="*/ 760428 h 801151"/>
              <a:gd name="connsiteX165" fmla="*/ 5623558 w 11413077"/>
              <a:gd name="connsiteY165" fmla="*/ 694801 h 801151"/>
              <a:gd name="connsiteX166" fmla="*/ 5542716 w 11413077"/>
              <a:gd name="connsiteY166" fmla="*/ 717825 h 801151"/>
              <a:gd name="connsiteX167" fmla="*/ 5470751 w 11413077"/>
              <a:gd name="connsiteY167" fmla="*/ 626981 h 801151"/>
              <a:gd name="connsiteX168" fmla="*/ 5470751 w 11413077"/>
              <a:gd name="connsiteY168" fmla="*/ 306364 h 801151"/>
              <a:gd name="connsiteX169" fmla="*/ 5634654 w 11413077"/>
              <a:gd name="connsiteY169" fmla="*/ 306364 h 801151"/>
              <a:gd name="connsiteX170" fmla="*/ 5634654 w 11413077"/>
              <a:gd name="connsiteY170" fmla="*/ 236351 h 801151"/>
              <a:gd name="connsiteX171" fmla="*/ 5470751 w 11413077"/>
              <a:gd name="connsiteY171" fmla="*/ 236351 h 801151"/>
              <a:gd name="connsiteX172" fmla="*/ 5470751 w 11413077"/>
              <a:gd name="connsiteY172" fmla="*/ 83169 h 801151"/>
              <a:gd name="connsiteX173" fmla="*/ 2397823 w 11413077"/>
              <a:gd name="connsiteY173" fmla="*/ 17386 h 801151"/>
              <a:gd name="connsiteX174" fmla="*/ 2301447 w 11413077"/>
              <a:gd name="connsiteY174" fmla="*/ 17386 h 801151"/>
              <a:gd name="connsiteX175" fmla="*/ 2301447 w 11413077"/>
              <a:gd name="connsiteY175" fmla="*/ 783452 h 801151"/>
              <a:gd name="connsiteX176" fmla="*/ 2397823 w 11413077"/>
              <a:gd name="connsiteY176" fmla="*/ 783452 h 801151"/>
              <a:gd name="connsiteX177" fmla="*/ 2397823 w 11413077"/>
              <a:gd name="connsiteY177" fmla="*/ 17386 h 801151"/>
              <a:gd name="connsiteX178" fmla="*/ 8064337 w 11413077"/>
              <a:gd name="connsiteY178" fmla="*/ 17386 h 801151"/>
              <a:gd name="connsiteX179" fmla="*/ 7918188 w 11413077"/>
              <a:gd name="connsiteY179" fmla="*/ 17386 h 801151"/>
              <a:gd name="connsiteX180" fmla="*/ 7688979 w 11413077"/>
              <a:gd name="connsiteY180" fmla="*/ 634656 h 801151"/>
              <a:gd name="connsiteX181" fmla="*/ 7458501 w 11413077"/>
              <a:gd name="connsiteY181" fmla="*/ 17386 h 801151"/>
              <a:gd name="connsiteX182" fmla="*/ 7305695 w 11413077"/>
              <a:gd name="connsiteY182" fmla="*/ 17386 h 801151"/>
              <a:gd name="connsiteX183" fmla="*/ 7305695 w 11413077"/>
              <a:gd name="connsiteY183" fmla="*/ 783452 h 801151"/>
              <a:gd name="connsiteX184" fmla="*/ 7402071 w 11413077"/>
              <a:gd name="connsiteY184" fmla="*/ 783452 h 801151"/>
              <a:gd name="connsiteX185" fmla="*/ 7402071 w 11413077"/>
              <a:gd name="connsiteY185" fmla="*/ 123579 h 801151"/>
              <a:gd name="connsiteX186" fmla="*/ 7649034 w 11413077"/>
              <a:gd name="connsiteY186" fmla="*/ 783452 h 801151"/>
              <a:gd name="connsiteX187" fmla="*/ 7723217 w 11413077"/>
              <a:gd name="connsiteY187" fmla="*/ 783452 h 801151"/>
              <a:gd name="connsiteX188" fmla="*/ 7967961 w 11413077"/>
              <a:gd name="connsiteY188" fmla="*/ 122483 h 801151"/>
              <a:gd name="connsiteX189" fmla="*/ 7967961 w 11413077"/>
              <a:gd name="connsiteY189" fmla="*/ 783452 h 801151"/>
              <a:gd name="connsiteX190" fmla="*/ 8064337 w 11413077"/>
              <a:gd name="connsiteY190" fmla="*/ 783452 h 801151"/>
              <a:gd name="connsiteX191" fmla="*/ 8064337 w 11413077"/>
              <a:gd name="connsiteY191" fmla="*/ 17386 h 801151"/>
              <a:gd name="connsiteX192" fmla="*/ 9007646 w 11413077"/>
              <a:gd name="connsiteY192" fmla="*/ 716729 h 801151"/>
              <a:gd name="connsiteX193" fmla="*/ 8855949 w 11413077"/>
              <a:gd name="connsiteY193" fmla="*/ 509823 h 801151"/>
              <a:gd name="connsiteX194" fmla="*/ 9007646 w 11413077"/>
              <a:gd name="connsiteY194" fmla="*/ 302918 h 801151"/>
              <a:gd name="connsiteX195" fmla="*/ 9159343 w 11413077"/>
              <a:gd name="connsiteY195" fmla="*/ 509823 h 801151"/>
              <a:gd name="connsiteX196" fmla="*/ 9007646 w 11413077"/>
              <a:gd name="connsiteY196" fmla="*/ 716729 h 801151"/>
              <a:gd name="connsiteX197" fmla="*/ 9249219 w 11413077"/>
              <a:gd name="connsiteY197" fmla="*/ 17386 h 801151"/>
              <a:gd name="connsiteX198" fmla="*/ 9157282 w 11413077"/>
              <a:gd name="connsiteY198" fmla="*/ 17386 h 801151"/>
              <a:gd name="connsiteX199" fmla="*/ 9157282 w 11413077"/>
              <a:gd name="connsiteY199" fmla="*/ 341292 h 801151"/>
              <a:gd name="connsiteX200" fmla="*/ 8992271 w 11413077"/>
              <a:gd name="connsiteY200" fmla="*/ 225231 h 801151"/>
              <a:gd name="connsiteX201" fmla="*/ 8759732 w 11413077"/>
              <a:gd name="connsiteY201" fmla="*/ 513113 h 801151"/>
              <a:gd name="connsiteX202" fmla="*/ 8984504 w 11413077"/>
              <a:gd name="connsiteY202" fmla="*/ 794416 h 801151"/>
              <a:gd name="connsiteX203" fmla="*/ 9157282 w 11413077"/>
              <a:gd name="connsiteY203" fmla="*/ 672873 h 801151"/>
              <a:gd name="connsiteX204" fmla="*/ 9157282 w 11413077"/>
              <a:gd name="connsiteY204" fmla="*/ 714536 h 801151"/>
              <a:gd name="connsiteX205" fmla="*/ 9162831 w 11413077"/>
              <a:gd name="connsiteY205" fmla="*/ 783452 h 801151"/>
              <a:gd name="connsiteX206" fmla="*/ 9255878 w 11413077"/>
              <a:gd name="connsiteY206" fmla="*/ 783452 h 801151"/>
              <a:gd name="connsiteX207" fmla="*/ 9249219 w 11413077"/>
              <a:gd name="connsiteY207" fmla="*/ 669584 h 801151"/>
              <a:gd name="connsiteX208" fmla="*/ 9249219 w 11413077"/>
              <a:gd name="connsiteY208" fmla="*/ 17386 h 801151"/>
              <a:gd name="connsiteX209" fmla="*/ 5784131 w 11413077"/>
              <a:gd name="connsiteY209" fmla="*/ 1096 h 801151"/>
              <a:gd name="connsiteX210" fmla="*/ 5718824 w 11413077"/>
              <a:gd name="connsiteY210" fmla="*/ 65627 h 801151"/>
              <a:gd name="connsiteX211" fmla="*/ 5784131 w 11413077"/>
              <a:gd name="connsiteY211" fmla="*/ 129061 h 801151"/>
              <a:gd name="connsiteX212" fmla="*/ 5848329 w 11413077"/>
              <a:gd name="connsiteY212" fmla="*/ 65627 h 801151"/>
              <a:gd name="connsiteX213" fmla="*/ 5784131 w 11413077"/>
              <a:gd name="connsiteY213" fmla="*/ 1096 h 801151"/>
              <a:gd name="connsiteX214" fmla="*/ 9428497 w 11413077"/>
              <a:gd name="connsiteY214" fmla="*/ 1096 h 801151"/>
              <a:gd name="connsiteX215" fmla="*/ 9363190 w 11413077"/>
              <a:gd name="connsiteY215" fmla="*/ 65627 h 801151"/>
              <a:gd name="connsiteX216" fmla="*/ 9428497 w 11413077"/>
              <a:gd name="connsiteY216" fmla="*/ 129061 h 801151"/>
              <a:gd name="connsiteX217" fmla="*/ 9492696 w 11413077"/>
              <a:gd name="connsiteY217" fmla="*/ 65627 h 801151"/>
              <a:gd name="connsiteX218" fmla="*/ 9428497 w 11413077"/>
              <a:gd name="connsiteY218" fmla="*/ 1096 h 801151"/>
              <a:gd name="connsiteX219" fmla="*/ 10219159 w 11413077"/>
              <a:gd name="connsiteY219" fmla="*/ 1096 h 801151"/>
              <a:gd name="connsiteX220" fmla="*/ 10153852 w 11413077"/>
              <a:gd name="connsiteY220" fmla="*/ 65627 h 801151"/>
              <a:gd name="connsiteX221" fmla="*/ 10219159 w 11413077"/>
              <a:gd name="connsiteY221" fmla="*/ 129061 h 801151"/>
              <a:gd name="connsiteX222" fmla="*/ 10283358 w 11413077"/>
              <a:gd name="connsiteY222" fmla="*/ 65627 h 801151"/>
              <a:gd name="connsiteX223" fmla="*/ 10219159 w 11413077"/>
              <a:gd name="connsiteY223" fmla="*/ 1096 h 801151"/>
              <a:gd name="connsiteX224" fmla="*/ 1651545 w 11413077"/>
              <a:gd name="connsiteY224" fmla="*/ 800994 h 801151"/>
              <a:gd name="connsiteX225" fmla="*/ 1908494 w 11413077"/>
              <a:gd name="connsiteY225" fmla="*/ 548197 h 801151"/>
              <a:gd name="connsiteX226" fmla="*/ 1908494 w 11413077"/>
              <a:gd name="connsiteY226" fmla="*/ 17542 h 801151"/>
              <a:gd name="connsiteX227" fmla="*/ 1771222 w 11413077"/>
              <a:gd name="connsiteY227" fmla="*/ 17542 h 801151"/>
              <a:gd name="connsiteX228" fmla="*/ 1771222 w 11413077"/>
              <a:gd name="connsiteY228" fmla="*/ 583282 h 801151"/>
              <a:gd name="connsiteX229" fmla="*/ 1651545 w 11413077"/>
              <a:gd name="connsiteY229" fmla="*/ 729885 h 801151"/>
              <a:gd name="connsiteX230" fmla="*/ 1531867 w 11413077"/>
              <a:gd name="connsiteY230" fmla="*/ 572318 h 801151"/>
              <a:gd name="connsiteX231" fmla="*/ 1531867 w 11413077"/>
              <a:gd name="connsiteY231" fmla="*/ 467221 h 801151"/>
              <a:gd name="connsiteX232" fmla="*/ 1394595 w 11413077"/>
              <a:gd name="connsiteY232" fmla="*/ 501209 h 801151"/>
              <a:gd name="connsiteX233" fmla="*/ 1394595 w 11413077"/>
              <a:gd name="connsiteY233" fmla="*/ 548197 h 801151"/>
              <a:gd name="connsiteX234" fmla="*/ 1651545 w 11413077"/>
              <a:gd name="connsiteY234" fmla="*/ 800994 h 801151"/>
              <a:gd name="connsiteX235" fmla="*/ 920642 w 11413077"/>
              <a:gd name="connsiteY235" fmla="*/ 721114 h 801151"/>
              <a:gd name="connsiteX236" fmla="*/ 748973 w 11413077"/>
              <a:gd name="connsiteY236" fmla="*/ 544908 h 801151"/>
              <a:gd name="connsiteX237" fmla="*/ 816499 w 11413077"/>
              <a:gd name="connsiteY237" fmla="*/ 405979 h 801151"/>
              <a:gd name="connsiteX238" fmla="*/ 1066791 w 11413077"/>
              <a:gd name="connsiteY238" fmla="*/ 676319 h 801151"/>
              <a:gd name="connsiteX239" fmla="*/ 920642 w 11413077"/>
              <a:gd name="connsiteY239" fmla="*/ 721114 h 801151"/>
              <a:gd name="connsiteX240" fmla="*/ 1054585 w 11413077"/>
              <a:gd name="connsiteY240" fmla="*/ 329388 h 801151"/>
              <a:gd name="connsiteX241" fmla="*/ 1199625 w 11413077"/>
              <a:gd name="connsiteY241" fmla="*/ 469413 h 801151"/>
              <a:gd name="connsiteX242" fmla="*/ 1164118 w 11413077"/>
              <a:gd name="connsiteY242" fmla="*/ 586571 h 801151"/>
              <a:gd name="connsiteX243" fmla="*/ 947114 w 11413077"/>
              <a:gd name="connsiteY243" fmla="*/ 350220 h 801151"/>
              <a:gd name="connsiteX244" fmla="*/ 1054585 w 11413077"/>
              <a:gd name="connsiteY244" fmla="*/ 329388 h 801151"/>
              <a:gd name="connsiteX245" fmla="*/ 920642 w 11413077"/>
              <a:gd name="connsiteY245" fmla="*/ 57952 h 801151"/>
              <a:gd name="connsiteX246" fmla="*/ 1024785 w 11413077"/>
              <a:gd name="connsiteY246" fmla="*/ 163050 h 801151"/>
              <a:gd name="connsiteX247" fmla="*/ 917313 w 11413077"/>
              <a:gd name="connsiteY247" fmla="*/ 318424 h 801151"/>
              <a:gd name="connsiteX248" fmla="*/ 869760 w 11413077"/>
              <a:gd name="connsiteY248" fmla="*/ 265954 h 801151"/>
              <a:gd name="connsiteX249" fmla="*/ 815548 w 11413077"/>
              <a:gd name="connsiteY249" fmla="*/ 157568 h 801151"/>
              <a:gd name="connsiteX250" fmla="*/ 920642 w 11413077"/>
              <a:gd name="connsiteY250" fmla="*/ 57952 h 801151"/>
              <a:gd name="connsiteX251" fmla="*/ 1198515 w 11413077"/>
              <a:gd name="connsiteY251" fmla="*/ 623692 h 801151"/>
              <a:gd name="connsiteX252" fmla="*/ 1292672 w 11413077"/>
              <a:gd name="connsiteY252" fmla="*/ 410208 h 801151"/>
              <a:gd name="connsiteX253" fmla="*/ 1147632 w 11413077"/>
              <a:gd name="connsiteY253" fmla="*/ 271279 h 801151"/>
              <a:gd name="connsiteX254" fmla="*/ 1014799 w 11413077"/>
              <a:gd name="connsiteY254" fmla="*/ 297593 h 801151"/>
              <a:gd name="connsiteX255" fmla="*/ 1012580 w 11413077"/>
              <a:gd name="connsiteY255" fmla="*/ 293207 h 801151"/>
              <a:gd name="connsiteX256" fmla="*/ 1132257 w 11413077"/>
              <a:gd name="connsiteY256" fmla="*/ 148796 h 801151"/>
              <a:gd name="connsiteX257" fmla="*/ 923971 w 11413077"/>
              <a:gd name="connsiteY257" fmla="*/ 0 h 801151"/>
              <a:gd name="connsiteX258" fmla="*/ 695871 w 11413077"/>
              <a:gd name="connsiteY258" fmla="*/ 189363 h 801151"/>
              <a:gd name="connsiteX259" fmla="*/ 784480 w 11413077"/>
              <a:gd name="connsiteY259" fmla="*/ 372148 h 801151"/>
              <a:gd name="connsiteX260" fmla="*/ 785589 w 11413077"/>
              <a:gd name="connsiteY260" fmla="*/ 374340 h 801151"/>
              <a:gd name="connsiteX261" fmla="*/ 627235 w 11413077"/>
              <a:gd name="connsiteY261" fmla="*/ 594246 h 801151"/>
              <a:gd name="connsiteX262" fmla="*/ 849787 w 11413077"/>
              <a:gd name="connsiteY262" fmla="*/ 801151 h 801151"/>
              <a:gd name="connsiteX263" fmla="*/ 1100079 w 11413077"/>
              <a:gd name="connsiteY263" fmla="*/ 712500 h 801151"/>
              <a:gd name="connsiteX264" fmla="*/ 1166496 w 11413077"/>
              <a:gd name="connsiteY264" fmla="*/ 783609 h 801151"/>
              <a:gd name="connsiteX265" fmla="*/ 1340384 w 11413077"/>
              <a:gd name="connsiteY265" fmla="*/ 783609 h 801151"/>
              <a:gd name="connsiteX266" fmla="*/ 1340384 w 11413077"/>
              <a:gd name="connsiteY266" fmla="*/ 778127 h 801151"/>
              <a:gd name="connsiteX267" fmla="*/ 1198515 w 11413077"/>
              <a:gd name="connsiteY267" fmla="*/ 623692 h 801151"/>
              <a:gd name="connsiteX268" fmla="*/ 256949 w 11413077"/>
              <a:gd name="connsiteY268" fmla="*/ 800994 h 801151"/>
              <a:gd name="connsiteX269" fmla="*/ 513898 w 11413077"/>
              <a:gd name="connsiteY269" fmla="*/ 548197 h 801151"/>
              <a:gd name="connsiteX270" fmla="*/ 513898 w 11413077"/>
              <a:gd name="connsiteY270" fmla="*/ 17542 h 801151"/>
              <a:gd name="connsiteX271" fmla="*/ 376626 w 11413077"/>
              <a:gd name="connsiteY271" fmla="*/ 17542 h 801151"/>
              <a:gd name="connsiteX272" fmla="*/ 376626 w 11413077"/>
              <a:gd name="connsiteY272" fmla="*/ 583282 h 801151"/>
              <a:gd name="connsiteX273" fmla="*/ 256949 w 11413077"/>
              <a:gd name="connsiteY273" fmla="*/ 729885 h 801151"/>
              <a:gd name="connsiteX274" fmla="*/ 137272 w 11413077"/>
              <a:gd name="connsiteY274" fmla="*/ 572318 h 801151"/>
              <a:gd name="connsiteX275" fmla="*/ 137272 w 11413077"/>
              <a:gd name="connsiteY275" fmla="*/ 467221 h 801151"/>
              <a:gd name="connsiteX276" fmla="*/ 0 w 11413077"/>
              <a:gd name="connsiteY276" fmla="*/ 501209 h 801151"/>
              <a:gd name="connsiteX277" fmla="*/ 0 w 11413077"/>
              <a:gd name="connsiteY277" fmla="*/ 548197 h 801151"/>
              <a:gd name="connsiteX278" fmla="*/ 256949 w 11413077"/>
              <a:gd name="connsiteY278" fmla="*/ 800994 h 80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Lst>
            <a:rect l="l" t="t" r="r" b="b"/>
            <a:pathLst>
              <a:path w="11413077" h="801151">
                <a:moveTo>
                  <a:pt x="4672481" y="236351"/>
                </a:moveTo>
                <a:lnTo>
                  <a:pt x="4578324" y="236351"/>
                </a:lnTo>
                <a:lnTo>
                  <a:pt x="4436614" y="678512"/>
                </a:lnTo>
                <a:lnTo>
                  <a:pt x="4293794" y="236351"/>
                </a:lnTo>
                <a:lnTo>
                  <a:pt x="4196308" y="236351"/>
                </a:lnTo>
                <a:lnTo>
                  <a:pt x="4376855" y="783609"/>
                </a:lnTo>
                <a:lnTo>
                  <a:pt x="4492093" y="783609"/>
                </a:lnTo>
                <a:lnTo>
                  <a:pt x="4672481" y="236351"/>
                </a:lnTo>
                <a:moveTo>
                  <a:pt x="5829624" y="236351"/>
                </a:moveTo>
                <a:lnTo>
                  <a:pt x="5737687" y="236351"/>
                </a:lnTo>
                <a:lnTo>
                  <a:pt x="5737687" y="783609"/>
                </a:lnTo>
                <a:lnTo>
                  <a:pt x="5829624" y="783609"/>
                </a:lnTo>
                <a:lnTo>
                  <a:pt x="5829624" y="236351"/>
                </a:lnTo>
                <a:close/>
                <a:moveTo>
                  <a:pt x="6394405" y="236351"/>
                </a:moveTo>
                <a:lnTo>
                  <a:pt x="6300249" y="236351"/>
                </a:lnTo>
                <a:lnTo>
                  <a:pt x="6158538" y="678512"/>
                </a:lnTo>
                <a:lnTo>
                  <a:pt x="6015718" y="236351"/>
                </a:lnTo>
                <a:lnTo>
                  <a:pt x="5918233" y="236351"/>
                </a:lnTo>
                <a:lnTo>
                  <a:pt x="6098779" y="783609"/>
                </a:lnTo>
                <a:lnTo>
                  <a:pt x="6214018" y="783609"/>
                </a:lnTo>
                <a:lnTo>
                  <a:pt x="6394405" y="236351"/>
                </a:lnTo>
                <a:moveTo>
                  <a:pt x="9473991" y="236351"/>
                </a:moveTo>
                <a:lnTo>
                  <a:pt x="9382053" y="236351"/>
                </a:lnTo>
                <a:lnTo>
                  <a:pt x="9382053" y="783609"/>
                </a:lnTo>
                <a:lnTo>
                  <a:pt x="9473991" y="783609"/>
                </a:lnTo>
                <a:lnTo>
                  <a:pt x="9473991" y="236351"/>
                </a:lnTo>
                <a:close/>
                <a:moveTo>
                  <a:pt x="10264494" y="236351"/>
                </a:moveTo>
                <a:lnTo>
                  <a:pt x="10172556" y="236351"/>
                </a:lnTo>
                <a:lnTo>
                  <a:pt x="10172556" y="783609"/>
                </a:lnTo>
                <a:lnTo>
                  <a:pt x="10264494" y="783609"/>
                </a:lnTo>
                <a:lnTo>
                  <a:pt x="10264494" y="236351"/>
                </a:lnTo>
                <a:close/>
                <a:moveTo>
                  <a:pt x="2788874" y="225387"/>
                </a:moveTo>
                <a:cubicBezTo>
                  <a:pt x="2710251" y="225387"/>
                  <a:pt x="2656040" y="262665"/>
                  <a:pt x="2633848" y="320617"/>
                </a:cubicBezTo>
                <a:lnTo>
                  <a:pt x="2633848" y="236351"/>
                </a:lnTo>
                <a:lnTo>
                  <a:pt x="2541911" y="236351"/>
                </a:lnTo>
                <a:lnTo>
                  <a:pt x="2541911" y="783609"/>
                </a:lnTo>
                <a:lnTo>
                  <a:pt x="2633848" y="783609"/>
                </a:lnTo>
                <a:lnTo>
                  <a:pt x="2633848" y="423522"/>
                </a:lnTo>
                <a:cubicBezTo>
                  <a:pt x="2633848" y="346931"/>
                  <a:pt x="2672684" y="295557"/>
                  <a:pt x="2754635" y="295557"/>
                </a:cubicBezTo>
                <a:cubicBezTo>
                  <a:pt x="2835476" y="295557"/>
                  <a:pt x="2874312" y="346931"/>
                  <a:pt x="2874312" y="423522"/>
                </a:cubicBezTo>
                <a:lnTo>
                  <a:pt x="2874312" y="783609"/>
                </a:lnTo>
                <a:lnTo>
                  <a:pt x="2966249" y="783609"/>
                </a:lnTo>
                <a:lnTo>
                  <a:pt x="2966249" y="404883"/>
                </a:lnTo>
                <a:cubicBezTo>
                  <a:pt x="2966091" y="301978"/>
                  <a:pt x="2900625" y="225387"/>
                  <a:pt x="2788874" y="225387"/>
                </a:cubicBezTo>
                <a:moveTo>
                  <a:pt x="3345887" y="225387"/>
                </a:moveTo>
                <a:cubicBezTo>
                  <a:pt x="3267265" y="225387"/>
                  <a:pt x="3213054" y="262665"/>
                  <a:pt x="3190862" y="320617"/>
                </a:cubicBezTo>
                <a:lnTo>
                  <a:pt x="3190862" y="236351"/>
                </a:lnTo>
                <a:lnTo>
                  <a:pt x="3098925" y="236351"/>
                </a:lnTo>
                <a:lnTo>
                  <a:pt x="3098925" y="783609"/>
                </a:lnTo>
                <a:lnTo>
                  <a:pt x="3190862" y="783609"/>
                </a:lnTo>
                <a:lnTo>
                  <a:pt x="3190862" y="423522"/>
                </a:lnTo>
                <a:cubicBezTo>
                  <a:pt x="3190862" y="346931"/>
                  <a:pt x="3229698" y="295557"/>
                  <a:pt x="3311649" y="295557"/>
                </a:cubicBezTo>
                <a:cubicBezTo>
                  <a:pt x="3392490" y="295557"/>
                  <a:pt x="3431326" y="346931"/>
                  <a:pt x="3431326" y="423522"/>
                </a:cubicBezTo>
                <a:lnTo>
                  <a:pt x="3431326" y="783609"/>
                </a:lnTo>
                <a:lnTo>
                  <a:pt x="3523263" y="783609"/>
                </a:lnTo>
                <a:lnTo>
                  <a:pt x="3523263" y="404883"/>
                </a:lnTo>
                <a:cubicBezTo>
                  <a:pt x="3523105" y="301978"/>
                  <a:pt x="3457639" y="225387"/>
                  <a:pt x="3345887" y="225387"/>
                </a:cubicBezTo>
                <a:moveTo>
                  <a:pt x="3892915" y="716729"/>
                </a:moveTo>
                <a:cubicBezTo>
                  <a:pt x="3799868" y="716729"/>
                  <a:pt x="3735671" y="651102"/>
                  <a:pt x="3735671" y="509823"/>
                </a:cubicBezTo>
                <a:cubicBezTo>
                  <a:pt x="3735671" y="367605"/>
                  <a:pt x="3798759" y="302918"/>
                  <a:pt x="3892915" y="302918"/>
                </a:cubicBezTo>
                <a:cubicBezTo>
                  <a:pt x="3985962" y="302918"/>
                  <a:pt x="4050160" y="367449"/>
                  <a:pt x="4050160" y="509823"/>
                </a:cubicBezTo>
                <a:cubicBezTo>
                  <a:pt x="4050160" y="651102"/>
                  <a:pt x="3988023" y="716729"/>
                  <a:pt x="3892915" y="716729"/>
                </a:cubicBezTo>
                <a:moveTo>
                  <a:pt x="3897195" y="225387"/>
                </a:moveTo>
                <a:cubicBezTo>
                  <a:pt x="3731074" y="225387"/>
                  <a:pt x="3639136" y="345834"/>
                  <a:pt x="3639136" y="516558"/>
                </a:cubicBezTo>
                <a:cubicBezTo>
                  <a:pt x="3639136" y="689476"/>
                  <a:pt x="3733293" y="794573"/>
                  <a:pt x="3888318" y="794573"/>
                </a:cubicBezTo>
                <a:cubicBezTo>
                  <a:pt x="4055549" y="794573"/>
                  <a:pt x="4146377" y="674126"/>
                  <a:pt x="4146377" y="503402"/>
                </a:cubicBezTo>
                <a:cubicBezTo>
                  <a:pt x="4146536" y="330485"/>
                  <a:pt x="4053489" y="225387"/>
                  <a:pt x="3897195" y="225387"/>
                </a:cubicBezTo>
                <a:moveTo>
                  <a:pt x="4953682" y="728789"/>
                </a:moveTo>
                <a:cubicBezTo>
                  <a:pt x="4890595" y="728789"/>
                  <a:pt x="4847321" y="693704"/>
                  <a:pt x="4847321" y="632463"/>
                </a:cubicBezTo>
                <a:cubicBezTo>
                  <a:pt x="4847321" y="581089"/>
                  <a:pt x="4877280" y="555872"/>
                  <a:pt x="4940367" y="540522"/>
                </a:cubicBezTo>
                <a:lnTo>
                  <a:pt x="5007894" y="524077"/>
                </a:lnTo>
                <a:cubicBezTo>
                  <a:pt x="5050058" y="514209"/>
                  <a:pt x="5073201" y="507631"/>
                  <a:pt x="5082078" y="499956"/>
                </a:cubicBezTo>
                <a:lnTo>
                  <a:pt x="5082078" y="606150"/>
                </a:lnTo>
                <a:cubicBezTo>
                  <a:pt x="5082237" y="687283"/>
                  <a:pt x="5025647" y="728789"/>
                  <a:pt x="4953682" y="728789"/>
                </a:cubicBezTo>
                <a:moveTo>
                  <a:pt x="4982532" y="225387"/>
                </a:moveTo>
                <a:cubicBezTo>
                  <a:pt x="4848589" y="225387"/>
                  <a:pt x="4765528" y="305268"/>
                  <a:pt x="4758871" y="400497"/>
                </a:cubicBezTo>
                <a:lnTo>
                  <a:pt x="4844151" y="418040"/>
                </a:lnTo>
                <a:cubicBezTo>
                  <a:pt x="4848589" y="348027"/>
                  <a:pt x="4891704" y="295400"/>
                  <a:pt x="4975875" y="295400"/>
                </a:cubicBezTo>
                <a:cubicBezTo>
                  <a:pt x="5046730" y="295400"/>
                  <a:pt x="5082237" y="333774"/>
                  <a:pt x="5082237" y="397208"/>
                </a:cubicBezTo>
                <a:lnTo>
                  <a:pt x="5082237" y="400497"/>
                </a:lnTo>
                <a:cubicBezTo>
                  <a:pt x="5082237" y="426811"/>
                  <a:pt x="5074470" y="437775"/>
                  <a:pt x="5050058" y="444196"/>
                </a:cubicBezTo>
                <a:lnTo>
                  <a:pt x="4890595" y="483667"/>
                </a:lnTo>
                <a:cubicBezTo>
                  <a:pt x="4805315" y="505594"/>
                  <a:pt x="4755541" y="561354"/>
                  <a:pt x="4755541" y="639041"/>
                </a:cubicBezTo>
                <a:cubicBezTo>
                  <a:pt x="4755541" y="737560"/>
                  <a:pt x="4829726" y="794416"/>
                  <a:pt x="4928321" y="794416"/>
                </a:cubicBezTo>
                <a:cubicBezTo>
                  <a:pt x="5011381" y="794416"/>
                  <a:pt x="5066702" y="754946"/>
                  <a:pt x="5082237" y="700283"/>
                </a:cubicBezTo>
                <a:cubicBezTo>
                  <a:pt x="5084455" y="751657"/>
                  <a:pt x="5088894" y="773585"/>
                  <a:pt x="5093333" y="783452"/>
                </a:cubicBezTo>
                <a:lnTo>
                  <a:pt x="5187489" y="783452"/>
                </a:lnTo>
                <a:cubicBezTo>
                  <a:pt x="5177503" y="754946"/>
                  <a:pt x="5173065" y="715632"/>
                  <a:pt x="5173065" y="669584"/>
                </a:cubicBezTo>
                <a:lnTo>
                  <a:pt x="5173065" y="391726"/>
                </a:lnTo>
                <a:cubicBezTo>
                  <a:pt x="5173065" y="288822"/>
                  <a:pt x="5100941" y="225387"/>
                  <a:pt x="4982532" y="225387"/>
                </a:cubicBezTo>
                <a:moveTo>
                  <a:pt x="6542773" y="450775"/>
                </a:moveTo>
                <a:cubicBezTo>
                  <a:pt x="6554979" y="354449"/>
                  <a:pt x="6604751" y="299786"/>
                  <a:pt x="6692251" y="299786"/>
                </a:cubicBezTo>
                <a:cubicBezTo>
                  <a:pt x="6775311" y="299786"/>
                  <a:pt x="6823975" y="349123"/>
                  <a:pt x="6826194" y="450775"/>
                </a:cubicBezTo>
                <a:lnTo>
                  <a:pt x="6542773" y="450775"/>
                </a:lnTo>
                <a:moveTo>
                  <a:pt x="6692251" y="225387"/>
                </a:moveTo>
                <a:cubicBezTo>
                  <a:pt x="6546102" y="225387"/>
                  <a:pt x="6444178" y="327195"/>
                  <a:pt x="6444178" y="514366"/>
                </a:cubicBezTo>
                <a:cubicBezTo>
                  <a:pt x="6444178" y="693861"/>
                  <a:pt x="6538335" y="794573"/>
                  <a:pt x="6692251" y="794573"/>
                </a:cubicBezTo>
                <a:cubicBezTo>
                  <a:pt x="6818585" y="794573"/>
                  <a:pt x="6898317" y="723464"/>
                  <a:pt x="6918131" y="616174"/>
                </a:cubicBezTo>
                <a:lnTo>
                  <a:pt x="6833961" y="594246"/>
                </a:lnTo>
                <a:cubicBezTo>
                  <a:pt x="6819537" y="686186"/>
                  <a:pt x="6769763" y="717825"/>
                  <a:pt x="6701127" y="717825"/>
                </a:cubicBezTo>
                <a:cubicBezTo>
                  <a:pt x="6591436" y="717825"/>
                  <a:pt x="6542773" y="637945"/>
                  <a:pt x="6539444" y="515305"/>
                </a:cubicBezTo>
                <a:lnTo>
                  <a:pt x="6919399" y="515305"/>
                </a:lnTo>
                <a:lnTo>
                  <a:pt x="6919399" y="484606"/>
                </a:lnTo>
                <a:cubicBezTo>
                  <a:pt x="6919241" y="293207"/>
                  <a:pt x="6814147" y="225387"/>
                  <a:pt x="6692251" y="225387"/>
                </a:cubicBezTo>
                <a:moveTo>
                  <a:pt x="8290217" y="450775"/>
                </a:moveTo>
                <a:cubicBezTo>
                  <a:pt x="8302423" y="354449"/>
                  <a:pt x="8352196" y="299786"/>
                  <a:pt x="8439696" y="299786"/>
                </a:cubicBezTo>
                <a:cubicBezTo>
                  <a:pt x="8522756" y="299786"/>
                  <a:pt x="8571420" y="349123"/>
                  <a:pt x="8573638" y="450775"/>
                </a:cubicBezTo>
                <a:lnTo>
                  <a:pt x="8290217" y="450775"/>
                </a:lnTo>
                <a:moveTo>
                  <a:pt x="8439696" y="225387"/>
                </a:moveTo>
                <a:cubicBezTo>
                  <a:pt x="8293547" y="225387"/>
                  <a:pt x="8191623" y="327195"/>
                  <a:pt x="8191623" y="514366"/>
                </a:cubicBezTo>
                <a:cubicBezTo>
                  <a:pt x="8191623" y="693861"/>
                  <a:pt x="8285780" y="794573"/>
                  <a:pt x="8439696" y="794573"/>
                </a:cubicBezTo>
                <a:cubicBezTo>
                  <a:pt x="8566030" y="794573"/>
                  <a:pt x="8645762" y="723464"/>
                  <a:pt x="8665576" y="616174"/>
                </a:cubicBezTo>
                <a:lnTo>
                  <a:pt x="8581405" y="594246"/>
                </a:lnTo>
                <a:cubicBezTo>
                  <a:pt x="8566981" y="686186"/>
                  <a:pt x="8517208" y="717825"/>
                  <a:pt x="8448572" y="717825"/>
                </a:cubicBezTo>
                <a:cubicBezTo>
                  <a:pt x="8338881" y="717825"/>
                  <a:pt x="8290217" y="637945"/>
                  <a:pt x="8286889" y="515305"/>
                </a:cubicBezTo>
                <a:lnTo>
                  <a:pt x="8666844" y="515305"/>
                </a:lnTo>
                <a:lnTo>
                  <a:pt x="8666844" y="484606"/>
                </a:lnTo>
                <a:cubicBezTo>
                  <a:pt x="8666685" y="293207"/>
                  <a:pt x="8561433" y="225387"/>
                  <a:pt x="8439696" y="225387"/>
                </a:cubicBezTo>
                <a:moveTo>
                  <a:pt x="9844911" y="225387"/>
                </a:moveTo>
                <a:cubicBezTo>
                  <a:pt x="9693214" y="225387"/>
                  <a:pt x="9590181" y="330485"/>
                  <a:pt x="9590181" y="515462"/>
                </a:cubicBezTo>
                <a:cubicBezTo>
                  <a:pt x="9590181" y="697150"/>
                  <a:pt x="9690994" y="794573"/>
                  <a:pt x="9840473" y="794573"/>
                </a:cubicBezTo>
                <a:cubicBezTo>
                  <a:pt x="9975525" y="794573"/>
                  <a:pt x="10052087" y="712500"/>
                  <a:pt x="10067462" y="599728"/>
                </a:cubicBezTo>
                <a:lnTo>
                  <a:pt x="9979964" y="578896"/>
                </a:lnTo>
                <a:cubicBezTo>
                  <a:pt x="9964429" y="681801"/>
                  <a:pt x="9920204" y="716729"/>
                  <a:pt x="9847130" y="716729"/>
                </a:cubicBezTo>
                <a:cubicBezTo>
                  <a:pt x="9740768" y="716729"/>
                  <a:pt x="9686557" y="640138"/>
                  <a:pt x="9686557" y="508727"/>
                </a:cubicBezTo>
                <a:cubicBezTo>
                  <a:pt x="9686557" y="371991"/>
                  <a:pt x="9744097" y="302918"/>
                  <a:pt x="9842691" y="302918"/>
                </a:cubicBezTo>
                <a:cubicBezTo>
                  <a:pt x="9912437" y="302918"/>
                  <a:pt x="9963478" y="336906"/>
                  <a:pt x="9979964" y="434172"/>
                </a:cubicBezTo>
                <a:lnTo>
                  <a:pt x="10067462" y="413341"/>
                </a:lnTo>
                <a:cubicBezTo>
                  <a:pt x="10051928" y="301978"/>
                  <a:pt x="9975525" y="225387"/>
                  <a:pt x="9844911" y="225387"/>
                </a:cubicBezTo>
                <a:moveTo>
                  <a:pt x="10644449" y="225387"/>
                </a:moveTo>
                <a:cubicBezTo>
                  <a:pt x="10565826" y="225387"/>
                  <a:pt x="10511615" y="262665"/>
                  <a:pt x="10489424" y="320617"/>
                </a:cubicBezTo>
                <a:lnTo>
                  <a:pt x="10489424" y="236351"/>
                </a:lnTo>
                <a:lnTo>
                  <a:pt x="10397486" y="236351"/>
                </a:lnTo>
                <a:lnTo>
                  <a:pt x="10397486" y="783609"/>
                </a:lnTo>
                <a:lnTo>
                  <a:pt x="10489424" y="783609"/>
                </a:lnTo>
                <a:lnTo>
                  <a:pt x="10489424" y="423522"/>
                </a:lnTo>
                <a:cubicBezTo>
                  <a:pt x="10489424" y="346931"/>
                  <a:pt x="10528259" y="295557"/>
                  <a:pt x="10610211" y="295557"/>
                </a:cubicBezTo>
                <a:cubicBezTo>
                  <a:pt x="10691052" y="295557"/>
                  <a:pt x="10729888" y="346931"/>
                  <a:pt x="10729888" y="423522"/>
                </a:cubicBezTo>
                <a:lnTo>
                  <a:pt x="10729888" y="783609"/>
                </a:lnTo>
                <a:lnTo>
                  <a:pt x="10821825" y="783609"/>
                </a:lnTo>
                <a:lnTo>
                  <a:pt x="10821825" y="404883"/>
                </a:lnTo>
                <a:cubicBezTo>
                  <a:pt x="10821666" y="301978"/>
                  <a:pt x="10756200" y="225387"/>
                  <a:pt x="10644449" y="225387"/>
                </a:cubicBezTo>
                <a:moveTo>
                  <a:pt x="11036293" y="450775"/>
                </a:moveTo>
                <a:cubicBezTo>
                  <a:pt x="11048498" y="354449"/>
                  <a:pt x="11098271" y="299786"/>
                  <a:pt x="11185771" y="299786"/>
                </a:cubicBezTo>
                <a:cubicBezTo>
                  <a:pt x="11268831" y="299786"/>
                  <a:pt x="11317495" y="349123"/>
                  <a:pt x="11319713" y="450775"/>
                </a:cubicBezTo>
                <a:lnTo>
                  <a:pt x="11036293" y="450775"/>
                </a:lnTo>
                <a:moveTo>
                  <a:pt x="11185929" y="225387"/>
                </a:moveTo>
                <a:cubicBezTo>
                  <a:pt x="11039780" y="225387"/>
                  <a:pt x="10937856" y="327195"/>
                  <a:pt x="10937856" y="514366"/>
                </a:cubicBezTo>
                <a:cubicBezTo>
                  <a:pt x="10937856" y="693861"/>
                  <a:pt x="11032013" y="794573"/>
                  <a:pt x="11185929" y="794573"/>
                </a:cubicBezTo>
                <a:cubicBezTo>
                  <a:pt x="11312263" y="794573"/>
                  <a:pt x="11391996" y="723464"/>
                  <a:pt x="11411810" y="616174"/>
                </a:cubicBezTo>
                <a:lnTo>
                  <a:pt x="11327639" y="594246"/>
                </a:lnTo>
                <a:cubicBezTo>
                  <a:pt x="11313214" y="686186"/>
                  <a:pt x="11263441" y="717825"/>
                  <a:pt x="11194806" y="717825"/>
                </a:cubicBezTo>
                <a:cubicBezTo>
                  <a:pt x="11085114" y="717825"/>
                  <a:pt x="11036451" y="637945"/>
                  <a:pt x="11033123" y="515305"/>
                </a:cubicBezTo>
                <a:lnTo>
                  <a:pt x="11413077" y="515305"/>
                </a:lnTo>
                <a:lnTo>
                  <a:pt x="11413077" y="484606"/>
                </a:lnTo>
                <a:cubicBezTo>
                  <a:pt x="11412919" y="293207"/>
                  <a:pt x="11307667" y="225387"/>
                  <a:pt x="11185929" y="225387"/>
                </a:cubicBezTo>
                <a:moveTo>
                  <a:pt x="5470751" y="83169"/>
                </a:moveTo>
                <a:lnTo>
                  <a:pt x="5378814" y="105097"/>
                </a:lnTo>
                <a:lnTo>
                  <a:pt x="5378814" y="236351"/>
                </a:lnTo>
                <a:lnTo>
                  <a:pt x="5272452" y="236351"/>
                </a:lnTo>
                <a:lnTo>
                  <a:pt x="5272452" y="306364"/>
                </a:lnTo>
                <a:lnTo>
                  <a:pt x="5378814" y="306364"/>
                </a:lnTo>
                <a:lnTo>
                  <a:pt x="5378814" y="641234"/>
                </a:lnTo>
                <a:cubicBezTo>
                  <a:pt x="5378814" y="730982"/>
                  <a:pt x="5421929" y="794416"/>
                  <a:pt x="5530511" y="794416"/>
                </a:cubicBezTo>
                <a:cubicBezTo>
                  <a:pt x="5584722" y="794416"/>
                  <a:pt x="5631325" y="776874"/>
                  <a:pt x="5649078" y="760428"/>
                </a:cubicBezTo>
                <a:lnTo>
                  <a:pt x="5623558" y="694801"/>
                </a:lnTo>
                <a:cubicBezTo>
                  <a:pt x="5623558" y="694801"/>
                  <a:pt x="5590270" y="717825"/>
                  <a:pt x="5542716" y="717825"/>
                </a:cubicBezTo>
                <a:cubicBezTo>
                  <a:pt x="5492784" y="717825"/>
                  <a:pt x="5470751" y="688222"/>
                  <a:pt x="5470751" y="626981"/>
                </a:cubicBezTo>
                <a:lnTo>
                  <a:pt x="5470751" y="306364"/>
                </a:lnTo>
                <a:lnTo>
                  <a:pt x="5634654" y="306364"/>
                </a:lnTo>
                <a:lnTo>
                  <a:pt x="5634654" y="236351"/>
                </a:lnTo>
                <a:lnTo>
                  <a:pt x="5470751" y="236351"/>
                </a:lnTo>
                <a:lnTo>
                  <a:pt x="5470751" y="83169"/>
                </a:lnTo>
                <a:moveTo>
                  <a:pt x="2397823" y="17386"/>
                </a:moveTo>
                <a:lnTo>
                  <a:pt x="2301447" y="17386"/>
                </a:lnTo>
                <a:lnTo>
                  <a:pt x="2301447" y="783452"/>
                </a:lnTo>
                <a:lnTo>
                  <a:pt x="2397823" y="783452"/>
                </a:lnTo>
                <a:lnTo>
                  <a:pt x="2397823" y="17386"/>
                </a:lnTo>
                <a:close/>
                <a:moveTo>
                  <a:pt x="8064337" y="17386"/>
                </a:moveTo>
                <a:lnTo>
                  <a:pt x="7918188" y="17386"/>
                </a:lnTo>
                <a:lnTo>
                  <a:pt x="7688979" y="634656"/>
                </a:lnTo>
                <a:lnTo>
                  <a:pt x="7458501" y="17386"/>
                </a:lnTo>
                <a:lnTo>
                  <a:pt x="7305695" y="17386"/>
                </a:lnTo>
                <a:lnTo>
                  <a:pt x="7305695" y="783452"/>
                </a:lnTo>
                <a:lnTo>
                  <a:pt x="7402071" y="783452"/>
                </a:lnTo>
                <a:lnTo>
                  <a:pt x="7402071" y="123579"/>
                </a:lnTo>
                <a:lnTo>
                  <a:pt x="7649034" y="783452"/>
                </a:lnTo>
                <a:lnTo>
                  <a:pt x="7723217" y="783452"/>
                </a:lnTo>
                <a:lnTo>
                  <a:pt x="7967961" y="122483"/>
                </a:lnTo>
                <a:lnTo>
                  <a:pt x="7967961" y="783452"/>
                </a:lnTo>
                <a:lnTo>
                  <a:pt x="8064337" y="783452"/>
                </a:lnTo>
                <a:lnTo>
                  <a:pt x="8064337" y="17386"/>
                </a:lnTo>
                <a:moveTo>
                  <a:pt x="9007646" y="716729"/>
                </a:moveTo>
                <a:cubicBezTo>
                  <a:pt x="8916819" y="716729"/>
                  <a:pt x="8855949" y="652198"/>
                  <a:pt x="8855949" y="509823"/>
                </a:cubicBezTo>
                <a:cubicBezTo>
                  <a:pt x="8855949" y="366509"/>
                  <a:pt x="8916819" y="302918"/>
                  <a:pt x="9007646" y="302918"/>
                </a:cubicBezTo>
                <a:cubicBezTo>
                  <a:pt x="9098475" y="302918"/>
                  <a:pt x="9159343" y="366352"/>
                  <a:pt x="9159343" y="509823"/>
                </a:cubicBezTo>
                <a:cubicBezTo>
                  <a:pt x="9159502" y="652198"/>
                  <a:pt x="9098475" y="716729"/>
                  <a:pt x="9007646" y="716729"/>
                </a:cubicBezTo>
                <a:moveTo>
                  <a:pt x="9249219" y="17386"/>
                </a:moveTo>
                <a:lnTo>
                  <a:pt x="9157282" y="17386"/>
                </a:lnTo>
                <a:lnTo>
                  <a:pt x="9157282" y="341292"/>
                </a:lnTo>
                <a:cubicBezTo>
                  <a:pt x="9137309" y="281147"/>
                  <a:pt x="9088646" y="225231"/>
                  <a:pt x="8992271" y="225231"/>
                </a:cubicBezTo>
                <a:cubicBezTo>
                  <a:pt x="8868155" y="225231"/>
                  <a:pt x="8759732" y="321557"/>
                  <a:pt x="8759732" y="513113"/>
                </a:cubicBezTo>
                <a:cubicBezTo>
                  <a:pt x="8759732" y="706861"/>
                  <a:pt x="8868314" y="794416"/>
                  <a:pt x="8984504" y="794416"/>
                </a:cubicBezTo>
                <a:cubicBezTo>
                  <a:pt x="9072002" y="794416"/>
                  <a:pt x="9136200" y="744139"/>
                  <a:pt x="9157282" y="672873"/>
                </a:cubicBezTo>
                <a:lnTo>
                  <a:pt x="9157282" y="714536"/>
                </a:lnTo>
                <a:cubicBezTo>
                  <a:pt x="9157282" y="739753"/>
                  <a:pt x="9159502" y="767006"/>
                  <a:pt x="9162831" y="783452"/>
                </a:cubicBezTo>
                <a:lnTo>
                  <a:pt x="9255878" y="783452"/>
                </a:lnTo>
                <a:cubicBezTo>
                  <a:pt x="9251439" y="757139"/>
                  <a:pt x="9249219" y="718922"/>
                  <a:pt x="9249219" y="669584"/>
                </a:cubicBezTo>
                <a:lnTo>
                  <a:pt x="9249219" y="17386"/>
                </a:lnTo>
                <a:moveTo>
                  <a:pt x="5784131" y="1096"/>
                </a:moveTo>
                <a:cubicBezTo>
                  <a:pt x="5747515" y="1096"/>
                  <a:pt x="5718824" y="29603"/>
                  <a:pt x="5718824" y="65627"/>
                </a:cubicBezTo>
                <a:cubicBezTo>
                  <a:pt x="5718824" y="101808"/>
                  <a:pt x="5747673" y="129061"/>
                  <a:pt x="5784131" y="129061"/>
                </a:cubicBezTo>
                <a:cubicBezTo>
                  <a:pt x="5820747" y="129061"/>
                  <a:pt x="5848329" y="101651"/>
                  <a:pt x="5848329" y="65627"/>
                </a:cubicBezTo>
                <a:cubicBezTo>
                  <a:pt x="5848487" y="29446"/>
                  <a:pt x="5820747" y="1096"/>
                  <a:pt x="5784131" y="1096"/>
                </a:cubicBezTo>
                <a:moveTo>
                  <a:pt x="9428497" y="1096"/>
                </a:moveTo>
                <a:cubicBezTo>
                  <a:pt x="9391881" y="1096"/>
                  <a:pt x="9363190" y="29603"/>
                  <a:pt x="9363190" y="65627"/>
                </a:cubicBezTo>
                <a:cubicBezTo>
                  <a:pt x="9363190" y="101808"/>
                  <a:pt x="9392040" y="129061"/>
                  <a:pt x="9428497" y="129061"/>
                </a:cubicBezTo>
                <a:cubicBezTo>
                  <a:pt x="9465114" y="129061"/>
                  <a:pt x="9492696" y="101651"/>
                  <a:pt x="9492696" y="65627"/>
                </a:cubicBezTo>
                <a:cubicBezTo>
                  <a:pt x="9492696" y="29446"/>
                  <a:pt x="9465114" y="1096"/>
                  <a:pt x="9428497" y="1096"/>
                </a:cubicBezTo>
                <a:moveTo>
                  <a:pt x="10219159" y="1096"/>
                </a:moveTo>
                <a:cubicBezTo>
                  <a:pt x="10182543" y="1096"/>
                  <a:pt x="10153852" y="29603"/>
                  <a:pt x="10153852" y="65627"/>
                </a:cubicBezTo>
                <a:cubicBezTo>
                  <a:pt x="10153852" y="101808"/>
                  <a:pt x="10182701" y="129061"/>
                  <a:pt x="10219159" y="129061"/>
                </a:cubicBezTo>
                <a:cubicBezTo>
                  <a:pt x="10255775" y="129061"/>
                  <a:pt x="10283358" y="101651"/>
                  <a:pt x="10283358" y="65627"/>
                </a:cubicBezTo>
                <a:cubicBezTo>
                  <a:pt x="10283358" y="29446"/>
                  <a:pt x="10255618" y="1096"/>
                  <a:pt x="10219159" y="1096"/>
                </a:cubicBezTo>
                <a:moveTo>
                  <a:pt x="1651545" y="800994"/>
                </a:moveTo>
                <a:cubicBezTo>
                  <a:pt x="1836529" y="800994"/>
                  <a:pt x="1908494" y="691512"/>
                  <a:pt x="1908494" y="548197"/>
                </a:cubicBezTo>
                <a:lnTo>
                  <a:pt x="1908494" y="17542"/>
                </a:lnTo>
                <a:lnTo>
                  <a:pt x="1771222" y="17542"/>
                </a:lnTo>
                <a:lnTo>
                  <a:pt x="1771222" y="583282"/>
                </a:lnTo>
                <a:cubicBezTo>
                  <a:pt x="1771222" y="675222"/>
                  <a:pt x="1735715" y="729885"/>
                  <a:pt x="1651545" y="729885"/>
                </a:cubicBezTo>
                <a:cubicBezTo>
                  <a:pt x="1568484" y="729885"/>
                  <a:pt x="1531867" y="671933"/>
                  <a:pt x="1531867" y="572318"/>
                </a:cubicBezTo>
                <a:lnTo>
                  <a:pt x="1531867" y="467221"/>
                </a:lnTo>
                <a:lnTo>
                  <a:pt x="1394595" y="501209"/>
                </a:lnTo>
                <a:lnTo>
                  <a:pt x="1394595" y="548197"/>
                </a:lnTo>
                <a:cubicBezTo>
                  <a:pt x="1394595" y="691668"/>
                  <a:pt x="1466560" y="800994"/>
                  <a:pt x="1651545" y="800994"/>
                </a:cubicBezTo>
                <a:moveTo>
                  <a:pt x="920642" y="721114"/>
                </a:moveTo>
                <a:cubicBezTo>
                  <a:pt x="814280" y="721114"/>
                  <a:pt x="748973" y="635752"/>
                  <a:pt x="748973" y="544908"/>
                </a:cubicBezTo>
                <a:cubicBezTo>
                  <a:pt x="748973" y="488052"/>
                  <a:pt x="774493" y="435425"/>
                  <a:pt x="816499" y="405979"/>
                </a:cubicBezTo>
                <a:lnTo>
                  <a:pt x="1066791" y="676319"/>
                </a:lnTo>
                <a:cubicBezTo>
                  <a:pt x="1020188" y="703572"/>
                  <a:pt x="968196" y="721114"/>
                  <a:pt x="920642" y="721114"/>
                </a:cubicBezTo>
                <a:moveTo>
                  <a:pt x="1054585" y="329388"/>
                </a:moveTo>
                <a:cubicBezTo>
                  <a:pt x="1144304" y="329388"/>
                  <a:pt x="1199625" y="380762"/>
                  <a:pt x="1199625" y="469413"/>
                </a:cubicBezTo>
                <a:cubicBezTo>
                  <a:pt x="1199625" y="508884"/>
                  <a:pt x="1188529" y="549294"/>
                  <a:pt x="1164118" y="586571"/>
                </a:cubicBezTo>
                <a:lnTo>
                  <a:pt x="947114" y="350220"/>
                </a:lnTo>
                <a:cubicBezTo>
                  <a:pt x="985949" y="334870"/>
                  <a:pt x="1023517" y="329388"/>
                  <a:pt x="1054585" y="329388"/>
                </a:cubicBezTo>
                <a:moveTo>
                  <a:pt x="920642" y="57952"/>
                </a:moveTo>
                <a:cubicBezTo>
                  <a:pt x="985949" y="57952"/>
                  <a:pt x="1024785" y="95230"/>
                  <a:pt x="1024785" y="163050"/>
                </a:cubicBezTo>
                <a:cubicBezTo>
                  <a:pt x="1024785" y="225387"/>
                  <a:pt x="993717" y="284593"/>
                  <a:pt x="917313" y="318424"/>
                </a:cubicBezTo>
                <a:lnTo>
                  <a:pt x="869760" y="265954"/>
                </a:lnTo>
                <a:cubicBezTo>
                  <a:pt x="827595" y="220062"/>
                  <a:pt x="815548" y="191556"/>
                  <a:pt x="815548" y="157568"/>
                </a:cubicBezTo>
                <a:cubicBezTo>
                  <a:pt x="815390" y="94133"/>
                  <a:pt x="856286" y="57952"/>
                  <a:pt x="920642" y="57952"/>
                </a:cubicBezTo>
                <a:moveTo>
                  <a:pt x="1198515" y="623692"/>
                </a:moveTo>
                <a:cubicBezTo>
                  <a:pt x="1258274" y="553679"/>
                  <a:pt x="1292672" y="477088"/>
                  <a:pt x="1292672" y="410208"/>
                </a:cubicBezTo>
                <a:cubicBezTo>
                  <a:pt x="1292672" y="327039"/>
                  <a:pt x="1236241" y="271279"/>
                  <a:pt x="1147632" y="271279"/>
                </a:cubicBezTo>
                <a:cubicBezTo>
                  <a:pt x="1101188" y="271279"/>
                  <a:pt x="1049038" y="284436"/>
                  <a:pt x="1014799" y="297593"/>
                </a:cubicBezTo>
                <a:lnTo>
                  <a:pt x="1012580" y="293207"/>
                </a:lnTo>
                <a:cubicBezTo>
                  <a:pt x="1096750" y="248412"/>
                  <a:pt x="1132257" y="206749"/>
                  <a:pt x="1132257" y="148796"/>
                </a:cubicBezTo>
                <a:cubicBezTo>
                  <a:pt x="1132257" y="65627"/>
                  <a:pt x="1056963" y="0"/>
                  <a:pt x="923971" y="0"/>
                </a:cubicBezTo>
                <a:cubicBezTo>
                  <a:pt x="771165" y="0"/>
                  <a:pt x="695871" y="84266"/>
                  <a:pt x="695871" y="189363"/>
                </a:cubicBezTo>
                <a:cubicBezTo>
                  <a:pt x="695871" y="246219"/>
                  <a:pt x="720282" y="303231"/>
                  <a:pt x="784480" y="372148"/>
                </a:cubicBezTo>
                <a:lnTo>
                  <a:pt x="785589" y="374340"/>
                </a:lnTo>
                <a:cubicBezTo>
                  <a:pt x="677008" y="425714"/>
                  <a:pt x="627235" y="508884"/>
                  <a:pt x="627235" y="594246"/>
                </a:cubicBezTo>
                <a:cubicBezTo>
                  <a:pt x="627235" y="707018"/>
                  <a:pt x="714734" y="801151"/>
                  <a:pt x="849787" y="801151"/>
                </a:cubicBezTo>
                <a:cubicBezTo>
                  <a:pt x="927300" y="801151"/>
                  <a:pt x="1018128" y="769356"/>
                  <a:pt x="1100079" y="712500"/>
                </a:cubicBezTo>
                <a:lnTo>
                  <a:pt x="1166496" y="783609"/>
                </a:lnTo>
                <a:lnTo>
                  <a:pt x="1340384" y="783609"/>
                </a:lnTo>
                <a:lnTo>
                  <a:pt x="1340384" y="778127"/>
                </a:lnTo>
                <a:lnTo>
                  <a:pt x="1198515" y="623692"/>
                </a:lnTo>
                <a:close/>
                <a:moveTo>
                  <a:pt x="256949" y="800994"/>
                </a:moveTo>
                <a:cubicBezTo>
                  <a:pt x="441934" y="800994"/>
                  <a:pt x="513898" y="691512"/>
                  <a:pt x="513898" y="548197"/>
                </a:cubicBezTo>
                <a:lnTo>
                  <a:pt x="513898" y="17542"/>
                </a:lnTo>
                <a:lnTo>
                  <a:pt x="376626" y="17542"/>
                </a:lnTo>
                <a:lnTo>
                  <a:pt x="376626" y="583282"/>
                </a:lnTo>
                <a:cubicBezTo>
                  <a:pt x="376626" y="675222"/>
                  <a:pt x="341120" y="729885"/>
                  <a:pt x="256949" y="729885"/>
                </a:cubicBezTo>
                <a:cubicBezTo>
                  <a:pt x="173889" y="729885"/>
                  <a:pt x="137272" y="671933"/>
                  <a:pt x="137272" y="572318"/>
                </a:cubicBezTo>
                <a:lnTo>
                  <a:pt x="137272" y="467221"/>
                </a:lnTo>
                <a:lnTo>
                  <a:pt x="0" y="501209"/>
                </a:lnTo>
                <a:lnTo>
                  <a:pt x="0" y="548197"/>
                </a:lnTo>
                <a:cubicBezTo>
                  <a:pt x="0" y="691668"/>
                  <a:pt x="71965" y="800994"/>
                  <a:pt x="256949" y="800994"/>
                </a:cubicBezTo>
              </a:path>
            </a:pathLst>
          </a:custGeom>
          <a:solidFill>
            <a:schemeClr val="tx2"/>
          </a:solidFill>
          <a:ln w="15840" cap="flat">
            <a:noFill/>
            <a:prstDash val="solid"/>
            <a:miter/>
          </a:ln>
        </p:spPr>
        <p:txBody>
          <a:bodyPr rtlCol="0" anchor="ctr"/>
          <a:lstStyle/>
          <a:p>
            <a:endParaRPr lang="en-GB" sz="3000"/>
          </a:p>
        </p:txBody>
      </p:sp>
    </p:spTree>
    <p:extLst>
      <p:ext uri="{BB962C8B-B14F-4D97-AF65-F5344CB8AC3E}">
        <p14:creationId xmlns:p14="http://schemas.microsoft.com/office/powerpoint/2010/main" val="18098896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28" r:id="rId56"/>
    <p:sldLayoutId id="2147483729" r:id="rId57"/>
    <p:sldLayoutId id="2147483730" r:id="rId58"/>
    <p:sldLayoutId id="2147483731" r:id="rId59"/>
  </p:sldLayoutIdLst>
  <p:hf hdr="0" ftr="0" dt="0"/>
  <p:txStyles>
    <p:titleStyle>
      <a:lvl1pPr algn="l" defTabSz="914363" rtl="0" eaLnBrk="1" latinLnBrk="0" hangingPunct="1">
        <a:lnSpc>
          <a:spcPct val="85000"/>
        </a:lnSpc>
        <a:spcBef>
          <a:spcPts val="600"/>
        </a:spcBef>
        <a:spcAft>
          <a:spcPts val="600"/>
        </a:spcAft>
        <a:buNone/>
        <a:defRPr sz="3500" b="0" i="0" kern="1200" spc="0" baseline="0">
          <a:solidFill>
            <a:schemeClr val="tx2"/>
          </a:solidFill>
          <a:latin typeface="+mj-lt"/>
          <a:ea typeface="+mj-ea"/>
          <a:cs typeface="+mj-cs"/>
        </a:defRPr>
      </a:lvl1pPr>
    </p:titleStyle>
    <p:bodyStyle>
      <a:lvl1pPr marL="0" indent="0" algn="l" defTabSz="914363" rtl="0" eaLnBrk="1" latinLnBrk="0" hangingPunct="1">
        <a:lnSpc>
          <a:spcPct val="110000"/>
        </a:lnSpc>
        <a:spcBef>
          <a:spcPts val="600"/>
        </a:spcBef>
        <a:spcAft>
          <a:spcPts val="600"/>
        </a:spcAft>
        <a:buFont typeface="Arial" panose="020B0604020202020204" pitchFamily="34" charset="0"/>
        <a:buNone/>
        <a:tabLst/>
        <a:defRPr sz="1800" b="0" i="0" kern="1200">
          <a:solidFill>
            <a:schemeClr val="tx1"/>
          </a:solidFill>
          <a:latin typeface="+mn-lt"/>
          <a:ea typeface="+mn-ea"/>
          <a:cs typeface="+mn-cs"/>
        </a:defRPr>
      </a:lvl1pPr>
      <a:lvl2pPr marL="285739" indent="-285739" algn="l" defTabSz="914363" rtl="0" eaLnBrk="1" latinLnBrk="0" hangingPunct="1">
        <a:lnSpc>
          <a:spcPct val="110000"/>
        </a:lnSpc>
        <a:spcBef>
          <a:spcPts val="0"/>
        </a:spcBef>
        <a:spcAft>
          <a:spcPts val="600"/>
        </a:spcAft>
        <a:buFont typeface="Arial" panose="020B0604020202020204" pitchFamily="34" charset="0"/>
        <a:buChar char="•"/>
        <a:tabLst/>
        <a:defRPr sz="1800" b="0" i="0" kern="1200">
          <a:solidFill>
            <a:schemeClr val="tx1"/>
          </a:solidFill>
          <a:latin typeface="+mn-lt"/>
          <a:ea typeface="+mn-ea"/>
          <a:cs typeface="+mn-cs"/>
        </a:defRPr>
      </a:lvl2pPr>
      <a:lvl3pPr marL="571477" indent="-285739" algn="l" defTabSz="914363" rtl="0" eaLnBrk="1" latinLnBrk="0" hangingPunct="1">
        <a:lnSpc>
          <a:spcPct val="110000"/>
        </a:lnSpc>
        <a:spcBef>
          <a:spcPts val="0"/>
        </a:spcBef>
        <a:spcAft>
          <a:spcPts val="600"/>
        </a:spcAft>
        <a:buFont typeface="Arial" panose="020B0604020202020204" pitchFamily="34" charset="0"/>
        <a:buChar char="•"/>
        <a:tabLst/>
        <a:defRPr sz="1600" b="0" i="0" kern="1200">
          <a:solidFill>
            <a:schemeClr val="tx1"/>
          </a:solidFill>
          <a:latin typeface="+mn-lt"/>
          <a:ea typeface="+mn-ea"/>
          <a:cs typeface="+mn-cs"/>
        </a:defRPr>
      </a:lvl3pPr>
      <a:lvl4pPr marL="0" indent="0" algn="l" defTabSz="914363" rtl="0" eaLnBrk="1" latinLnBrk="0" hangingPunct="1">
        <a:lnSpc>
          <a:spcPct val="80000"/>
        </a:lnSpc>
        <a:spcBef>
          <a:spcPts val="600"/>
        </a:spcBef>
        <a:spcAft>
          <a:spcPts val="0"/>
        </a:spcAft>
        <a:buFont typeface="Arial" panose="020B0604020202020204" pitchFamily="34" charset="0"/>
        <a:buNone/>
        <a:tabLst/>
        <a:defRPr sz="7400" b="0" i="0" kern="1200">
          <a:solidFill>
            <a:schemeClr val="tx2"/>
          </a:solidFill>
          <a:latin typeface="+mj-lt"/>
          <a:ea typeface="+mn-ea"/>
          <a:cs typeface="+mn-cs"/>
        </a:defRPr>
      </a:lvl4pPr>
      <a:lvl5pPr marL="0" indent="0" algn="l" defTabSz="914363" rtl="0" eaLnBrk="1" latinLnBrk="0" hangingPunct="1">
        <a:lnSpc>
          <a:spcPct val="110000"/>
        </a:lnSpc>
        <a:spcBef>
          <a:spcPts val="600"/>
        </a:spcBef>
        <a:spcAft>
          <a:spcPts val="600"/>
        </a:spcAft>
        <a:buFont typeface="Arial" panose="020B0604020202020204" pitchFamily="34" charset="0"/>
        <a:buNone/>
        <a:tabLst/>
        <a:defRPr sz="800" b="0" i="0" kern="1200">
          <a:solidFill>
            <a:schemeClr val="tx1"/>
          </a:solidFill>
          <a:latin typeface="+mn-lt"/>
          <a:ea typeface="+mn-ea"/>
          <a:cs typeface="+mn-cs"/>
        </a:defRPr>
      </a:lvl5pPr>
      <a:lvl6pPr marL="0" indent="0" algn="l" defTabSz="914363" rtl="0" eaLnBrk="1" latinLnBrk="0" hangingPunct="1">
        <a:lnSpc>
          <a:spcPct val="90000"/>
        </a:lnSpc>
        <a:spcBef>
          <a:spcPts val="600"/>
        </a:spcBef>
        <a:spcAft>
          <a:spcPts val="600"/>
        </a:spcAft>
        <a:buFont typeface="Arial" panose="020B0604020202020204" pitchFamily="34" charset="0"/>
        <a:buNone/>
        <a:defRPr lang="en-GB" sz="1800" b="0" i="0" kern="1200" dirty="0" smtClean="0">
          <a:solidFill>
            <a:schemeClr val="tx1"/>
          </a:solidFill>
          <a:latin typeface="+mn-lt"/>
          <a:ea typeface="+mn-ea"/>
          <a:cs typeface="+mn-cs"/>
        </a:defRPr>
      </a:lvl6pPr>
      <a:lvl7pPr marL="0" indent="0" algn="l" defTabSz="914363" rtl="0" eaLnBrk="1" latinLnBrk="0" hangingPunct="1">
        <a:lnSpc>
          <a:spcPct val="90000"/>
        </a:lnSpc>
        <a:spcBef>
          <a:spcPts val="600"/>
        </a:spcBef>
        <a:spcAft>
          <a:spcPts val="600"/>
        </a:spcAft>
        <a:buFont typeface="Arial" panose="020B0604020202020204" pitchFamily="34" charset="0"/>
        <a:buNone/>
        <a:defRPr lang="en-GB" sz="1800" b="0" i="0" kern="1200" dirty="0" smtClean="0">
          <a:solidFill>
            <a:schemeClr val="tx1"/>
          </a:solidFill>
          <a:latin typeface="+mn-lt"/>
          <a:ea typeface="+mn-ea"/>
          <a:cs typeface="+mn-cs"/>
        </a:defRPr>
      </a:lvl7pPr>
      <a:lvl8pPr marL="0" indent="0" algn="l" defTabSz="914363" rtl="0" eaLnBrk="1" latinLnBrk="0" hangingPunct="1">
        <a:lnSpc>
          <a:spcPct val="90000"/>
        </a:lnSpc>
        <a:spcBef>
          <a:spcPts val="600"/>
        </a:spcBef>
        <a:spcAft>
          <a:spcPts val="600"/>
        </a:spcAft>
        <a:buFont typeface="Arial" panose="020B0604020202020204" pitchFamily="34" charset="0"/>
        <a:buNone/>
        <a:defRPr lang="en-GB" sz="1800" b="0" i="0" kern="1200" dirty="0">
          <a:solidFill>
            <a:schemeClr val="tx1"/>
          </a:solidFill>
          <a:latin typeface="+mn-lt"/>
          <a:ea typeface="+mn-ea"/>
          <a:cs typeface="+mn-cs"/>
        </a:defRPr>
      </a:lvl8pPr>
      <a:lvl9pPr marL="0" indent="0" algn="l" defTabSz="914363" rtl="0" eaLnBrk="1" latinLnBrk="0" hangingPunct="1">
        <a:lnSpc>
          <a:spcPct val="90000"/>
        </a:lnSpc>
        <a:spcBef>
          <a:spcPts val="600"/>
        </a:spcBef>
        <a:spcAft>
          <a:spcPts val="600"/>
        </a:spcAft>
        <a:buFont typeface="Arial" panose="020B0604020202020204" pitchFamily="34" charset="0"/>
        <a:buNone/>
        <a:defRPr sz="1800" b="0" i="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8">
          <p15:clr>
            <a:srgbClr val="F26B43"/>
          </p15:clr>
        </p15:guide>
        <p15:guide id="2" pos="181">
          <p15:clr>
            <a:srgbClr val="F26B43"/>
          </p15:clr>
        </p15:guide>
        <p15:guide id="3" pos="708">
          <p15:clr>
            <a:srgbClr val="F26B43"/>
          </p15:clr>
        </p15:guide>
        <p15:guide id="4" pos="798">
          <p15:clr>
            <a:srgbClr val="F26B43"/>
          </p15:clr>
        </p15:guide>
        <p15:guide id="5" pos="1325">
          <p15:clr>
            <a:srgbClr val="F26B43"/>
          </p15:clr>
        </p15:guide>
        <p15:guide id="6" pos="1415">
          <p15:clr>
            <a:srgbClr val="F26B43"/>
          </p15:clr>
        </p15:guide>
        <p15:guide id="7" pos="1942">
          <p15:clr>
            <a:srgbClr val="F26B43"/>
          </p15:clr>
        </p15:guide>
        <p15:guide id="8" pos="2032">
          <p15:clr>
            <a:srgbClr val="F26B43"/>
          </p15:clr>
        </p15:guide>
        <p15:guide id="9" pos="2559">
          <p15:clr>
            <a:srgbClr val="F26B43"/>
          </p15:clr>
        </p15:guide>
        <p15:guide id="10" pos="2650">
          <p15:clr>
            <a:srgbClr val="F26B43"/>
          </p15:clr>
        </p15:guide>
        <p15:guide id="11" pos="3176">
          <p15:clr>
            <a:srgbClr val="F26B43"/>
          </p15:clr>
        </p15:guide>
        <p15:guide id="12" pos="3267">
          <p15:clr>
            <a:srgbClr val="F26B43"/>
          </p15:clr>
        </p15:guide>
        <p15:guide id="13" pos="3793">
          <p15:clr>
            <a:srgbClr val="F26B43"/>
          </p15:clr>
        </p15:guide>
        <p15:guide id="14" pos="3884">
          <p15:clr>
            <a:srgbClr val="F26B43"/>
          </p15:clr>
        </p15:guide>
        <p15:guide id="15" pos="4411">
          <p15:clr>
            <a:srgbClr val="F26B43"/>
          </p15:clr>
        </p15:guide>
        <p15:guide id="16" pos="4501">
          <p15:clr>
            <a:srgbClr val="F26B43"/>
          </p15:clr>
        </p15:guide>
        <p15:guide id="17" pos="5028">
          <p15:clr>
            <a:srgbClr val="F26B43"/>
          </p15:clr>
        </p15:guide>
        <p15:guide id="18" pos="5118">
          <p15:clr>
            <a:srgbClr val="F26B43"/>
          </p15:clr>
        </p15:guide>
        <p15:guide id="19" pos="5645">
          <p15:clr>
            <a:srgbClr val="F26B43"/>
          </p15:clr>
        </p15:guide>
        <p15:guide id="20" pos="5735">
          <p15:clr>
            <a:srgbClr val="F26B43"/>
          </p15:clr>
        </p15:guide>
        <p15:guide id="21" pos="6262">
          <p15:clr>
            <a:srgbClr val="F26B43"/>
          </p15:clr>
        </p15:guide>
        <p15:guide id="22" pos="6352">
          <p15:clr>
            <a:srgbClr val="F26B43"/>
          </p15:clr>
        </p15:guide>
        <p15:guide id="23" pos="6879">
          <p15:clr>
            <a:srgbClr val="F26B43"/>
          </p15:clr>
        </p15:guide>
        <p15:guide id="24" pos="6970">
          <p15:clr>
            <a:srgbClr val="F26B43"/>
          </p15:clr>
        </p15:guide>
        <p15:guide id="25" pos="7496">
          <p15:clr>
            <a:srgbClr val="F26B43"/>
          </p15:clr>
        </p15:guide>
        <p15:guide id="28" orient="horz" pos="1382">
          <p15:clr>
            <a:srgbClr val="F26B43"/>
          </p15:clr>
        </p15:guide>
        <p15:guide id="29" orient="horz" pos="1473">
          <p15:clr>
            <a:srgbClr val="F26B43"/>
          </p15:clr>
        </p15:guide>
        <p15:guide id="30" orient="horz" pos="2024">
          <p15:clr>
            <a:srgbClr val="F26B43"/>
          </p15:clr>
        </p15:guide>
        <p15:guide id="31" orient="horz" pos="2115">
          <p15:clr>
            <a:srgbClr val="F26B43"/>
          </p15:clr>
        </p15:guide>
        <p15:guide id="32" orient="horz" pos="2666">
          <p15:clr>
            <a:srgbClr val="F26B43"/>
          </p15:clr>
        </p15:guide>
        <p15:guide id="33" orient="horz" pos="2757">
          <p15:clr>
            <a:srgbClr val="F26B43"/>
          </p15:clr>
        </p15:guide>
        <p15:guide id="34" orient="horz" pos="3308">
          <p15:clr>
            <a:srgbClr val="F26B43"/>
          </p15:clr>
        </p15:guide>
        <p15:guide id="35" orient="horz" pos="3398">
          <p15:clr>
            <a:srgbClr val="F26B43"/>
          </p15:clr>
        </p15:guide>
        <p15:guide id="36" orient="horz" pos="3954">
          <p15:clr>
            <a:srgbClr val="F26B43"/>
          </p15:clr>
        </p15:guide>
        <p15:guide id="37" orient="horz" pos="4044">
          <p15:clr>
            <a:srgbClr val="F26B43"/>
          </p15:clr>
        </p15:guide>
        <p15:guide id="38" orient="horz" pos="4131">
          <p15:clr>
            <a:srgbClr val="F26B43"/>
          </p15:clr>
        </p15:guide>
        <p15:guide id="39" orient="horz" pos="738">
          <p15:clr>
            <a:srgbClr val="F26B43"/>
          </p15:clr>
        </p15:guide>
        <p15:guide id="40" orient="horz" pos="828">
          <p15:clr>
            <a:srgbClr val="F26B43"/>
          </p15:clr>
        </p15:guide>
        <p15:guide id="41" orient="horz" pos="1060">
          <p15:clr>
            <a:srgbClr val="F26B43"/>
          </p15:clr>
        </p15:guide>
        <p15:guide id="42" orient="horz" pos="1148">
          <p15:clr>
            <a:srgbClr val="F26B43"/>
          </p15:clr>
        </p15:guide>
        <p15:guide id="43" orient="horz" pos="1702">
          <p15:clr>
            <a:srgbClr val="F26B43"/>
          </p15:clr>
        </p15:guide>
        <p15:guide id="44" orient="horz" pos="1794">
          <p15:clr>
            <a:srgbClr val="F26B43"/>
          </p15:clr>
        </p15:guide>
        <p15:guide id="45" orient="horz" pos="2346">
          <p15:clr>
            <a:srgbClr val="F26B43"/>
          </p15:clr>
        </p15:guide>
        <p15:guide id="46" orient="horz" pos="2436">
          <p15:clr>
            <a:srgbClr val="F26B43"/>
          </p15:clr>
        </p15:guide>
        <p15:guide id="47" orient="horz" pos="2990">
          <p15:clr>
            <a:srgbClr val="F26B43"/>
          </p15:clr>
        </p15:guide>
        <p15:guide id="48" orient="horz" pos="3080">
          <p15:clr>
            <a:srgbClr val="F26B43"/>
          </p15:clr>
        </p15:guide>
        <p15:guide id="49" orient="horz" pos="3632">
          <p15:clr>
            <a:srgbClr val="F26B43"/>
          </p15:clr>
        </p15:guide>
        <p15:guide id="50" orient="horz" pos="3722">
          <p15:clr>
            <a:srgbClr val="F26B43"/>
          </p15:clr>
        </p15:guide>
        <p15:guide id="51" orient="horz" pos="346">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0F837C-B912-CD72-23E3-527875AB1F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262E28-CA83-2EF0-4893-858BBB387C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CB06FE-1B18-B052-0D21-4E9805B078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BA0A3A2-36CC-F24B-9ECB-8DF5AB3F6D28}" type="datetimeFigureOut">
              <a:rPr lang="en-US" smtClean="0"/>
              <a:t>10/21/26</a:t>
            </a:fld>
            <a:endParaRPr lang="en-US"/>
          </a:p>
        </p:txBody>
      </p:sp>
      <p:sp>
        <p:nvSpPr>
          <p:cNvPr id="5" name="Footer Placeholder 4">
            <a:extLst>
              <a:ext uri="{FF2B5EF4-FFF2-40B4-BE49-F238E27FC236}">
                <a16:creationId xmlns:a16="http://schemas.microsoft.com/office/drawing/2014/main" id="{43E5578B-65BC-34F4-2A31-DD79A02547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208266A-FDA0-562A-5FFE-BEC5704E34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0749F2-D4D0-1242-9B7E-4D3C6551E19C}" type="slidenum">
              <a:rPr lang="en-US" smtClean="0"/>
              <a:t>‹#›</a:t>
            </a:fld>
            <a:endParaRPr lang="en-US"/>
          </a:p>
        </p:txBody>
      </p:sp>
    </p:spTree>
    <p:extLst>
      <p:ext uri="{BB962C8B-B14F-4D97-AF65-F5344CB8AC3E}">
        <p14:creationId xmlns:p14="http://schemas.microsoft.com/office/powerpoint/2010/main" val="3961077564"/>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8.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9.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hyperlink" Target="https://www.linkedin.com/in/michelle-zeliph"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6.xml"/></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png"/><Relationship Id="rId3" Type="http://schemas.openxmlformats.org/officeDocument/2006/relationships/hyperlink" Target="https://en.m.wikipedia.org/wiki/File:Flag_of_the_United_States.svg" TargetMode="External"/><Relationship Id="rId7" Type="http://schemas.openxmlformats.org/officeDocument/2006/relationships/image" Target="../media/image15.svg"/><Relationship Id="rId12" Type="http://schemas.openxmlformats.org/officeDocument/2006/relationships/image" Target="../media/image20.jpeg"/><Relationship Id="rId2" Type="http://schemas.openxmlformats.org/officeDocument/2006/relationships/image" Target="../media/image12.png"/><Relationship Id="rId1" Type="http://schemas.openxmlformats.org/officeDocument/2006/relationships/slideLayout" Target="../slideLayouts/slideLayout51.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hyperlink" Target="https://en.wikipedia.org/wiki/Flag_of_the_United_Kingdom" TargetMode="External"/><Relationship Id="rId10" Type="http://schemas.openxmlformats.org/officeDocument/2006/relationships/image" Target="../media/image18.jpeg"/><Relationship Id="rId4" Type="http://schemas.openxmlformats.org/officeDocument/2006/relationships/image" Target="../media/image13.png"/><Relationship Id="rId9" Type="http://schemas.openxmlformats.org/officeDocument/2006/relationships/image" Target="../media/image17.jpeg"/><Relationship Id="rId14" Type="http://schemas.openxmlformats.org/officeDocument/2006/relationships/hyperlink" Target="https://thentrythis.org/"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9.xml"/><Relationship Id="rId1" Type="http://schemas.openxmlformats.org/officeDocument/2006/relationships/tags" Target="../tags/tag3.xml"/><Relationship Id="rId6" Type="http://schemas.openxmlformats.org/officeDocument/2006/relationships/image" Target="../media/image23.jpeg"/><Relationship Id="rId5" Type="http://schemas.openxmlformats.org/officeDocument/2006/relationships/image" Target="../media/image22.e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4.png"/><Relationship Id="rId2" Type="http://schemas.openxmlformats.org/officeDocument/2006/relationships/diagramData" Target="../diagrams/data1.xml"/><Relationship Id="rId1" Type="http://schemas.openxmlformats.org/officeDocument/2006/relationships/slideLayout" Target="../slideLayouts/slideLayout5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jfif"/><Relationship Id="rId18" Type="http://schemas.openxmlformats.org/officeDocument/2006/relationships/image" Target="../media/image39.png"/><Relationship Id="rId3" Type="http://schemas.openxmlformats.org/officeDocument/2006/relationships/image" Target="../media/image25.jpeg"/><Relationship Id="rId21" Type="http://schemas.openxmlformats.org/officeDocument/2006/relationships/image" Target="../media/image42.svg"/><Relationship Id="rId7" Type="http://schemas.openxmlformats.org/officeDocument/2006/relationships/image" Target="../media/image28.png"/><Relationship Id="rId12" Type="http://schemas.openxmlformats.org/officeDocument/2006/relationships/image" Target="../media/image33.jfif"/><Relationship Id="rId17" Type="http://schemas.openxmlformats.org/officeDocument/2006/relationships/image" Target="../media/image38.png"/><Relationship Id="rId2" Type="http://schemas.openxmlformats.org/officeDocument/2006/relationships/notesSlide" Target="../notesSlides/notesSlide5.xml"/><Relationship Id="rId16" Type="http://schemas.openxmlformats.org/officeDocument/2006/relationships/image" Target="../media/image37.png"/><Relationship Id="rId20" Type="http://schemas.openxmlformats.org/officeDocument/2006/relationships/image" Target="../media/image41.svg"/><Relationship Id="rId1" Type="http://schemas.openxmlformats.org/officeDocument/2006/relationships/slideLayout" Target="../slideLayouts/slideLayout25.xml"/><Relationship Id="rId6" Type="http://schemas.openxmlformats.org/officeDocument/2006/relationships/image" Target="../media/image27.png"/><Relationship Id="rId11" Type="http://schemas.openxmlformats.org/officeDocument/2006/relationships/image" Target="../media/image32.jpg"/><Relationship Id="rId5" Type="http://schemas.openxmlformats.org/officeDocument/2006/relationships/hyperlink" Target="http://www.linkedin.com/in/claire-yiqing-liu-a815a159" TargetMode="External"/><Relationship Id="rId15" Type="http://schemas.openxmlformats.org/officeDocument/2006/relationships/image" Target="../media/image36.png"/><Relationship Id="rId23" Type="http://schemas.openxmlformats.org/officeDocument/2006/relationships/image" Target="../media/image44.svg"/><Relationship Id="rId10" Type="http://schemas.openxmlformats.org/officeDocument/2006/relationships/image" Target="../media/image31.jpg"/><Relationship Id="rId19" Type="http://schemas.openxmlformats.org/officeDocument/2006/relationships/image" Target="../media/image40.png"/><Relationship Id="rId4" Type="http://schemas.openxmlformats.org/officeDocument/2006/relationships/image" Target="../media/image26.png"/><Relationship Id="rId9" Type="http://schemas.openxmlformats.org/officeDocument/2006/relationships/image" Target="../media/image30.jfif"/><Relationship Id="rId14" Type="http://schemas.openxmlformats.org/officeDocument/2006/relationships/image" Target="../media/image35.jfif"/><Relationship Id="rId22" Type="http://schemas.openxmlformats.org/officeDocument/2006/relationships/image" Target="../media/image4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94360" y="347472"/>
            <a:ext cx="5486400" cy="237744"/>
          </a:xfrm>
          <a:prstGeom prst="rect">
            <a:avLst/>
          </a:prstGeom>
          <a:noFill/>
          <a:ln/>
        </p:spPr>
        <p:txBody>
          <a:bodyPr wrap="square" lIns="0" tIns="0" rIns="0" bIns="0" rtlCol="0" anchor="ctr"/>
          <a:lstStyle/>
          <a:p>
            <a:pPr marL="0" indent="0">
              <a:buNone/>
            </a:pPr>
            <a:r>
              <a:rPr lang="en-US" sz="1100" b="1" kern="0" spc="200" dirty="0">
                <a:solidFill>
                  <a:srgbClr val="C8102E"/>
                </a:solidFill>
                <a:latin typeface="Calibri" pitchFamily="34" charset="0"/>
                <a:ea typeface="Calibri" pitchFamily="34" charset="-122"/>
                <a:cs typeface="Calibri" pitchFamily="34" charset="-120"/>
              </a:rPr>
              <a:t>ABOUT ME</a:t>
            </a:r>
            <a:endParaRPr lang="en-US" sz="1100" dirty="0"/>
          </a:p>
        </p:txBody>
      </p:sp>
      <p:sp>
        <p:nvSpPr>
          <p:cNvPr id="5" name="Shape 3"/>
          <p:cNvSpPr/>
          <p:nvPr/>
        </p:nvSpPr>
        <p:spPr>
          <a:xfrm>
            <a:off x="594360" y="899388"/>
            <a:ext cx="4206240" cy="1600200"/>
          </a:xfrm>
          <a:prstGeom prst="roundRect">
            <a:avLst>
              <a:gd name="adj" fmla="val 4571"/>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dirty="0"/>
          </a:p>
        </p:txBody>
      </p:sp>
      <p:sp>
        <p:nvSpPr>
          <p:cNvPr id="6" name="Shape 4"/>
          <p:cNvSpPr/>
          <p:nvPr/>
        </p:nvSpPr>
        <p:spPr>
          <a:xfrm>
            <a:off x="822960" y="1127988"/>
            <a:ext cx="1051560" cy="1051560"/>
          </a:xfrm>
          <a:prstGeom prst="ellipse">
            <a:avLst/>
          </a:prstGeom>
          <a:solidFill>
            <a:srgbClr val="17213A"/>
          </a:solidFill>
          <a:ln w="38100">
            <a:solidFill>
              <a:srgbClr val="C8102E"/>
            </a:solidFill>
            <a:prstDash val="solid"/>
          </a:ln>
        </p:spPr>
        <p:txBody>
          <a:bodyPr/>
          <a:lstStyle/>
          <a:p>
            <a:endParaRPr lang="en-US"/>
          </a:p>
        </p:txBody>
      </p:sp>
      <p:sp>
        <p:nvSpPr>
          <p:cNvPr id="7" name="Text 5"/>
          <p:cNvSpPr/>
          <p:nvPr/>
        </p:nvSpPr>
        <p:spPr>
          <a:xfrm>
            <a:off x="822960" y="1127988"/>
            <a:ext cx="1051560" cy="1051560"/>
          </a:xfrm>
          <a:prstGeom prst="rect">
            <a:avLst/>
          </a:prstGeom>
          <a:noFill/>
          <a:ln/>
        </p:spPr>
        <p:txBody>
          <a:bodyPr wrap="square" lIns="0" tIns="0" rIns="0" bIns="0" rtlCol="0" anchor="ctr"/>
          <a:lstStyle/>
          <a:p>
            <a:pPr marL="0" indent="0" algn="ctr">
              <a:buNone/>
            </a:pPr>
            <a:r>
              <a:rPr lang="en-US" sz="2800" b="1" dirty="0">
                <a:solidFill>
                  <a:srgbClr val="FFFFFF"/>
                </a:solidFill>
                <a:latin typeface="Georgia" pitchFamily="34" charset="0"/>
                <a:ea typeface="Georgia" pitchFamily="34" charset="-122"/>
                <a:cs typeface="Georgia" pitchFamily="34" charset="-120"/>
              </a:rPr>
              <a:t>BI</a:t>
            </a:r>
            <a:endParaRPr lang="en-US" sz="2800" dirty="0"/>
          </a:p>
        </p:txBody>
      </p:sp>
      <p:sp>
        <p:nvSpPr>
          <p:cNvPr id="8" name="Text 6"/>
          <p:cNvSpPr/>
          <p:nvPr/>
        </p:nvSpPr>
        <p:spPr>
          <a:xfrm>
            <a:off x="2167128" y="2014956"/>
            <a:ext cx="2560320" cy="237744"/>
          </a:xfrm>
          <a:prstGeom prst="rect">
            <a:avLst/>
          </a:prstGeom>
          <a:noFill/>
          <a:ln/>
        </p:spPr>
        <p:txBody>
          <a:bodyPr wrap="square" lIns="0" tIns="0" rIns="0" bIns="0" rtlCol="0" anchor="ctr"/>
          <a:lstStyle/>
          <a:p>
            <a:pPr marL="0" indent="0">
              <a:buNone/>
            </a:pPr>
            <a:r>
              <a:rPr lang="en-US" sz="1100" b="1" kern="0" spc="200" dirty="0">
                <a:solidFill>
                  <a:srgbClr val="C8102E"/>
                </a:solidFill>
                <a:latin typeface="Calibri" pitchFamily="34" charset="0"/>
                <a:ea typeface="Calibri" pitchFamily="34" charset="-122"/>
                <a:cs typeface="Calibri" pitchFamily="34" charset="-120"/>
              </a:rPr>
              <a:t>CONTACT</a:t>
            </a:r>
            <a:endParaRPr lang="en-US" sz="1100" dirty="0"/>
          </a:p>
        </p:txBody>
      </p:sp>
      <p:sp>
        <p:nvSpPr>
          <p:cNvPr id="9" name="Text 7"/>
          <p:cNvSpPr/>
          <p:nvPr/>
        </p:nvSpPr>
        <p:spPr>
          <a:xfrm>
            <a:off x="2148840" y="2245587"/>
            <a:ext cx="2651760" cy="208281"/>
          </a:xfrm>
          <a:prstGeom prst="rect">
            <a:avLst/>
          </a:prstGeom>
          <a:noFill/>
          <a:ln/>
        </p:spPr>
        <p:txBody>
          <a:bodyPr wrap="square" lIns="0" tIns="0" rIns="0" bIns="0" rtlCol="0" anchor="t">
            <a:normAutofit/>
          </a:bodyPr>
          <a:lstStyle/>
          <a:p>
            <a:pPr marL="0" indent="0">
              <a:spcAft>
                <a:spcPts val="600"/>
              </a:spcAft>
              <a:buNone/>
            </a:pPr>
            <a:r>
              <a:rPr lang="en-US" sz="1150" b="1" dirty="0">
                <a:solidFill>
                  <a:srgbClr val="17213A"/>
                </a:solidFill>
                <a:latin typeface="Calibri" pitchFamily="34" charset="0"/>
                <a:ea typeface="Calibri" pitchFamily="34" charset="-122"/>
                <a:cs typeface="Calibri" pitchFamily="34" charset="-120"/>
              </a:rPr>
              <a:t>BIndasha@its.jnj.com</a:t>
            </a:r>
            <a:endParaRPr lang="en-US" sz="1150" dirty="0"/>
          </a:p>
        </p:txBody>
      </p:sp>
      <p:sp>
        <p:nvSpPr>
          <p:cNvPr id="10" name="Shape 8"/>
          <p:cNvSpPr/>
          <p:nvPr/>
        </p:nvSpPr>
        <p:spPr>
          <a:xfrm>
            <a:off x="5029200" y="899388"/>
            <a:ext cx="6537960" cy="1600200"/>
          </a:xfrm>
          <a:prstGeom prst="roundRect">
            <a:avLst>
              <a:gd name="adj" fmla="val 4571"/>
            </a:avLst>
          </a:prstGeom>
          <a:solidFill>
            <a:schemeClr val="bg2">
              <a:lumMod val="75000"/>
            </a:schemeClr>
          </a:solidFill>
          <a:ln w="12700">
            <a:solidFill>
              <a:srgbClr val="17213A"/>
            </a:solidFill>
            <a:prstDash val="solid"/>
          </a:ln>
          <a:effectLst>
            <a:outerShdw blurRad="76200" dist="25400" dir="5400000" algn="bl" rotWithShape="0">
              <a:srgbClr val="000000">
                <a:alpha val="12000"/>
              </a:srgbClr>
            </a:outerShdw>
          </a:effectLst>
        </p:spPr>
        <p:txBody>
          <a:bodyPr/>
          <a:lstStyle/>
          <a:p>
            <a:endParaRPr lang="en-US"/>
          </a:p>
        </p:txBody>
      </p:sp>
      <p:sp>
        <p:nvSpPr>
          <p:cNvPr id="11" name="Text 9"/>
          <p:cNvSpPr/>
          <p:nvPr/>
        </p:nvSpPr>
        <p:spPr>
          <a:xfrm>
            <a:off x="5303520" y="1082268"/>
            <a:ext cx="5943600" cy="237744"/>
          </a:xfrm>
          <a:prstGeom prst="rect">
            <a:avLst/>
          </a:prstGeom>
          <a:noFill/>
          <a:ln/>
        </p:spPr>
        <p:txBody>
          <a:bodyPr wrap="square" lIns="0" tIns="0" rIns="0" bIns="0" rtlCol="0" anchor="ctr"/>
          <a:lstStyle/>
          <a:p>
            <a:pPr marL="0" indent="0">
              <a:buNone/>
            </a:pPr>
            <a:r>
              <a:rPr lang="en-US" sz="1100" b="1" kern="0" spc="200" dirty="0">
                <a:solidFill>
                  <a:schemeClr val="bg2">
                    <a:lumMod val="25000"/>
                  </a:schemeClr>
                </a:solidFill>
                <a:latin typeface="Calibri" pitchFamily="34" charset="0"/>
                <a:ea typeface="Calibri" pitchFamily="34" charset="-122"/>
                <a:cs typeface="Calibri" pitchFamily="34" charset="-120"/>
              </a:rPr>
              <a:t>THE WORK I DO</a:t>
            </a:r>
            <a:endParaRPr lang="en-US" sz="1100" dirty="0">
              <a:solidFill>
                <a:schemeClr val="bg2">
                  <a:lumMod val="25000"/>
                </a:schemeClr>
              </a:solidFill>
            </a:endParaRPr>
          </a:p>
        </p:txBody>
      </p:sp>
      <p:sp>
        <p:nvSpPr>
          <p:cNvPr id="12" name="Text 10"/>
          <p:cNvSpPr/>
          <p:nvPr/>
        </p:nvSpPr>
        <p:spPr>
          <a:xfrm>
            <a:off x="5303520" y="1402308"/>
            <a:ext cx="6035040" cy="960120"/>
          </a:xfrm>
          <a:prstGeom prst="rect">
            <a:avLst/>
          </a:prstGeom>
          <a:noFill/>
          <a:ln/>
        </p:spPr>
        <p:txBody>
          <a:bodyPr wrap="square" lIns="0" tIns="0" rIns="0" bIns="0" rtlCol="0" anchor="t">
            <a:normAutofit fontScale="92500" lnSpcReduction="10000"/>
          </a:bodyPr>
          <a:lstStyle/>
          <a:p>
            <a:r>
              <a:rPr lang="en-US" dirty="0">
                <a:solidFill>
                  <a:srgbClr val="FFFFFF"/>
                </a:solidFill>
                <a:latin typeface="Calibri" pitchFamily="34" charset="0"/>
                <a:ea typeface="Calibri" pitchFamily="34" charset="-122"/>
                <a:cs typeface="Calibri" pitchFamily="34" charset="-120"/>
              </a:rPr>
              <a:t>I partner with leaders in global commercial education and health economics &amp; market access to build the teams, skills, and culture they need to bring orthopedic innovations to patients. Ask me about how teams find or grow scientific talent.</a:t>
            </a:r>
            <a:endParaRPr lang="en-US" dirty="0"/>
          </a:p>
        </p:txBody>
      </p:sp>
      <p:sp>
        <p:nvSpPr>
          <p:cNvPr id="13" name="Text 11"/>
          <p:cNvSpPr/>
          <p:nvPr/>
        </p:nvSpPr>
        <p:spPr>
          <a:xfrm>
            <a:off x="594360" y="3328416"/>
            <a:ext cx="3657600" cy="237744"/>
          </a:xfrm>
          <a:prstGeom prst="rect">
            <a:avLst/>
          </a:prstGeom>
          <a:noFill/>
          <a:ln/>
        </p:spPr>
        <p:txBody>
          <a:bodyPr wrap="square" lIns="0" tIns="0" rIns="0" bIns="0" rtlCol="0" anchor="ctr"/>
          <a:lstStyle/>
          <a:p>
            <a:pPr marL="0" indent="0">
              <a:buNone/>
            </a:pPr>
            <a:r>
              <a:rPr lang="en-US" sz="1100" b="1" kern="0" spc="200" dirty="0">
                <a:solidFill>
                  <a:srgbClr val="C8102E"/>
                </a:solidFill>
                <a:latin typeface="Calibri" pitchFamily="34" charset="0"/>
                <a:ea typeface="Calibri" pitchFamily="34" charset="-122"/>
                <a:cs typeface="Calibri" pitchFamily="34" charset="-120"/>
              </a:rPr>
              <a:t>MY CAREER JOURNEY</a:t>
            </a:r>
            <a:endParaRPr lang="en-US" sz="1100" dirty="0"/>
          </a:p>
        </p:txBody>
      </p:sp>
      <p:sp>
        <p:nvSpPr>
          <p:cNvPr id="14" name="Shape 12"/>
          <p:cNvSpPr/>
          <p:nvPr/>
        </p:nvSpPr>
        <p:spPr>
          <a:xfrm>
            <a:off x="1444752" y="3803904"/>
            <a:ext cx="9272016" cy="1"/>
          </a:xfrm>
          <a:prstGeom prst="line">
            <a:avLst/>
          </a:prstGeom>
          <a:noFill/>
          <a:ln w="25400">
            <a:solidFill>
              <a:srgbClr val="B8C0CC"/>
            </a:solidFill>
            <a:prstDash val="solid"/>
          </a:ln>
        </p:spPr>
        <p:txBody>
          <a:bodyPr/>
          <a:lstStyle/>
          <a:p>
            <a:endParaRPr lang="en-US"/>
          </a:p>
        </p:txBody>
      </p:sp>
      <p:sp>
        <p:nvSpPr>
          <p:cNvPr id="15" name="Shape 13"/>
          <p:cNvSpPr/>
          <p:nvPr/>
        </p:nvSpPr>
        <p:spPr>
          <a:xfrm>
            <a:off x="1325880" y="3685032"/>
            <a:ext cx="237744" cy="237744"/>
          </a:xfrm>
          <a:prstGeom prst="ellipse">
            <a:avLst/>
          </a:prstGeom>
          <a:solidFill>
            <a:srgbClr val="17213A"/>
          </a:solidFill>
          <a:ln w="25400">
            <a:solidFill>
              <a:srgbClr val="F7F8FA"/>
            </a:solidFill>
            <a:prstDash val="solid"/>
          </a:ln>
        </p:spPr>
        <p:txBody>
          <a:bodyPr/>
          <a:lstStyle/>
          <a:p>
            <a:endParaRPr lang="en-US"/>
          </a:p>
        </p:txBody>
      </p:sp>
      <p:sp>
        <p:nvSpPr>
          <p:cNvPr id="16" name="Shape 14"/>
          <p:cNvSpPr/>
          <p:nvPr/>
        </p:nvSpPr>
        <p:spPr>
          <a:xfrm>
            <a:off x="594360" y="4105656"/>
            <a:ext cx="1700784" cy="1508760"/>
          </a:xfrm>
          <a:prstGeom prst="roundRect">
            <a:avLst>
              <a:gd name="adj" fmla="val 4848"/>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p>
        </p:txBody>
      </p:sp>
      <p:sp>
        <p:nvSpPr>
          <p:cNvPr id="17" name="Text 15"/>
          <p:cNvSpPr/>
          <p:nvPr/>
        </p:nvSpPr>
        <p:spPr>
          <a:xfrm>
            <a:off x="722376" y="4197096"/>
            <a:ext cx="1444752" cy="292608"/>
          </a:xfrm>
          <a:prstGeom prst="rect">
            <a:avLst/>
          </a:prstGeom>
          <a:noFill/>
          <a:ln/>
        </p:spPr>
        <p:txBody>
          <a:bodyPr wrap="square" lIns="0" tIns="0" rIns="0" bIns="0" rtlCol="0" anchor="ctr">
            <a:normAutofit/>
          </a:bodyPr>
          <a:lstStyle/>
          <a:p>
            <a:pPr marL="0" indent="0">
              <a:buNone/>
            </a:pPr>
            <a:r>
              <a:rPr lang="en-US" sz="1400" b="1" dirty="0">
                <a:solidFill>
                  <a:schemeClr val="bg2">
                    <a:lumMod val="25000"/>
                  </a:schemeClr>
                </a:solidFill>
                <a:latin typeface="Georgia" pitchFamily="34" charset="0"/>
                <a:ea typeface="Georgia" pitchFamily="34" charset="-122"/>
                <a:cs typeface="Georgia" pitchFamily="34" charset="-120"/>
              </a:rPr>
              <a:t>Education</a:t>
            </a:r>
            <a:endParaRPr lang="en-US" sz="1400" dirty="0">
              <a:solidFill>
                <a:schemeClr val="bg2">
                  <a:lumMod val="25000"/>
                </a:schemeClr>
              </a:solidFill>
            </a:endParaRPr>
          </a:p>
        </p:txBody>
      </p:sp>
      <p:sp>
        <p:nvSpPr>
          <p:cNvPr id="18" name="Text 16"/>
          <p:cNvSpPr/>
          <p:nvPr/>
        </p:nvSpPr>
        <p:spPr>
          <a:xfrm>
            <a:off x="722376" y="4517136"/>
            <a:ext cx="1444752" cy="1188720"/>
          </a:xfrm>
          <a:prstGeom prst="rect">
            <a:avLst/>
          </a:prstGeom>
          <a:noFill/>
          <a:ln/>
        </p:spPr>
        <p:txBody>
          <a:bodyPr wrap="square" lIns="0" tIns="0" rIns="0" bIns="0" rtlCol="0" anchor="t">
            <a:normAutofit/>
          </a:bodyPr>
          <a:lstStyle/>
          <a:p>
            <a:r>
              <a:rPr lang="en-US" sz="1150" b="1" i="1" dirty="0">
                <a:solidFill>
                  <a:srgbClr val="5B6678"/>
                </a:solidFill>
                <a:latin typeface="Calibri" pitchFamily="34" charset="0"/>
                <a:ea typeface="Calibri" pitchFamily="34" charset="-122"/>
                <a:cs typeface="Calibri" pitchFamily="34" charset="-120"/>
              </a:rPr>
              <a:t>Quinnipiac University </a:t>
            </a:r>
          </a:p>
          <a:p>
            <a:endParaRPr lang="en-US" sz="1150" i="1" dirty="0">
              <a:solidFill>
                <a:srgbClr val="5B6678"/>
              </a:solidFill>
              <a:latin typeface="Calibri" pitchFamily="34" charset="0"/>
              <a:ea typeface="Calibri" pitchFamily="34" charset="-122"/>
              <a:cs typeface="Calibri" pitchFamily="34" charset="-120"/>
            </a:endParaRPr>
          </a:p>
          <a:p>
            <a:r>
              <a:rPr lang="en-US" sz="1150" i="1" dirty="0">
                <a:solidFill>
                  <a:srgbClr val="5B6678"/>
                </a:solidFill>
                <a:latin typeface="Calibri" pitchFamily="34" charset="0"/>
                <a:ea typeface="Calibri" pitchFamily="34" charset="-122"/>
                <a:cs typeface="Calibri" pitchFamily="34" charset="-120"/>
              </a:rPr>
              <a:t>B.S. Health Science Studies (Pre-Med, Biochemistry)</a:t>
            </a:r>
            <a:endParaRPr lang="en-US" sz="1150" i="1" dirty="0"/>
          </a:p>
        </p:txBody>
      </p:sp>
      <p:sp>
        <p:nvSpPr>
          <p:cNvPr id="19" name="Shape 17"/>
          <p:cNvSpPr/>
          <p:nvPr/>
        </p:nvSpPr>
        <p:spPr>
          <a:xfrm>
            <a:off x="3180283" y="3685032"/>
            <a:ext cx="237744" cy="237744"/>
          </a:xfrm>
          <a:prstGeom prst="ellipse">
            <a:avLst/>
          </a:prstGeom>
          <a:solidFill>
            <a:srgbClr val="17213A"/>
          </a:solidFill>
          <a:ln w="25400">
            <a:solidFill>
              <a:srgbClr val="F7F8FA"/>
            </a:solidFill>
            <a:prstDash val="solid"/>
          </a:ln>
        </p:spPr>
        <p:txBody>
          <a:bodyPr/>
          <a:lstStyle/>
          <a:p>
            <a:endParaRPr lang="en-US"/>
          </a:p>
        </p:txBody>
      </p:sp>
      <p:sp>
        <p:nvSpPr>
          <p:cNvPr id="23" name="Shape 21"/>
          <p:cNvSpPr/>
          <p:nvPr/>
        </p:nvSpPr>
        <p:spPr>
          <a:xfrm>
            <a:off x="5034686" y="3685032"/>
            <a:ext cx="237744" cy="237744"/>
          </a:xfrm>
          <a:prstGeom prst="ellipse">
            <a:avLst/>
          </a:prstGeom>
          <a:solidFill>
            <a:srgbClr val="17213A"/>
          </a:solidFill>
          <a:ln w="25400">
            <a:solidFill>
              <a:srgbClr val="F7F8FA"/>
            </a:solidFill>
            <a:prstDash val="solid"/>
          </a:ln>
        </p:spPr>
        <p:txBody>
          <a:bodyPr/>
          <a:lstStyle/>
          <a:p>
            <a:endParaRPr lang="en-US"/>
          </a:p>
        </p:txBody>
      </p:sp>
      <p:sp>
        <p:nvSpPr>
          <p:cNvPr id="24" name="Shape 22"/>
          <p:cNvSpPr/>
          <p:nvPr/>
        </p:nvSpPr>
        <p:spPr>
          <a:xfrm>
            <a:off x="2704795" y="4105656"/>
            <a:ext cx="4772965" cy="1508760"/>
          </a:xfrm>
          <a:prstGeom prst="roundRect">
            <a:avLst>
              <a:gd name="adj" fmla="val 4848"/>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p>
        </p:txBody>
      </p:sp>
      <p:sp>
        <p:nvSpPr>
          <p:cNvPr id="25" name="Text 23"/>
          <p:cNvSpPr/>
          <p:nvPr/>
        </p:nvSpPr>
        <p:spPr>
          <a:xfrm>
            <a:off x="2807208" y="4173728"/>
            <a:ext cx="4558790" cy="343408"/>
          </a:xfrm>
          <a:prstGeom prst="rect">
            <a:avLst/>
          </a:prstGeom>
          <a:noFill/>
          <a:ln/>
        </p:spPr>
        <p:txBody>
          <a:bodyPr wrap="square" lIns="0" tIns="0" rIns="0" bIns="0" rtlCol="0" anchor="ctr">
            <a:normAutofit fontScale="92500"/>
          </a:bodyPr>
          <a:lstStyle/>
          <a:p>
            <a:pPr marL="0" indent="0">
              <a:buNone/>
            </a:pPr>
            <a:r>
              <a:rPr lang="en-US" sz="1400" b="1" dirty="0">
                <a:solidFill>
                  <a:schemeClr val="bg2">
                    <a:lumMod val="25000"/>
                  </a:schemeClr>
                </a:solidFill>
                <a:latin typeface="Georgia" pitchFamily="34" charset="0"/>
                <a:ea typeface="Georgia" pitchFamily="34" charset="-122"/>
                <a:cs typeface="Georgia" pitchFamily="34" charset="-120"/>
              </a:rPr>
              <a:t>2019–2021: HR Leadership Development Program  </a:t>
            </a:r>
            <a:endParaRPr lang="en-US" sz="1400" dirty="0">
              <a:solidFill>
                <a:schemeClr val="bg2">
                  <a:lumMod val="25000"/>
                </a:schemeClr>
              </a:solidFill>
            </a:endParaRPr>
          </a:p>
        </p:txBody>
      </p:sp>
      <p:sp>
        <p:nvSpPr>
          <p:cNvPr id="26" name="Text 24"/>
          <p:cNvSpPr/>
          <p:nvPr/>
        </p:nvSpPr>
        <p:spPr>
          <a:xfrm>
            <a:off x="2807208" y="4517136"/>
            <a:ext cx="4582159" cy="1097280"/>
          </a:xfrm>
          <a:prstGeom prst="rect">
            <a:avLst/>
          </a:prstGeom>
          <a:noFill/>
          <a:ln/>
        </p:spPr>
        <p:txBody>
          <a:bodyPr wrap="square" lIns="0" tIns="0" rIns="0" bIns="0" rtlCol="0" anchor="t">
            <a:normAutofit/>
          </a:bodyPr>
          <a:lstStyle/>
          <a:p>
            <a:pPr marL="285750" indent="-285750">
              <a:buFont typeface="Calibri" panose="020F0502020204030204" pitchFamily="34" charset="0"/>
              <a:buChar char="›"/>
            </a:pPr>
            <a:r>
              <a:rPr lang="en-US" sz="1300" dirty="0">
                <a:solidFill>
                  <a:srgbClr val="5B6678"/>
                </a:solidFill>
                <a:latin typeface="Calibri" pitchFamily="34" charset="0"/>
                <a:ea typeface="Calibri" pitchFamily="34" charset="-122"/>
                <a:cs typeface="Calibri" pitchFamily="34" charset="-120"/>
              </a:rPr>
              <a:t>People Experience Operations , Global Services </a:t>
            </a:r>
          </a:p>
          <a:p>
            <a:pPr marL="285750" indent="-285750">
              <a:buFont typeface="Calibri" panose="020F0502020204030204" pitchFamily="34" charset="0"/>
              <a:buChar char="›"/>
            </a:pPr>
            <a:r>
              <a:rPr lang="en-US" sz="1300" dirty="0">
                <a:solidFill>
                  <a:srgbClr val="5B6678"/>
                </a:solidFill>
                <a:latin typeface="Calibri" pitchFamily="34" charset="0"/>
                <a:ea typeface="Calibri" pitchFamily="34" charset="-122"/>
                <a:cs typeface="Calibri" pitchFamily="34" charset="-120"/>
              </a:rPr>
              <a:t>Training and Squad Development Leader, HR Intelligent Automation</a:t>
            </a:r>
          </a:p>
          <a:p>
            <a:pPr marL="285750" indent="-285750">
              <a:buFont typeface="Calibri" panose="020F0502020204030204" pitchFamily="34" charset="0"/>
              <a:buChar char="›"/>
            </a:pPr>
            <a:r>
              <a:rPr lang="en-US" sz="1300" dirty="0">
                <a:solidFill>
                  <a:srgbClr val="5B6678"/>
                </a:solidFill>
                <a:latin typeface="Calibri" pitchFamily="34" charset="0"/>
                <a:ea typeface="Calibri" pitchFamily="34" charset="-122"/>
                <a:cs typeface="Calibri" pitchFamily="34" charset="-120"/>
              </a:rPr>
              <a:t>Project Leader, Strategic Partnerships, Global Talent Management</a:t>
            </a:r>
          </a:p>
        </p:txBody>
      </p:sp>
      <p:sp>
        <p:nvSpPr>
          <p:cNvPr id="27" name="Shape 25"/>
          <p:cNvSpPr/>
          <p:nvPr/>
        </p:nvSpPr>
        <p:spPr>
          <a:xfrm>
            <a:off x="6889090" y="3685032"/>
            <a:ext cx="237744" cy="237744"/>
          </a:xfrm>
          <a:prstGeom prst="ellipse">
            <a:avLst/>
          </a:prstGeom>
          <a:solidFill>
            <a:srgbClr val="17213A"/>
          </a:solidFill>
          <a:ln w="25400">
            <a:solidFill>
              <a:srgbClr val="F7F8FA"/>
            </a:solidFill>
            <a:prstDash val="solid"/>
          </a:ln>
        </p:spPr>
        <p:txBody>
          <a:bodyPr/>
          <a:lstStyle/>
          <a:p>
            <a:endParaRPr lang="en-US"/>
          </a:p>
        </p:txBody>
      </p:sp>
      <p:sp>
        <p:nvSpPr>
          <p:cNvPr id="31" name="Shape 29"/>
          <p:cNvSpPr/>
          <p:nvPr/>
        </p:nvSpPr>
        <p:spPr>
          <a:xfrm>
            <a:off x="8743493" y="3685032"/>
            <a:ext cx="237744" cy="237744"/>
          </a:xfrm>
          <a:prstGeom prst="ellipse">
            <a:avLst/>
          </a:prstGeom>
          <a:solidFill>
            <a:srgbClr val="17213A"/>
          </a:solidFill>
          <a:ln w="25400">
            <a:solidFill>
              <a:srgbClr val="F7F8FA"/>
            </a:solidFill>
            <a:prstDash val="solid"/>
          </a:ln>
        </p:spPr>
        <p:txBody>
          <a:bodyPr/>
          <a:lstStyle/>
          <a:p>
            <a:endParaRPr lang="en-US"/>
          </a:p>
        </p:txBody>
      </p:sp>
      <p:sp>
        <p:nvSpPr>
          <p:cNvPr id="32" name="Shape 30"/>
          <p:cNvSpPr/>
          <p:nvPr/>
        </p:nvSpPr>
        <p:spPr>
          <a:xfrm>
            <a:off x="7647633" y="4105656"/>
            <a:ext cx="2065124" cy="1508760"/>
          </a:xfrm>
          <a:prstGeom prst="roundRect">
            <a:avLst>
              <a:gd name="adj" fmla="val 4848"/>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p>
        </p:txBody>
      </p:sp>
      <p:sp>
        <p:nvSpPr>
          <p:cNvPr id="33" name="Text 31"/>
          <p:cNvSpPr/>
          <p:nvPr/>
        </p:nvSpPr>
        <p:spPr>
          <a:xfrm>
            <a:off x="7763256" y="4207256"/>
            <a:ext cx="1444752" cy="292608"/>
          </a:xfrm>
          <a:prstGeom prst="rect">
            <a:avLst/>
          </a:prstGeom>
          <a:noFill/>
          <a:ln/>
        </p:spPr>
        <p:txBody>
          <a:bodyPr wrap="square" lIns="0" tIns="0" rIns="0" bIns="0" rtlCol="0" anchor="ctr">
            <a:normAutofit/>
          </a:bodyPr>
          <a:lstStyle/>
          <a:p>
            <a:pPr marL="0" indent="0">
              <a:buNone/>
            </a:pPr>
            <a:r>
              <a:rPr lang="en-US" sz="1400" b="1" dirty="0">
                <a:solidFill>
                  <a:schemeClr val="bg2">
                    <a:lumMod val="25000"/>
                  </a:schemeClr>
                </a:solidFill>
                <a:latin typeface="Georgia" pitchFamily="34" charset="0"/>
                <a:ea typeface="Georgia" pitchFamily="34" charset="-122"/>
                <a:cs typeface="Georgia" pitchFamily="34" charset="-120"/>
              </a:rPr>
              <a:t>2022-2025</a:t>
            </a:r>
            <a:endParaRPr lang="en-US" sz="1400" dirty="0">
              <a:solidFill>
                <a:schemeClr val="bg2">
                  <a:lumMod val="25000"/>
                </a:schemeClr>
              </a:solidFill>
            </a:endParaRPr>
          </a:p>
        </p:txBody>
      </p:sp>
      <p:sp>
        <p:nvSpPr>
          <p:cNvPr id="34" name="Text 32"/>
          <p:cNvSpPr/>
          <p:nvPr/>
        </p:nvSpPr>
        <p:spPr>
          <a:xfrm>
            <a:off x="7759395" y="4517136"/>
            <a:ext cx="1825346" cy="1188720"/>
          </a:xfrm>
          <a:prstGeom prst="rect">
            <a:avLst/>
          </a:prstGeom>
          <a:noFill/>
          <a:ln/>
        </p:spPr>
        <p:txBody>
          <a:bodyPr wrap="square" lIns="0" tIns="0" rIns="0" bIns="0" rtlCol="0" anchor="t">
            <a:normAutofit/>
          </a:bodyPr>
          <a:lstStyle/>
          <a:p>
            <a:pPr marL="0" indent="0">
              <a:buNone/>
            </a:pPr>
            <a:r>
              <a:rPr lang="en-US" sz="1300" dirty="0">
                <a:solidFill>
                  <a:srgbClr val="5B6678"/>
                </a:solidFill>
                <a:latin typeface="Calibri" pitchFamily="34" charset="0"/>
                <a:ea typeface="Calibri" pitchFamily="34" charset="-122"/>
                <a:cs typeface="Calibri" pitchFamily="34" charset="-120"/>
              </a:rPr>
              <a:t>HR Business Partner, Innovative Medicine R&amp;D</a:t>
            </a:r>
          </a:p>
          <a:p>
            <a:pPr marL="0" indent="0">
              <a:buNone/>
            </a:pPr>
            <a:endParaRPr lang="en-US" sz="1300" dirty="0"/>
          </a:p>
        </p:txBody>
      </p:sp>
      <p:sp>
        <p:nvSpPr>
          <p:cNvPr id="35" name="Shape 33"/>
          <p:cNvSpPr/>
          <p:nvPr/>
        </p:nvSpPr>
        <p:spPr>
          <a:xfrm>
            <a:off x="10597896" y="3685032"/>
            <a:ext cx="237744" cy="237744"/>
          </a:xfrm>
          <a:prstGeom prst="ellipse">
            <a:avLst/>
          </a:prstGeom>
          <a:solidFill>
            <a:srgbClr val="C8102E"/>
          </a:solidFill>
          <a:ln w="25400">
            <a:solidFill>
              <a:srgbClr val="F7F8FA"/>
            </a:solidFill>
            <a:prstDash val="solid"/>
          </a:ln>
        </p:spPr>
        <p:txBody>
          <a:bodyPr/>
          <a:lstStyle/>
          <a:p>
            <a:endParaRPr lang="en-US"/>
          </a:p>
        </p:txBody>
      </p:sp>
      <p:sp>
        <p:nvSpPr>
          <p:cNvPr id="36" name="Shape 34"/>
          <p:cNvSpPr/>
          <p:nvPr/>
        </p:nvSpPr>
        <p:spPr>
          <a:xfrm>
            <a:off x="9866376" y="4105656"/>
            <a:ext cx="1700784" cy="1508760"/>
          </a:xfrm>
          <a:prstGeom prst="roundRect">
            <a:avLst>
              <a:gd name="adj" fmla="val 4848"/>
            </a:avLst>
          </a:prstGeom>
          <a:solidFill>
            <a:srgbClr val="FFF1F3"/>
          </a:solidFill>
          <a:ln w="25400">
            <a:solidFill>
              <a:srgbClr val="C8102E"/>
            </a:solidFill>
            <a:prstDash val="solid"/>
          </a:ln>
          <a:effectLst>
            <a:outerShdw blurRad="76200" dist="25400" dir="5400000" algn="bl" rotWithShape="0">
              <a:srgbClr val="000000">
                <a:alpha val="12000"/>
              </a:srgbClr>
            </a:outerShdw>
          </a:effectLst>
        </p:spPr>
        <p:txBody>
          <a:bodyPr/>
          <a:lstStyle/>
          <a:p>
            <a:endParaRPr lang="en-US"/>
          </a:p>
        </p:txBody>
      </p:sp>
      <p:sp>
        <p:nvSpPr>
          <p:cNvPr id="37" name="Text 35"/>
          <p:cNvSpPr/>
          <p:nvPr/>
        </p:nvSpPr>
        <p:spPr>
          <a:xfrm>
            <a:off x="9994392" y="4197096"/>
            <a:ext cx="1444752" cy="292608"/>
          </a:xfrm>
          <a:prstGeom prst="rect">
            <a:avLst/>
          </a:prstGeom>
          <a:noFill/>
          <a:ln/>
        </p:spPr>
        <p:txBody>
          <a:bodyPr wrap="square" lIns="0" tIns="0" rIns="0" bIns="0" rtlCol="0" anchor="ctr">
            <a:normAutofit/>
          </a:bodyPr>
          <a:lstStyle/>
          <a:p>
            <a:pPr marL="0" indent="0">
              <a:buNone/>
            </a:pPr>
            <a:r>
              <a:rPr lang="en-US" sz="1400" b="1" dirty="0">
                <a:solidFill>
                  <a:srgbClr val="C8102E"/>
                </a:solidFill>
                <a:latin typeface="Georgia" pitchFamily="34" charset="0"/>
                <a:ea typeface="Georgia" pitchFamily="34" charset="-122"/>
                <a:cs typeface="Georgia" pitchFamily="34" charset="-120"/>
              </a:rPr>
              <a:t>Now</a:t>
            </a:r>
            <a:endParaRPr lang="en-US" sz="1400" dirty="0"/>
          </a:p>
        </p:txBody>
      </p:sp>
      <p:sp>
        <p:nvSpPr>
          <p:cNvPr id="38" name="Text 36"/>
          <p:cNvSpPr/>
          <p:nvPr/>
        </p:nvSpPr>
        <p:spPr>
          <a:xfrm>
            <a:off x="9994392" y="4517136"/>
            <a:ext cx="1444752" cy="1188720"/>
          </a:xfrm>
          <a:prstGeom prst="rect">
            <a:avLst/>
          </a:prstGeom>
          <a:noFill/>
          <a:ln/>
        </p:spPr>
        <p:txBody>
          <a:bodyPr wrap="square" lIns="0" tIns="0" rIns="0" bIns="0" rtlCol="0" anchor="t">
            <a:normAutofit/>
          </a:bodyPr>
          <a:lstStyle/>
          <a:p>
            <a:pPr marL="0" indent="0">
              <a:buNone/>
            </a:pPr>
            <a:r>
              <a:rPr lang="en-US" sz="1150" dirty="0">
                <a:solidFill>
                  <a:srgbClr val="5B6678"/>
                </a:solidFill>
                <a:latin typeface="Calibri" pitchFamily="34" charset="0"/>
                <a:ea typeface="Calibri" pitchFamily="34" charset="-122"/>
                <a:cs typeface="Calibri" pitchFamily="34" charset="-120"/>
              </a:rPr>
              <a:t>HR Business Partner, Education &amp; HEMA, DePuy Synthes</a:t>
            </a:r>
            <a:endParaRPr lang="en-US" sz="1150" dirty="0"/>
          </a:p>
        </p:txBody>
      </p:sp>
      <p:sp>
        <p:nvSpPr>
          <p:cNvPr id="39" name="Slide Number Placeholder 0"/>
          <p:cNvSpPr>
            <a:spLocks noGrp="1"/>
          </p:cNvSpPr>
          <p:nvPr>
            <p:ph type="sldNum" sz="quarter" idx="4294967295"/>
          </p:nvPr>
        </p:nvSpPr>
        <p:spPr>
          <a:xfrm>
            <a:off x="11247120" y="6492240"/>
            <a:ext cx="36576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280"/>
                </a:solidFill>
                <a:latin typeface="Calibri"/>
                <a:ea typeface="Calibri"/>
                <a:cs typeface="Calibri"/>
              </a:defRPr>
            </a:lvl1pPr>
          </a:lstStyle>
          <a:p>
            <a:pPr algn="l"/>
            <a:fld id="{F7021451-1387-4CA6-816F-3879F97B5CBC}" type="slidenum">
              <a:rPr lang="en-US" b="0"/>
              <a:t>1</a:t>
            </a:fld>
            <a:endParaRPr lang="en-US"/>
          </a:p>
        </p:txBody>
      </p:sp>
      <p:pic>
        <p:nvPicPr>
          <p:cNvPr id="41" name="Picture 40">
            <a:extLst>
              <a:ext uri="{FF2B5EF4-FFF2-40B4-BE49-F238E27FC236}">
                <a16:creationId xmlns:a16="http://schemas.microsoft.com/office/drawing/2014/main" id="{626229DE-9704-32CB-8D82-0499F34D37F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633984" y="732931"/>
            <a:ext cx="1432560" cy="1778228"/>
          </a:xfrm>
          <a:prstGeom prst="rect">
            <a:avLst/>
          </a:prstGeom>
        </p:spPr>
      </p:pic>
      <p:sp>
        <p:nvSpPr>
          <p:cNvPr id="3" name="Text 1"/>
          <p:cNvSpPr/>
          <p:nvPr/>
        </p:nvSpPr>
        <p:spPr>
          <a:xfrm>
            <a:off x="1991360" y="934948"/>
            <a:ext cx="2560320" cy="603504"/>
          </a:xfrm>
          <a:prstGeom prst="rect">
            <a:avLst/>
          </a:prstGeom>
          <a:noFill/>
          <a:ln/>
        </p:spPr>
        <p:txBody>
          <a:bodyPr wrap="square" lIns="0" tIns="0" rIns="0" bIns="0" rtlCol="0" anchor="ctr">
            <a:normAutofit/>
          </a:bodyPr>
          <a:lstStyle/>
          <a:p>
            <a:pPr marL="0" indent="0">
              <a:buNone/>
            </a:pPr>
            <a:r>
              <a:rPr lang="en-US" sz="2400" b="1" dirty="0">
                <a:solidFill>
                  <a:schemeClr val="bg2">
                    <a:lumMod val="25000"/>
                  </a:schemeClr>
                </a:solidFill>
                <a:latin typeface="Georgia" pitchFamily="34" charset="0"/>
                <a:ea typeface="Georgia" pitchFamily="34" charset="-122"/>
                <a:cs typeface="Georgia" pitchFamily="34" charset="-120"/>
              </a:rPr>
              <a:t>Beza Indashaw</a:t>
            </a:r>
            <a:endParaRPr lang="en-US" sz="2400" dirty="0">
              <a:solidFill>
                <a:schemeClr val="bg2">
                  <a:lumMod val="25000"/>
                </a:schemeClr>
              </a:solidFill>
            </a:endParaRPr>
          </a:p>
        </p:txBody>
      </p:sp>
      <p:sp>
        <p:nvSpPr>
          <p:cNvPr id="4" name="Text 2"/>
          <p:cNvSpPr/>
          <p:nvPr/>
        </p:nvSpPr>
        <p:spPr>
          <a:xfrm>
            <a:off x="2161436" y="1483588"/>
            <a:ext cx="2507084" cy="503936"/>
          </a:xfrm>
          <a:prstGeom prst="rect">
            <a:avLst/>
          </a:prstGeom>
          <a:noFill/>
          <a:ln/>
        </p:spPr>
        <p:txBody>
          <a:bodyPr wrap="square" lIns="0" tIns="0" rIns="0" bIns="0" rtlCol="0" anchor="ctr">
            <a:normAutofit fontScale="85000" lnSpcReduction="20000"/>
          </a:bodyPr>
          <a:lstStyle/>
          <a:p>
            <a:pPr marL="0" indent="0">
              <a:buNone/>
            </a:pPr>
            <a:r>
              <a:rPr lang="en-US" sz="1500" b="1" dirty="0">
                <a:solidFill>
                  <a:srgbClr val="5B6678"/>
                </a:solidFill>
                <a:latin typeface="Calibri" pitchFamily="34" charset="0"/>
                <a:ea typeface="Calibri" pitchFamily="34" charset="-122"/>
                <a:cs typeface="Calibri" pitchFamily="34" charset="-120"/>
              </a:rPr>
              <a:t>HR Business Partner</a:t>
            </a:r>
          </a:p>
          <a:p>
            <a:pPr marL="0" indent="0">
              <a:buNone/>
            </a:pPr>
            <a:r>
              <a:rPr lang="en-US" sz="1500" dirty="0">
                <a:solidFill>
                  <a:srgbClr val="5B6678"/>
                </a:solidFill>
                <a:latin typeface="Calibri" pitchFamily="34" charset="0"/>
                <a:ea typeface="Calibri" pitchFamily="34" charset="-122"/>
                <a:cs typeface="Calibri" pitchFamily="34" charset="-120"/>
              </a:rPr>
              <a:t>Global Education &amp; HEMA  </a:t>
            </a:r>
          </a:p>
          <a:p>
            <a:pPr marL="0" indent="0">
              <a:buNone/>
            </a:pPr>
            <a:r>
              <a:rPr lang="en-US" sz="1500" i="1" dirty="0">
                <a:solidFill>
                  <a:srgbClr val="5B6678"/>
                </a:solidFill>
                <a:latin typeface="Calibri" pitchFamily="34" charset="0"/>
                <a:ea typeface="Calibri" pitchFamily="34" charset="-122"/>
                <a:cs typeface="Calibri" pitchFamily="34" charset="-120"/>
              </a:rPr>
              <a:t>DePuy Synthes</a:t>
            </a:r>
            <a:endParaRPr lang="en-US" sz="15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223F81A-D45D-5FA6-F49F-4E9C9900169E}"/>
              </a:ext>
            </a:extLst>
          </p:cNvPr>
          <p:cNvSpPr/>
          <p:nvPr/>
        </p:nvSpPr>
        <p:spPr>
          <a:xfrm>
            <a:off x="-4234" y="-36124"/>
            <a:ext cx="4623121" cy="59519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pic>
        <p:nvPicPr>
          <p:cNvPr id="9" name="Picture 8">
            <a:extLst>
              <a:ext uri="{FF2B5EF4-FFF2-40B4-BE49-F238E27FC236}">
                <a16:creationId xmlns:a16="http://schemas.microsoft.com/office/drawing/2014/main" id="{294AD0CF-CC46-9C6F-5231-5DF8C7A26728}"/>
              </a:ext>
            </a:extLst>
          </p:cNvPr>
          <p:cNvPicPr>
            <a:picLocks noChangeAspect="1"/>
          </p:cNvPicPr>
          <p:nvPr/>
        </p:nvPicPr>
        <p:blipFill>
          <a:blip r:embed="rId3"/>
          <a:stretch>
            <a:fillRect/>
          </a:stretch>
        </p:blipFill>
        <p:spPr>
          <a:xfrm>
            <a:off x="4623121" y="869916"/>
            <a:ext cx="7568879" cy="5045919"/>
          </a:xfrm>
          <a:prstGeom prst="rect">
            <a:avLst/>
          </a:prstGeom>
        </p:spPr>
      </p:pic>
      <p:sp>
        <p:nvSpPr>
          <p:cNvPr id="14" name="Title 1">
            <a:extLst>
              <a:ext uri="{FF2B5EF4-FFF2-40B4-BE49-F238E27FC236}">
                <a16:creationId xmlns:a16="http://schemas.microsoft.com/office/drawing/2014/main" id="{DF6EFE18-F4A8-C7A7-8B3D-51CE1A402FD4}"/>
              </a:ext>
            </a:extLst>
          </p:cNvPr>
          <p:cNvSpPr txBox="1">
            <a:spLocks/>
          </p:cNvSpPr>
          <p:nvPr/>
        </p:nvSpPr>
        <p:spPr>
          <a:xfrm>
            <a:off x="-38110" y="3429000"/>
            <a:ext cx="4690872" cy="597286"/>
          </a:xfrm>
          <a:prstGeom prst="rect">
            <a:avLst/>
          </a:prstGeom>
        </p:spPr>
        <p:txBody>
          <a:bodyPr vert="horz" wrap="square" lIns="0" tIns="0" rIns="0" bIns="0" rtlCol="0" anchor="t">
            <a:normAutofit fontScale="85000" lnSpcReduction="10000"/>
          </a:bodyPr>
          <a:lstStyle>
            <a:lvl1pPr algn="l" defTabSz="914400" rtl="0" eaLnBrk="1" latinLnBrk="0" hangingPunct="1">
              <a:lnSpc>
                <a:spcPct val="80000"/>
              </a:lnSpc>
              <a:spcBef>
                <a:spcPts val="600"/>
              </a:spcBef>
              <a:spcAft>
                <a:spcPts val="600"/>
              </a:spcAft>
              <a:buNone/>
              <a:defRPr sz="8000" b="0" i="0" kern="1200" spc="0" baseline="0">
                <a:solidFill>
                  <a:schemeClr val="accent1"/>
                </a:solidFill>
                <a:latin typeface="+mj-lt"/>
                <a:ea typeface="+mj-ea"/>
                <a:cs typeface="+mj-cs"/>
              </a:defRPr>
            </a:lvl1pPr>
          </a:lstStyle>
          <a:p>
            <a:pPr algn="ctr"/>
            <a:r>
              <a:rPr lang="en-US" sz="4000" i="1" dirty="0">
                <a:solidFill>
                  <a:schemeClr val="tx1"/>
                </a:solidFill>
                <a:latin typeface="Century Schoolbook" panose="02040604050505020304" pitchFamily="18" charset="0"/>
              </a:rPr>
              <a:t>Michelle Zeliph, Ph.D.</a:t>
            </a:r>
          </a:p>
        </p:txBody>
      </p:sp>
      <p:sp>
        <p:nvSpPr>
          <p:cNvPr id="15" name="Text Placeholder 2">
            <a:extLst>
              <a:ext uri="{FF2B5EF4-FFF2-40B4-BE49-F238E27FC236}">
                <a16:creationId xmlns:a16="http://schemas.microsoft.com/office/drawing/2014/main" id="{0D8D396C-118F-966B-EF8E-B5917C74B3D6}"/>
              </a:ext>
            </a:extLst>
          </p:cNvPr>
          <p:cNvSpPr txBox="1">
            <a:spLocks/>
          </p:cNvSpPr>
          <p:nvPr/>
        </p:nvSpPr>
        <p:spPr>
          <a:xfrm>
            <a:off x="65861" y="3969564"/>
            <a:ext cx="4482931" cy="1677353"/>
          </a:xfrm>
          <a:prstGeom prst="rect">
            <a:avLst/>
          </a:prstGeom>
        </p:spPr>
        <p:txBody>
          <a:bodyPr vert="horz" lIns="91440" tIns="45720" rIns="91440" bIns="45720" rtlCol="0" anchor="t">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tabLst/>
              <a:defRPr sz="1800" b="0" i="0" kern="1200">
                <a:solidFill>
                  <a:schemeClr val="tx1"/>
                </a:solidFill>
                <a:latin typeface="+mn-lt"/>
                <a:ea typeface="+mn-ea"/>
                <a:cs typeface="+mn-cs"/>
              </a:defRPr>
            </a:lvl1pPr>
            <a:lvl2pPr marL="285750" indent="-285750" algn="l" defTabSz="914400" rtl="0" eaLnBrk="1" latinLnBrk="0" hangingPunct="1">
              <a:lnSpc>
                <a:spcPct val="110000"/>
              </a:lnSpc>
              <a:spcBef>
                <a:spcPts val="0"/>
              </a:spcBef>
              <a:spcAft>
                <a:spcPts val="600"/>
              </a:spcAft>
              <a:buFont typeface="Arial" panose="020B0604020202020204" pitchFamily="34" charset="0"/>
              <a:buChar char="•"/>
              <a:tabLst/>
              <a:defRPr sz="1800" b="0" i="0" kern="1200">
                <a:solidFill>
                  <a:schemeClr val="tx1"/>
                </a:solidFill>
                <a:latin typeface="+mn-lt"/>
                <a:ea typeface="+mn-ea"/>
                <a:cs typeface="+mn-cs"/>
              </a:defRPr>
            </a:lvl2pPr>
            <a:lvl3pPr marL="571500" indent="-285750" algn="l" defTabSz="914400" rtl="0" eaLnBrk="1" latinLnBrk="0" hangingPunct="1">
              <a:lnSpc>
                <a:spcPct val="110000"/>
              </a:lnSpc>
              <a:spcBef>
                <a:spcPts val="0"/>
              </a:spcBef>
              <a:spcAft>
                <a:spcPts val="600"/>
              </a:spcAft>
              <a:buFont typeface="Arial" panose="020B0604020202020204" pitchFamily="34" charset="0"/>
              <a:buChar char="•"/>
              <a:tabLst/>
              <a:defRPr sz="1600" b="0" i="0" kern="1200">
                <a:solidFill>
                  <a:schemeClr val="tx1"/>
                </a:solidFill>
                <a:latin typeface="+mn-lt"/>
                <a:ea typeface="+mn-ea"/>
                <a:cs typeface="+mn-cs"/>
              </a:defRPr>
            </a:lvl3pPr>
            <a:lvl4pPr marL="856800" indent="-285750" algn="l" defTabSz="914400" rtl="0" eaLnBrk="1" latinLnBrk="0" hangingPunct="1">
              <a:lnSpc>
                <a:spcPct val="110000"/>
              </a:lnSpc>
              <a:spcBef>
                <a:spcPts val="0"/>
              </a:spcBef>
              <a:spcAft>
                <a:spcPts val="600"/>
              </a:spcAft>
              <a:buFont typeface="Arial" panose="020B0604020202020204" pitchFamily="34" charset="0"/>
              <a:buChar char="•"/>
              <a:tabLst/>
              <a:defRPr sz="1600" b="0" i="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Font typeface="Arial" panose="020B0604020202020204" pitchFamily="34" charset="0"/>
              <a:buNone/>
              <a:tabLst/>
              <a:defRPr sz="800" b="0" i="0" kern="1200">
                <a:solidFill>
                  <a:schemeClr val="tx1"/>
                </a:solidFill>
                <a:latin typeface="+mn-lt"/>
                <a:ea typeface="+mn-ea"/>
                <a:cs typeface="+mn-cs"/>
              </a:defRPr>
            </a:lvl5pPr>
            <a:lvl6pPr marL="0" indent="0" algn="l" defTabSz="914400" rtl="0" eaLnBrk="1" latinLnBrk="0" hangingPunct="1">
              <a:lnSpc>
                <a:spcPct val="90000"/>
              </a:lnSpc>
              <a:spcBef>
                <a:spcPts val="600"/>
              </a:spcBef>
              <a:spcAft>
                <a:spcPts val="600"/>
              </a:spcAft>
              <a:buFont typeface="Arial" panose="020B0604020202020204" pitchFamily="34" charset="0"/>
              <a:buNone/>
              <a:defRPr lang="en-GB" sz="1800" b="0" i="0" kern="1200" dirty="0" smtClean="0">
                <a:solidFill>
                  <a:schemeClr val="tx1"/>
                </a:solidFill>
                <a:latin typeface="+mn-lt"/>
                <a:ea typeface="+mn-ea"/>
                <a:cs typeface="+mn-cs"/>
              </a:defRPr>
            </a:lvl6pPr>
            <a:lvl7pPr marL="0" indent="0" algn="l" defTabSz="914400" rtl="0" eaLnBrk="1" latinLnBrk="0" hangingPunct="1">
              <a:lnSpc>
                <a:spcPct val="90000"/>
              </a:lnSpc>
              <a:spcBef>
                <a:spcPts val="600"/>
              </a:spcBef>
              <a:spcAft>
                <a:spcPts val="600"/>
              </a:spcAft>
              <a:buFont typeface="Arial" panose="020B0604020202020204" pitchFamily="34" charset="0"/>
              <a:buNone/>
              <a:defRPr lang="en-GB" sz="1800" b="0" i="0" kern="1200" dirty="0" smtClean="0">
                <a:solidFill>
                  <a:schemeClr val="tx1"/>
                </a:solidFill>
                <a:latin typeface="+mn-lt"/>
                <a:ea typeface="+mn-ea"/>
                <a:cs typeface="+mn-cs"/>
              </a:defRPr>
            </a:lvl7pPr>
            <a:lvl8pPr marL="0" indent="0" algn="l" defTabSz="914400" rtl="0" eaLnBrk="1" latinLnBrk="0" hangingPunct="1">
              <a:lnSpc>
                <a:spcPct val="90000"/>
              </a:lnSpc>
              <a:spcBef>
                <a:spcPts val="600"/>
              </a:spcBef>
              <a:spcAft>
                <a:spcPts val="600"/>
              </a:spcAft>
              <a:buFont typeface="Arial" panose="020B0604020202020204" pitchFamily="34" charset="0"/>
              <a:buNone/>
              <a:defRPr lang="en-GB" sz="1800" b="0" i="0" kern="1200" dirty="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Font typeface="Arial" panose="020B0604020202020204" pitchFamily="34" charset="0"/>
              <a:buNone/>
              <a:defRPr sz="1800" b="0" i="0" kern="1200">
                <a:solidFill>
                  <a:schemeClr val="tx1"/>
                </a:solidFill>
                <a:latin typeface="+mn-lt"/>
                <a:ea typeface="+mn-ea"/>
                <a:cs typeface="+mn-cs"/>
              </a:defRPr>
            </a:lvl9pPr>
          </a:lstStyle>
          <a:p>
            <a:pPr algn="ctr">
              <a:lnSpc>
                <a:spcPct val="100000"/>
              </a:lnSpc>
              <a:spcBef>
                <a:spcPts val="0"/>
              </a:spcBef>
              <a:spcAft>
                <a:spcPts val="0"/>
              </a:spcAft>
            </a:pPr>
            <a:r>
              <a:rPr lang="en-US" sz="2000" b="1" dirty="0">
                <a:solidFill>
                  <a:schemeClr val="accent1"/>
                </a:solidFill>
                <a:latin typeface="Corbel" panose="020B0503020204020204" pitchFamily="34" charset="0"/>
              </a:rPr>
              <a:t>Senior Scientist, R&amp;D Microbiology🧫</a:t>
            </a:r>
          </a:p>
          <a:p>
            <a:pPr algn="ctr">
              <a:lnSpc>
                <a:spcPct val="100000"/>
              </a:lnSpc>
              <a:spcBef>
                <a:spcPts val="0"/>
              </a:spcBef>
              <a:spcAft>
                <a:spcPts val="0"/>
              </a:spcAft>
            </a:pPr>
            <a:endParaRPr lang="en-US" sz="2000" b="1" dirty="0">
              <a:solidFill>
                <a:schemeClr val="accent1"/>
              </a:solidFill>
              <a:latin typeface="Corbel" panose="020B0503020204020204" pitchFamily="34" charset="0"/>
            </a:endParaRPr>
          </a:p>
          <a:p>
            <a:pPr algn="ctr">
              <a:lnSpc>
                <a:spcPct val="100000"/>
              </a:lnSpc>
              <a:spcBef>
                <a:spcPts val="0"/>
              </a:spcBef>
              <a:spcAft>
                <a:spcPts val="0"/>
              </a:spcAft>
            </a:pPr>
            <a:endParaRPr lang="en-US" sz="2000" b="1" dirty="0">
              <a:solidFill>
                <a:schemeClr val="accent1"/>
              </a:solidFill>
              <a:latin typeface="Corbel" panose="020B0503020204020204" pitchFamily="34" charset="0"/>
            </a:endParaRPr>
          </a:p>
          <a:p>
            <a:pPr algn="ctr">
              <a:lnSpc>
                <a:spcPct val="100000"/>
              </a:lnSpc>
              <a:spcBef>
                <a:spcPts val="0"/>
              </a:spcBef>
              <a:spcAft>
                <a:spcPts val="0"/>
              </a:spcAft>
            </a:pPr>
            <a:r>
              <a:rPr lang="en-US" sz="2000" b="1" dirty="0">
                <a:solidFill>
                  <a:schemeClr val="accent1"/>
                </a:solidFill>
                <a:latin typeface="Corbel" panose="020B0503020204020204" pitchFamily="34" charset="0"/>
                <a:hlinkClick r:id="rId4">
                  <a:extLst>
                    <a:ext uri="{A12FA001-AC4F-418D-AE19-62706E023703}">
                      <ahyp:hlinkClr xmlns:ahyp="http://schemas.microsoft.com/office/drawing/2018/hyperlinkcolor" val="tx"/>
                    </a:ext>
                  </a:extLst>
                </a:hlinkClick>
              </a:rPr>
              <a:t>https://www.linkedin.com/in/</a:t>
            </a:r>
            <a:br>
              <a:rPr lang="en-US" sz="2000" b="1" dirty="0">
                <a:solidFill>
                  <a:schemeClr val="accent1"/>
                </a:solidFill>
                <a:latin typeface="Corbel" panose="020B0503020204020204" pitchFamily="34" charset="0"/>
                <a:hlinkClick r:id="rId4">
                  <a:extLst>
                    <a:ext uri="{A12FA001-AC4F-418D-AE19-62706E023703}">
                      <ahyp:hlinkClr xmlns:ahyp="http://schemas.microsoft.com/office/drawing/2018/hyperlinkcolor" val="tx"/>
                    </a:ext>
                  </a:extLst>
                </a:hlinkClick>
              </a:rPr>
            </a:br>
            <a:r>
              <a:rPr lang="en-US" sz="2000" b="1" dirty="0" err="1">
                <a:solidFill>
                  <a:schemeClr val="accent1"/>
                </a:solidFill>
                <a:latin typeface="Corbel" panose="020B0503020204020204" pitchFamily="34" charset="0"/>
                <a:hlinkClick r:id="rId4">
                  <a:extLst>
                    <a:ext uri="{A12FA001-AC4F-418D-AE19-62706E023703}">
                      <ahyp:hlinkClr xmlns:ahyp="http://schemas.microsoft.com/office/drawing/2018/hyperlinkcolor" val="tx"/>
                    </a:ext>
                  </a:extLst>
                </a:hlinkClick>
              </a:rPr>
              <a:t>michelle-zeliph</a:t>
            </a:r>
            <a:endParaRPr lang="en-US" sz="2000" b="1" dirty="0">
              <a:latin typeface="Corbel" panose="020B0503020204020204" pitchFamily="34" charset="0"/>
            </a:endParaRPr>
          </a:p>
        </p:txBody>
      </p:sp>
      <p:pic>
        <p:nvPicPr>
          <p:cNvPr id="16" name="Picture Placeholder 12">
            <a:extLst>
              <a:ext uri="{FF2B5EF4-FFF2-40B4-BE49-F238E27FC236}">
                <a16:creationId xmlns:a16="http://schemas.microsoft.com/office/drawing/2014/main" id="{74BD9D67-2653-0538-3DEB-28B0257FF8A5}"/>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30000"/>
                    </a14:imgEffect>
                  </a14:imgLayer>
                </a14:imgProps>
              </a:ext>
            </a:extLst>
          </a:blip>
          <a:srcRect l="-219" t="3147" r="219" b="25193"/>
          <a:stretch>
            <a:fillRect/>
          </a:stretch>
        </p:blipFill>
        <p:spPr>
          <a:xfrm>
            <a:off x="1072886" y="504610"/>
            <a:ext cx="2468880" cy="2468880"/>
          </a:xfrm>
          <a:prstGeom prst="ellipse">
            <a:avLst/>
          </a:prstGeom>
          <a:solidFill>
            <a:prstClr val="white">
              <a:lumMod val="95000"/>
            </a:prstClr>
          </a:solidFill>
        </p:spPr>
      </p:pic>
      <p:sp>
        <p:nvSpPr>
          <p:cNvPr id="19" name="TextBox 18">
            <a:extLst>
              <a:ext uri="{FF2B5EF4-FFF2-40B4-BE49-F238E27FC236}">
                <a16:creationId xmlns:a16="http://schemas.microsoft.com/office/drawing/2014/main" id="{D6EC8842-72FA-B0EC-A3E8-B87D888B7286}"/>
              </a:ext>
            </a:extLst>
          </p:cNvPr>
          <p:cNvSpPr txBox="1"/>
          <p:nvPr/>
        </p:nvSpPr>
        <p:spPr>
          <a:xfrm>
            <a:off x="9629085" y="2973490"/>
            <a:ext cx="2708562" cy="911019"/>
          </a:xfrm>
          <a:prstGeom prst="rect">
            <a:avLst/>
          </a:prstGeom>
          <a:noFill/>
        </p:spPr>
        <p:txBody>
          <a:bodyPr wrap="square">
            <a:spAutoFit/>
          </a:bodyPr>
          <a:lstStyle/>
          <a:p>
            <a:pPr algn="ctr" defTabSz="457200">
              <a:defRPr/>
            </a:pPr>
            <a:r>
              <a:rPr lang="en-US" sz="1330" b="1" dirty="0">
                <a:latin typeface="Corbel" panose="020B0503020204020204" pitchFamily="34" charset="0"/>
              </a:rPr>
              <a:t>Microbial Biology, Ph.D., 2022</a:t>
            </a:r>
          </a:p>
          <a:p>
            <a:pPr algn="ctr" defTabSz="457200">
              <a:defRPr/>
            </a:pPr>
            <a:r>
              <a:rPr lang="en-US" sz="1330" b="1" dirty="0">
                <a:latin typeface="Corbel" panose="020B0503020204020204" pitchFamily="34" charset="0"/>
              </a:rPr>
              <a:t>Häggblom Lab</a:t>
            </a:r>
          </a:p>
          <a:p>
            <a:pPr algn="ctr" defTabSz="457200">
              <a:defRPr/>
            </a:pPr>
            <a:r>
              <a:rPr lang="en-US" sz="1330" dirty="0">
                <a:latin typeface="Corbel" panose="020B0503020204020204" pitchFamily="34" charset="0"/>
              </a:rPr>
              <a:t>Rutgers–New Brunswick</a:t>
            </a:r>
            <a:br>
              <a:rPr lang="en-US" sz="1330" dirty="0">
                <a:latin typeface="Corbel" panose="020B0503020204020204" pitchFamily="34" charset="0"/>
              </a:rPr>
            </a:br>
            <a:r>
              <a:rPr lang="en-US" sz="1330" dirty="0">
                <a:latin typeface="Corbel" panose="020B0503020204020204" pitchFamily="34" charset="0"/>
              </a:rPr>
              <a:t>New Brunswick, NJ</a:t>
            </a:r>
          </a:p>
        </p:txBody>
      </p:sp>
      <p:sp>
        <p:nvSpPr>
          <p:cNvPr id="21" name="TextBox 20">
            <a:extLst>
              <a:ext uri="{FF2B5EF4-FFF2-40B4-BE49-F238E27FC236}">
                <a16:creationId xmlns:a16="http://schemas.microsoft.com/office/drawing/2014/main" id="{39E6A967-45A2-6C96-4126-9D84DA14129D}"/>
              </a:ext>
            </a:extLst>
          </p:cNvPr>
          <p:cNvSpPr txBox="1"/>
          <p:nvPr/>
        </p:nvSpPr>
        <p:spPr>
          <a:xfrm>
            <a:off x="7705596" y="31146"/>
            <a:ext cx="2708562" cy="911019"/>
          </a:xfrm>
          <a:prstGeom prst="rect">
            <a:avLst/>
          </a:prstGeom>
          <a:noFill/>
        </p:spPr>
        <p:txBody>
          <a:bodyPr wrap="square">
            <a:spAutoFit/>
          </a:bodyPr>
          <a:lstStyle/>
          <a:p>
            <a:pPr algn="ctr" defTabSz="457200">
              <a:defRPr/>
            </a:pPr>
            <a:r>
              <a:rPr lang="en-US" sz="1330" b="1" dirty="0">
                <a:latin typeface="Corbel" panose="020B0503020204020204" pitchFamily="34" charset="0"/>
              </a:rPr>
              <a:t>Biology, B.S. and M.S., 2014</a:t>
            </a:r>
            <a:r>
              <a:rPr lang="en-US" sz="1330" dirty="0">
                <a:latin typeface="Corbel" panose="020B0503020204020204" pitchFamily="34" charset="0"/>
              </a:rPr>
              <a:t> </a:t>
            </a:r>
            <a:br>
              <a:rPr lang="en-US" sz="1330" dirty="0">
                <a:latin typeface="Corbel" panose="020B0503020204020204" pitchFamily="34" charset="0"/>
              </a:rPr>
            </a:br>
            <a:r>
              <a:rPr lang="en-US" sz="1330" dirty="0">
                <a:latin typeface="Corbel" panose="020B0503020204020204" pitchFamily="34" charset="0"/>
              </a:rPr>
              <a:t>Rensselaer Polytechnic Institute (RPI)</a:t>
            </a:r>
          </a:p>
          <a:p>
            <a:pPr algn="ctr" defTabSz="457200">
              <a:defRPr/>
            </a:pPr>
            <a:r>
              <a:rPr lang="en-US" sz="1330" dirty="0">
                <a:latin typeface="Corbel" panose="020B0503020204020204" pitchFamily="34" charset="0"/>
              </a:rPr>
              <a:t>Troy, NY</a:t>
            </a:r>
          </a:p>
        </p:txBody>
      </p:sp>
      <p:sp>
        <p:nvSpPr>
          <p:cNvPr id="23" name="TextBox 22">
            <a:extLst>
              <a:ext uri="{FF2B5EF4-FFF2-40B4-BE49-F238E27FC236}">
                <a16:creationId xmlns:a16="http://schemas.microsoft.com/office/drawing/2014/main" id="{FE8C44F0-50B1-CDC0-0B87-B677805A109B}"/>
              </a:ext>
            </a:extLst>
          </p:cNvPr>
          <p:cNvSpPr txBox="1"/>
          <p:nvPr/>
        </p:nvSpPr>
        <p:spPr>
          <a:xfrm>
            <a:off x="4126505" y="1595281"/>
            <a:ext cx="2708562" cy="1115690"/>
          </a:xfrm>
          <a:prstGeom prst="rect">
            <a:avLst/>
          </a:prstGeom>
          <a:noFill/>
        </p:spPr>
        <p:txBody>
          <a:bodyPr wrap="square">
            <a:spAutoFit/>
          </a:bodyPr>
          <a:lstStyle/>
          <a:p>
            <a:pPr algn="ctr" defTabSz="457200">
              <a:defRPr/>
            </a:pPr>
            <a:r>
              <a:rPr lang="en-US" sz="1330" b="1" dirty="0" err="1">
                <a:latin typeface="Corbel" panose="020B0503020204020204" pitchFamily="34" charset="0"/>
              </a:rPr>
              <a:t>Actalent</a:t>
            </a:r>
            <a:r>
              <a:rPr lang="en-US" sz="1330" b="1" dirty="0">
                <a:latin typeface="Corbel" panose="020B0503020204020204" pitchFamily="34" charset="0"/>
              </a:rPr>
              <a:t> (Contract), </a:t>
            </a:r>
            <a:br>
              <a:rPr lang="en-US" sz="1330" b="1" dirty="0">
                <a:latin typeface="Corbel" panose="020B0503020204020204" pitchFamily="34" charset="0"/>
              </a:rPr>
            </a:br>
            <a:r>
              <a:rPr lang="en-US" sz="1330" b="1" dirty="0">
                <a:latin typeface="Corbel" panose="020B0503020204020204" pitchFamily="34" charset="0"/>
              </a:rPr>
              <a:t>2022- 2025</a:t>
            </a:r>
            <a:br>
              <a:rPr lang="en-US" sz="1330" b="1" dirty="0">
                <a:latin typeface="Corbel" panose="020B0503020204020204" pitchFamily="34" charset="0"/>
              </a:rPr>
            </a:br>
            <a:r>
              <a:rPr lang="en-US" sz="1330" dirty="0">
                <a:latin typeface="Corbel" panose="020B0503020204020204" pitchFamily="34" charset="0"/>
              </a:rPr>
              <a:t>Providing services for </a:t>
            </a:r>
            <a:br>
              <a:rPr lang="en-US" sz="1330" dirty="0">
                <a:latin typeface="Corbel" panose="020B0503020204020204" pitchFamily="34" charset="0"/>
              </a:rPr>
            </a:br>
            <a:r>
              <a:rPr lang="en-US" sz="1330" dirty="0">
                <a:latin typeface="Corbel" panose="020B0503020204020204" pitchFamily="34" charset="0"/>
              </a:rPr>
              <a:t>J&amp;J MedTech – Surgery</a:t>
            </a:r>
            <a:br>
              <a:rPr lang="en-US" sz="1330" dirty="0">
                <a:latin typeface="Corbel" panose="020B0503020204020204" pitchFamily="34" charset="0"/>
              </a:rPr>
            </a:br>
            <a:r>
              <a:rPr lang="en-US" sz="1330" dirty="0">
                <a:latin typeface="Corbel" panose="020B0503020204020204" pitchFamily="34" charset="0"/>
              </a:rPr>
              <a:t>Somerville/Raritan, NJ</a:t>
            </a:r>
            <a:endParaRPr lang="en-US" sz="1330" b="1" dirty="0">
              <a:latin typeface="Corbel" panose="020B0503020204020204" pitchFamily="34" charset="0"/>
            </a:endParaRPr>
          </a:p>
        </p:txBody>
      </p:sp>
      <p:sp>
        <p:nvSpPr>
          <p:cNvPr id="25" name="TextBox 24">
            <a:extLst>
              <a:ext uri="{FF2B5EF4-FFF2-40B4-BE49-F238E27FC236}">
                <a16:creationId xmlns:a16="http://schemas.microsoft.com/office/drawing/2014/main" id="{32C65510-1D63-1F3E-712F-6086E1A8EECF}"/>
              </a:ext>
            </a:extLst>
          </p:cNvPr>
          <p:cNvSpPr txBox="1"/>
          <p:nvPr/>
        </p:nvSpPr>
        <p:spPr>
          <a:xfrm>
            <a:off x="9235430" y="4972420"/>
            <a:ext cx="3333332" cy="1015663"/>
          </a:xfrm>
          <a:prstGeom prst="rect">
            <a:avLst/>
          </a:prstGeom>
          <a:noFill/>
        </p:spPr>
        <p:txBody>
          <a:bodyPr wrap="square">
            <a:spAutoFit/>
          </a:bodyPr>
          <a:lstStyle/>
          <a:p>
            <a:pPr algn="ctr" defTabSz="457200">
              <a:defRPr/>
            </a:pPr>
            <a:r>
              <a:rPr lang="en-US" sz="1500" b="1" dirty="0">
                <a:latin typeface="Corbel" panose="020B0503020204020204" pitchFamily="34" charset="0"/>
              </a:rPr>
              <a:t>Johnson &amp; Johnson MedTech – Surgery</a:t>
            </a:r>
          </a:p>
          <a:p>
            <a:pPr algn="ctr" defTabSz="457200">
              <a:defRPr/>
            </a:pPr>
            <a:r>
              <a:rPr lang="en-US" sz="1500" b="1" dirty="0">
                <a:latin typeface="Corbel" panose="020B0503020204020204" pitchFamily="34" charset="0"/>
              </a:rPr>
              <a:t>2025 - Present</a:t>
            </a:r>
            <a:br>
              <a:rPr lang="en-US" sz="1500" b="1" dirty="0">
                <a:latin typeface="Corbel" panose="020B0503020204020204" pitchFamily="34" charset="0"/>
              </a:rPr>
            </a:br>
            <a:r>
              <a:rPr lang="en-US" sz="1500" dirty="0">
                <a:latin typeface="Corbel" panose="020B0503020204020204" pitchFamily="34" charset="0"/>
              </a:rPr>
              <a:t>Raritan, NJ</a:t>
            </a:r>
            <a:endParaRPr lang="en-US" sz="1500" b="1" dirty="0">
              <a:latin typeface="Corbel" panose="020B0503020204020204" pitchFamily="34" charset="0"/>
            </a:endParaRPr>
          </a:p>
        </p:txBody>
      </p:sp>
      <p:sp>
        <p:nvSpPr>
          <p:cNvPr id="3" name="TextBox 2">
            <a:extLst>
              <a:ext uri="{FF2B5EF4-FFF2-40B4-BE49-F238E27FC236}">
                <a16:creationId xmlns:a16="http://schemas.microsoft.com/office/drawing/2014/main" id="{CC92A59F-86DA-1ED3-0E26-1756B4EDB0BB}"/>
              </a:ext>
            </a:extLst>
          </p:cNvPr>
          <p:cNvSpPr txBox="1"/>
          <p:nvPr/>
        </p:nvSpPr>
        <p:spPr>
          <a:xfrm>
            <a:off x="4553024" y="5933219"/>
            <a:ext cx="6837426" cy="830997"/>
          </a:xfrm>
          <a:prstGeom prst="rect">
            <a:avLst/>
          </a:prstGeom>
          <a:noFill/>
        </p:spPr>
        <p:txBody>
          <a:bodyPr wrap="square">
            <a:spAutoFit/>
          </a:bodyPr>
          <a:lstStyle/>
          <a:p>
            <a:r>
              <a:rPr lang="en-US" sz="1600" b="1" dirty="0">
                <a:solidFill>
                  <a:schemeClr val="accent1"/>
                </a:solidFill>
                <a:latin typeface="Corbel" panose="020B0503020204020204" pitchFamily="34" charset="0"/>
              </a:rPr>
              <a:t>Role Summary</a:t>
            </a:r>
            <a:r>
              <a:rPr lang="en-US" sz="1600" b="1" i="0" u="none" strike="noStrike" baseline="0" dirty="0">
                <a:solidFill>
                  <a:schemeClr val="accent1"/>
                </a:solidFill>
                <a:latin typeface="Corbel" panose="020B0503020204020204" pitchFamily="34" charset="0"/>
              </a:rPr>
              <a:t>: </a:t>
            </a:r>
            <a:r>
              <a:rPr lang="en-US" sz="1600" b="0" i="0" u="none" strike="noStrike" baseline="0" dirty="0">
                <a:solidFill>
                  <a:schemeClr val="accent1"/>
                </a:solidFill>
                <a:latin typeface="Corbel" panose="020B0503020204020204" pitchFamily="34" charset="0"/>
              </a:rPr>
              <a:t>Partner across MedTech to advance device development</a:t>
            </a:r>
            <a:br>
              <a:rPr lang="en-US" sz="1600" b="0" i="0" u="none" strike="noStrike" baseline="0" dirty="0">
                <a:solidFill>
                  <a:schemeClr val="accent1"/>
                </a:solidFill>
                <a:latin typeface="Corbel" panose="020B0503020204020204" pitchFamily="34" charset="0"/>
              </a:rPr>
            </a:br>
            <a:r>
              <a:rPr lang="en-US" sz="1600" b="0" i="0" u="none" strike="noStrike" baseline="0" dirty="0">
                <a:solidFill>
                  <a:schemeClr val="accent1"/>
                </a:solidFill>
                <a:latin typeface="Corbel" panose="020B0503020204020204" pitchFamily="34" charset="0"/>
              </a:rPr>
              <a:t>using a customized approach to design, optimize, validate, and execute </a:t>
            </a:r>
            <a:br>
              <a:rPr lang="en-US" sz="1600" b="0" i="0" u="none" strike="noStrike" baseline="0" dirty="0">
                <a:solidFill>
                  <a:schemeClr val="accent1"/>
                </a:solidFill>
                <a:latin typeface="Corbel" panose="020B0503020204020204" pitchFamily="34" charset="0"/>
              </a:rPr>
            </a:br>
            <a:r>
              <a:rPr lang="en-US" sz="1600" b="0" i="0" u="none" strike="noStrike" baseline="0" dirty="0">
                <a:solidFill>
                  <a:schemeClr val="accent1"/>
                </a:solidFill>
                <a:latin typeface="Corbel" panose="020B0503020204020204" pitchFamily="34" charset="0"/>
              </a:rPr>
              <a:t>proof of antimicrobial/antibacterial efficacy methods for products </a:t>
            </a:r>
          </a:p>
        </p:txBody>
      </p:sp>
    </p:spTree>
    <p:extLst>
      <p:ext uri="{BB962C8B-B14F-4D97-AF65-F5344CB8AC3E}">
        <p14:creationId xmlns:p14="http://schemas.microsoft.com/office/powerpoint/2010/main" val="91556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C5F706D-60E2-33EE-5578-A299708EA71F}"/>
              </a:ext>
            </a:extLst>
          </p:cNvPr>
          <p:cNvSpPr txBox="1"/>
          <p:nvPr/>
        </p:nvSpPr>
        <p:spPr>
          <a:xfrm>
            <a:off x="7072473" y="558059"/>
            <a:ext cx="2518318" cy="369332"/>
          </a:xfrm>
          <a:prstGeom prst="rect">
            <a:avLst/>
          </a:prstGeom>
          <a:noFill/>
        </p:spPr>
        <p:txBody>
          <a:bodyPr wrap="none" lIns="0" tIns="0" rIns="0" bIns="0" rtlCol="0">
            <a:spAutoFit/>
          </a:bodyPr>
          <a:lstStyle/>
          <a:p>
            <a:pPr algn="l"/>
            <a:r>
              <a:rPr lang="en-US" sz="2400" kern="1200" dirty="0">
                <a:latin typeface="+mn-lt"/>
                <a:ea typeface="+mn-ea"/>
                <a:cs typeface="+mn-cs"/>
              </a:rPr>
              <a:t>Chang Zhang, PhD</a:t>
            </a:r>
          </a:p>
        </p:txBody>
      </p:sp>
      <p:graphicFrame>
        <p:nvGraphicFramePr>
          <p:cNvPr id="11" name="Table 10">
            <a:extLst>
              <a:ext uri="{FF2B5EF4-FFF2-40B4-BE49-F238E27FC236}">
                <a16:creationId xmlns:a16="http://schemas.microsoft.com/office/drawing/2014/main" id="{8CFB95D9-C8E7-08EE-154A-9CB8B6761F88}"/>
              </a:ext>
            </a:extLst>
          </p:cNvPr>
          <p:cNvGraphicFramePr>
            <a:graphicFrameLocks noGrp="1"/>
          </p:cNvGraphicFramePr>
          <p:nvPr>
            <p:extLst>
              <p:ext uri="{D42A27DB-BD31-4B8C-83A1-F6EECF244321}">
                <p14:modId xmlns:p14="http://schemas.microsoft.com/office/powerpoint/2010/main" val="2424220939"/>
              </p:ext>
            </p:extLst>
          </p:nvPr>
        </p:nvGraphicFramePr>
        <p:xfrm>
          <a:off x="4789738" y="1229263"/>
          <a:ext cx="7083789" cy="2493262"/>
        </p:xfrm>
        <a:graphic>
          <a:graphicData uri="http://schemas.openxmlformats.org/drawingml/2006/table">
            <a:tbl>
              <a:tblPr firstRow="1" bandRow="1">
                <a:tableStyleId>{5C22544A-7EE6-4342-B048-85BDC9FD1C3A}</a:tableStyleId>
              </a:tblPr>
              <a:tblGrid>
                <a:gridCol w="7083789">
                  <a:extLst>
                    <a:ext uri="{9D8B030D-6E8A-4147-A177-3AD203B41FA5}">
                      <a16:colId xmlns:a16="http://schemas.microsoft.com/office/drawing/2014/main" val="281334054"/>
                    </a:ext>
                  </a:extLst>
                </a:gridCol>
              </a:tblGrid>
              <a:tr h="593259">
                <a:tc>
                  <a:txBody>
                    <a:bodyPr/>
                    <a:lstStyle/>
                    <a:p>
                      <a:pPr algn="ctr"/>
                      <a:r>
                        <a:rPr lang="en-US" sz="2000" dirty="0"/>
                        <a:t>Background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1826368"/>
                  </a:ext>
                </a:extLst>
              </a:tr>
              <a:tr h="1900003">
                <a:tc>
                  <a:txBody>
                    <a:bodyPr/>
                    <a:lstStyle/>
                    <a:p>
                      <a:pPr marL="285750" marR="0" lvl="0" indent="-285750" algn="l" defTabSz="91436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8802124"/>
                  </a:ext>
                </a:extLst>
              </a:tr>
            </a:tbl>
          </a:graphicData>
        </a:graphic>
      </p:graphicFrame>
      <p:graphicFrame>
        <p:nvGraphicFramePr>
          <p:cNvPr id="12" name="Table 11">
            <a:extLst>
              <a:ext uri="{FF2B5EF4-FFF2-40B4-BE49-F238E27FC236}">
                <a16:creationId xmlns:a16="http://schemas.microsoft.com/office/drawing/2014/main" id="{28573D0D-4726-9A55-20DA-F79108D77AC8}"/>
              </a:ext>
            </a:extLst>
          </p:cNvPr>
          <p:cNvGraphicFramePr>
            <a:graphicFrameLocks noGrp="1"/>
          </p:cNvGraphicFramePr>
          <p:nvPr>
            <p:extLst>
              <p:ext uri="{D42A27DB-BD31-4B8C-83A1-F6EECF244321}">
                <p14:modId xmlns:p14="http://schemas.microsoft.com/office/powerpoint/2010/main" val="3730746840"/>
              </p:ext>
            </p:extLst>
          </p:nvPr>
        </p:nvGraphicFramePr>
        <p:xfrm>
          <a:off x="747453" y="3925527"/>
          <a:ext cx="11126074" cy="2299634"/>
        </p:xfrm>
        <a:graphic>
          <a:graphicData uri="http://schemas.openxmlformats.org/drawingml/2006/table">
            <a:tbl>
              <a:tblPr firstRow="1" bandRow="1">
                <a:tableStyleId>{5C22544A-7EE6-4342-B048-85BDC9FD1C3A}</a:tableStyleId>
              </a:tblPr>
              <a:tblGrid>
                <a:gridCol w="11126074">
                  <a:extLst>
                    <a:ext uri="{9D8B030D-6E8A-4147-A177-3AD203B41FA5}">
                      <a16:colId xmlns:a16="http://schemas.microsoft.com/office/drawing/2014/main" val="186656865"/>
                    </a:ext>
                  </a:extLst>
                </a:gridCol>
              </a:tblGrid>
              <a:tr h="531633">
                <a:tc>
                  <a:txBody>
                    <a:bodyPr/>
                    <a:lstStyle/>
                    <a:p>
                      <a:pPr algn="ctr"/>
                      <a:r>
                        <a:rPr lang="en-US" sz="2000" dirty="0"/>
                        <a:t>Current Role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470495"/>
                  </a:ext>
                </a:extLst>
              </a:tr>
              <a:tr h="1768001">
                <a:tc>
                  <a:txBody>
                    <a:bodyPr/>
                    <a:lstStyle/>
                    <a:p>
                      <a:pPr marL="285750" indent="-285750" algn="l">
                        <a:buFont typeface="Arial" panose="020B0604020202020204" pitchFamily="34" charset="0"/>
                        <a:buChar char="•"/>
                      </a:pPr>
                      <a:endParaRPr lang="en-US" sz="1600" u="sng" dirty="0"/>
                    </a:p>
                    <a:p>
                      <a:pPr algn="l"/>
                      <a:endParaRPr lang="en-US" sz="1600" u="sng" dirty="0"/>
                    </a:p>
                    <a:p>
                      <a:pPr algn="l"/>
                      <a:endParaRPr lang="en-US" sz="1600" u="non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2912498"/>
                  </a:ext>
                </a:extLst>
              </a:tr>
            </a:tbl>
          </a:graphicData>
        </a:graphic>
      </p:graphicFrame>
      <p:sp>
        <p:nvSpPr>
          <p:cNvPr id="13" name="TextBox 12">
            <a:extLst>
              <a:ext uri="{FF2B5EF4-FFF2-40B4-BE49-F238E27FC236}">
                <a16:creationId xmlns:a16="http://schemas.microsoft.com/office/drawing/2014/main" id="{D783E728-A91A-41D9-C9EF-B394572EFD08}"/>
              </a:ext>
            </a:extLst>
          </p:cNvPr>
          <p:cNvSpPr txBox="1"/>
          <p:nvPr/>
        </p:nvSpPr>
        <p:spPr>
          <a:xfrm>
            <a:off x="4969464" y="1925618"/>
            <a:ext cx="7083789" cy="2400657"/>
          </a:xfrm>
          <a:prstGeom prst="rect">
            <a:avLst/>
          </a:prstGeom>
          <a:noFill/>
        </p:spPr>
        <p:txBody>
          <a:bodyPr wrap="square" lIns="0" tIns="0" rIns="0" bIns="0" rtlCol="0">
            <a:spAutoFit/>
          </a:bodyPr>
          <a:lstStyle/>
          <a:p>
            <a:pPr marL="285750" lvl="0" indent="-285750" defTabSz="914363">
              <a:buFont typeface="Arial" panose="020B0604020202020204" pitchFamily="34" charset="0"/>
              <a:buChar char="•"/>
              <a:defRPr/>
            </a:pPr>
            <a:r>
              <a:rPr lang="en-US" sz="2000" dirty="0"/>
              <a:t>PhD from the University of Minnesota – Twin Cities (2014 - 2019)</a:t>
            </a:r>
          </a:p>
          <a:p>
            <a:pPr marL="285750" lvl="0" indent="-285750" defTabSz="914363">
              <a:buFont typeface="Arial" panose="020B0604020202020204" pitchFamily="34" charset="0"/>
              <a:buChar char="•"/>
              <a:defRPr/>
            </a:pPr>
            <a:r>
              <a:rPr lang="en-US" sz="2000" dirty="0"/>
              <a:t>Internship at Seagate, Twist-East, BCBS, Insight (2018 - 2019)</a:t>
            </a:r>
          </a:p>
          <a:p>
            <a:pPr marL="285750" lvl="0" indent="-285750" defTabSz="914363">
              <a:buFont typeface="Arial" panose="020B0604020202020204" pitchFamily="34" charset="0"/>
              <a:buChar char="•"/>
              <a:defRPr/>
            </a:pPr>
            <a:r>
              <a:rPr lang="en-US" sz="2000" dirty="0"/>
              <a:t>Data Scientist/Manager at J&amp;J (2020 - 2025)</a:t>
            </a:r>
          </a:p>
          <a:p>
            <a:pPr marL="285750" indent="-285750" defTabSz="914363">
              <a:buFont typeface="Arial" panose="020B0604020202020204" pitchFamily="34" charset="0"/>
              <a:buChar char="•"/>
              <a:defRPr/>
            </a:pPr>
            <a:r>
              <a:rPr lang="en-US" sz="2000" dirty="0"/>
              <a:t>Business Product Manager at J&amp;J (2025 - now)</a:t>
            </a:r>
          </a:p>
          <a:p>
            <a:pPr marL="285750" lvl="0" indent="-285750" defTabSz="914363">
              <a:buFont typeface="Arial" panose="020B0604020202020204" pitchFamily="34" charset="0"/>
              <a:buChar char="•"/>
              <a:defRPr/>
            </a:pPr>
            <a:endParaRPr lang="en-US" dirty="0"/>
          </a:p>
          <a:p>
            <a:pPr algn="l"/>
            <a:endParaRPr lang="en-US" sz="1800" kern="1200" dirty="0">
              <a:solidFill>
                <a:schemeClr val="tx1"/>
              </a:solidFill>
              <a:latin typeface="+mn-lt"/>
              <a:ea typeface="+mn-ea"/>
              <a:cs typeface="+mn-cs"/>
            </a:endParaRPr>
          </a:p>
        </p:txBody>
      </p:sp>
      <p:sp>
        <p:nvSpPr>
          <p:cNvPr id="14" name="TextBox 13">
            <a:extLst>
              <a:ext uri="{FF2B5EF4-FFF2-40B4-BE49-F238E27FC236}">
                <a16:creationId xmlns:a16="http://schemas.microsoft.com/office/drawing/2014/main" id="{B98E28F9-C326-D365-2EC5-638185788BA5}"/>
              </a:ext>
            </a:extLst>
          </p:cNvPr>
          <p:cNvSpPr txBox="1"/>
          <p:nvPr/>
        </p:nvSpPr>
        <p:spPr>
          <a:xfrm>
            <a:off x="904513" y="4624408"/>
            <a:ext cx="10811953" cy="1815882"/>
          </a:xfrm>
          <a:prstGeom prst="rect">
            <a:avLst/>
          </a:prstGeom>
          <a:noFill/>
        </p:spPr>
        <p:txBody>
          <a:bodyPr wrap="square" lIns="0" tIns="0" rIns="0" bIns="0" rtlCol="0">
            <a:spAutoFit/>
          </a:bodyPr>
          <a:lstStyle/>
          <a:p>
            <a:pPr fontAlgn="t">
              <a:lnSpc>
                <a:spcPct val="100000"/>
              </a:lnSpc>
              <a:buNone/>
            </a:pPr>
            <a:r>
              <a:rPr lang="en-US" sz="2000" dirty="0"/>
              <a:t>I connect Medical Affairs and technology teams to build AI tools for discovering, creating, and generating insights </a:t>
            </a:r>
            <a:r>
              <a:rPr lang="en-US" sz="2000"/>
              <a:t>from scientific </a:t>
            </a:r>
            <a:r>
              <a:rPr lang="en-US" sz="2000" dirty="0"/>
              <a:t>information and medical content.</a:t>
            </a:r>
          </a:p>
          <a:p>
            <a:pPr marL="342900" lvl="0" indent="-342900" fontAlgn="t">
              <a:lnSpc>
                <a:spcPct val="100000"/>
              </a:lnSpc>
              <a:buFont typeface="Arial" panose="020B0604020202020204" pitchFamily="34" charset="0"/>
              <a:buChar char="•"/>
            </a:pPr>
            <a:r>
              <a:rPr lang="en-US" sz="2000" b="1" dirty="0"/>
              <a:t>Identify</a:t>
            </a:r>
            <a:r>
              <a:rPr lang="en-US" sz="2000" dirty="0"/>
              <a:t> business problems that digital tools and AI can help solve</a:t>
            </a:r>
          </a:p>
          <a:p>
            <a:pPr marL="342900" lvl="0" indent="-342900" fontAlgn="t">
              <a:lnSpc>
                <a:spcPct val="100000"/>
              </a:lnSpc>
              <a:buFont typeface="Arial" panose="020B0604020202020204" pitchFamily="34" charset="0"/>
              <a:buChar char="•"/>
            </a:pPr>
            <a:r>
              <a:rPr lang="en-US" sz="2000" b="1" dirty="0"/>
              <a:t>Translate</a:t>
            </a:r>
            <a:r>
              <a:rPr lang="en-US" sz="2000" dirty="0"/>
              <a:t> business needs into requirements for technology teams</a:t>
            </a:r>
          </a:p>
          <a:p>
            <a:pPr marL="342900" lvl="0" indent="-342900" fontAlgn="t">
              <a:lnSpc>
                <a:spcPct val="100000"/>
              </a:lnSpc>
              <a:buFont typeface="Arial" panose="020B0604020202020204" pitchFamily="34" charset="0"/>
              <a:buChar char="•"/>
            </a:pPr>
            <a:r>
              <a:rPr lang="en-US" sz="2000" b="1" dirty="0"/>
              <a:t>Continuously improve </a:t>
            </a:r>
            <a:r>
              <a:rPr lang="en-US" sz="2000" dirty="0"/>
              <a:t>digital products after launch</a:t>
            </a:r>
          </a:p>
          <a:p>
            <a:pPr marL="285750" indent="-285750">
              <a:spcAft>
                <a:spcPts val="600"/>
              </a:spcAft>
              <a:buFont typeface="Arial" panose="020B0604020202020204" pitchFamily="34" charset="0"/>
              <a:buChar char="•"/>
            </a:pPr>
            <a:endParaRPr lang="en-US" sz="1800" kern="1200" dirty="0">
              <a:solidFill>
                <a:schemeClr val="tx1"/>
              </a:solidFill>
              <a:latin typeface="+mn-lt"/>
              <a:ea typeface="+mn-ea"/>
              <a:cs typeface="+mn-cs"/>
            </a:endParaRPr>
          </a:p>
        </p:txBody>
      </p:sp>
      <p:pic>
        <p:nvPicPr>
          <p:cNvPr id="6" name="Picture 5">
            <a:extLst>
              <a:ext uri="{FF2B5EF4-FFF2-40B4-BE49-F238E27FC236}">
                <a16:creationId xmlns:a16="http://schemas.microsoft.com/office/drawing/2014/main" id="{348DB883-7C5B-4ED0-943C-E0131D9742C9}"/>
              </a:ext>
            </a:extLst>
          </p:cNvPr>
          <p:cNvPicPr>
            <a:picLocks noChangeAspect="1"/>
          </p:cNvPicPr>
          <p:nvPr/>
        </p:nvPicPr>
        <p:blipFill>
          <a:blip r:embed="rId2"/>
          <a:stretch>
            <a:fillRect/>
          </a:stretch>
        </p:blipFill>
        <p:spPr>
          <a:xfrm>
            <a:off x="747453" y="946858"/>
            <a:ext cx="3319642" cy="2775667"/>
          </a:xfrm>
          <a:prstGeom prst="rect">
            <a:avLst/>
          </a:prstGeom>
        </p:spPr>
      </p:pic>
      <p:cxnSp>
        <p:nvCxnSpPr>
          <p:cNvPr id="8" name="Straight Arrow Connector 7">
            <a:extLst>
              <a:ext uri="{FF2B5EF4-FFF2-40B4-BE49-F238E27FC236}">
                <a16:creationId xmlns:a16="http://schemas.microsoft.com/office/drawing/2014/main" id="{0B58D7EA-C6FB-8D3C-8744-2EA00ADBF5CB}"/>
              </a:ext>
            </a:extLst>
          </p:cNvPr>
          <p:cNvCxnSpPr>
            <a:cxnSpLocks/>
          </p:cNvCxnSpPr>
          <p:nvPr/>
        </p:nvCxnSpPr>
        <p:spPr>
          <a:xfrm flipH="1">
            <a:off x="2723942" y="742725"/>
            <a:ext cx="433911" cy="581289"/>
          </a:xfrm>
          <a:prstGeom prst="straightConnector1">
            <a:avLst/>
          </a:prstGeom>
          <a:ln w="254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3AF16F8-6788-F93B-5398-121F76FAAF16}"/>
              </a:ext>
            </a:extLst>
          </p:cNvPr>
          <p:cNvSpPr txBox="1"/>
          <p:nvPr/>
        </p:nvSpPr>
        <p:spPr>
          <a:xfrm>
            <a:off x="2601209" y="423952"/>
            <a:ext cx="1235916" cy="307777"/>
          </a:xfrm>
          <a:prstGeom prst="rect">
            <a:avLst/>
          </a:prstGeom>
          <a:noFill/>
        </p:spPr>
        <p:txBody>
          <a:bodyPr wrap="none" lIns="0" tIns="0" rIns="0" bIns="0" rtlCol="0">
            <a:spAutoFit/>
          </a:bodyPr>
          <a:lstStyle/>
          <a:p>
            <a:pPr algn="l"/>
            <a:r>
              <a:rPr lang="en-US" sz="2000" b="1" kern="1200" dirty="0">
                <a:solidFill>
                  <a:schemeClr val="accent4"/>
                </a:solidFill>
                <a:latin typeface="+mn-lt"/>
                <a:ea typeface="+mn-ea"/>
                <a:cs typeface="+mn-cs"/>
              </a:rPr>
              <a:t>This is me!</a:t>
            </a:r>
          </a:p>
        </p:txBody>
      </p:sp>
    </p:spTree>
    <p:extLst>
      <p:ext uri="{BB962C8B-B14F-4D97-AF65-F5344CB8AC3E}">
        <p14:creationId xmlns:p14="http://schemas.microsoft.com/office/powerpoint/2010/main" val="3376635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E4C28AC4-25E9-0C42-09A5-DCC30F339CB3}"/>
              </a:ext>
            </a:extLst>
          </p:cNvPr>
          <p:cNvPicPr>
            <a:picLocks noChangeAspect="1"/>
          </p:cNvPicPr>
          <p:nvPr/>
        </p:nvPicPr>
        <p:blipFill>
          <a:blip r:embed="rId3"/>
          <a:stretch>
            <a:fillRect/>
          </a:stretch>
        </p:blipFill>
        <p:spPr>
          <a:xfrm>
            <a:off x="0" y="3287"/>
            <a:ext cx="12192000" cy="6851426"/>
          </a:xfrm>
          <a:prstGeom prst="rect">
            <a:avLst/>
          </a:prstGeom>
        </p:spPr>
      </p:pic>
    </p:spTree>
    <p:extLst>
      <p:ext uri="{BB962C8B-B14F-4D97-AF65-F5344CB8AC3E}">
        <p14:creationId xmlns:p14="http://schemas.microsoft.com/office/powerpoint/2010/main" val="2122267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5843AA92-21B9-9962-7F53-C0741389567C}"/>
              </a:ext>
            </a:extLst>
          </p:cNvPr>
          <p:cNvSpPr/>
          <p:nvPr/>
        </p:nvSpPr>
        <p:spPr>
          <a:xfrm flipV="1">
            <a:off x="-37070" y="1304230"/>
            <a:ext cx="12241427" cy="4234609"/>
          </a:xfrm>
          <a:custGeom>
            <a:avLst/>
            <a:gdLst>
              <a:gd name="connsiteX0" fmla="*/ 0 w 12663849"/>
              <a:gd name="connsiteY0" fmla="*/ 86662 h 4234609"/>
              <a:gd name="connsiteX1" fmla="*/ 4806778 w 12663849"/>
              <a:gd name="connsiteY1" fmla="*/ 4016111 h 4234609"/>
              <a:gd name="connsiteX2" fmla="*/ 8081319 w 12663849"/>
              <a:gd name="connsiteY2" fmla="*/ 165 h 4234609"/>
              <a:gd name="connsiteX3" fmla="*/ 12257903 w 12663849"/>
              <a:gd name="connsiteY3" fmla="*/ 3855473 h 4234609"/>
              <a:gd name="connsiteX4" fmla="*/ 12270259 w 12663849"/>
              <a:gd name="connsiteY4" fmla="*/ 3880186 h 4234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63849" h="4234609">
                <a:moveTo>
                  <a:pt x="0" y="86662"/>
                </a:moveTo>
                <a:cubicBezTo>
                  <a:pt x="1729946" y="2058594"/>
                  <a:pt x="3459892" y="4030527"/>
                  <a:pt x="4806778" y="4016111"/>
                </a:cubicBezTo>
                <a:cubicBezTo>
                  <a:pt x="6153664" y="4001695"/>
                  <a:pt x="6839465" y="26938"/>
                  <a:pt x="8081319" y="165"/>
                </a:cubicBezTo>
                <a:cubicBezTo>
                  <a:pt x="9323173" y="-26608"/>
                  <a:pt x="11559746" y="3208803"/>
                  <a:pt x="12257903" y="3855473"/>
                </a:cubicBezTo>
                <a:cubicBezTo>
                  <a:pt x="12956060" y="4502143"/>
                  <a:pt x="12613159" y="4191164"/>
                  <a:pt x="12270259" y="3880186"/>
                </a:cubicBezTo>
              </a:path>
            </a:pathLst>
          </a:cu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4" name="Title 3">
            <a:extLst>
              <a:ext uri="{FF2B5EF4-FFF2-40B4-BE49-F238E27FC236}">
                <a16:creationId xmlns:a16="http://schemas.microsoft.com/office/drawing/2014/main" id="{32C495A1-7915-4F9E-8557-B167CBDDD5A3}"/>
              </a:ext>
            </a:extLst>
          </p:cNvPr>
          <p:cNvSpPr>
            <a:spLocks noGrp="1"/>
          </p:cNvSpPr>
          <p:nvPr>
            <p:ph type="title"/>
          </p:nvPr>
        </p:nvSpPr>
        <p:spPr>
          <a:xfrm>
            <a:off x="1051359" y="240845"/>
            <a:ext cx="10515600" cy="652017"/>
          </a:xfrm>
        </p:spPr>
        <p:txBody>
          <a:bodyPr>
            <a:normAutofit/>
          </a:bodyPr>
          <a:lstStyle/>
          <a:p>
            <a:r>
              <a:rPr lang="en-US" sz="3600" b="1" dirty="0">
                <a:latin typeface="Aharoni" panose="02010803020104030203" pitchFamily="2" charset="-79"/>
                <a:cs typeface="Aharoni" panose="02010803020104030203" pitchFamily="2" charset="-79"/>
              </a:rPr>
              <a:t>Andrea Stevens</a:t>
            </a:r>
            <a:endParaRPr lang="en-US" sz="3600" dirty="0">
              <a:cs typeface="Aharoni" panose="02010803020104030203" pitchFamily="2" charset="-79"/>
            </a:endParaRPr>
          </a:p>
        </p:txBody>
      </p:sp>
      <p:sp>
        <p:nvSpPr>
          <p:cNvPr id="10" name="TextBox 9">
            <a:extLst>
              <a:ext uri="{FF2B5EF4-FFF2-40B4-BE49-F238E27FC236}">
                <a16:creationId xmlns:a16="http://schemas.microsoft.com/office/drawing/2014/main" id="{048C1752-C764-4CA0-BA5A-88517894BBF0}"/>
              </a:ext>
            </a:extLst>
          </p:cNvPr>
          <p:cNvSpPr txBox="1"/>
          <p:nvPr/>
        </p:nvSpPr>
        <p:spPr>
          <a:xfrm>
            <a:off x="8329866" y="4552528"/>
            <a:ext cx="2921261" cy="400110"/>
          </a:xfrm>
          <a:prstGeom prst="rect">
            <a:avLst/>
          </a:prstGeom>
          <a:solidFill>
            <a:schemeClr val="bg1"/>
          </a:solidFill>
        </p:spPr>
        <p:txBody>
          <a:bodyPr wrap="square" rtlCol="0">
            <a:spAutoFit/>
          </a:bodyPr>
          <a:lstStyle/>
          <a:p>
            <a:r>
              <a:rPr lang="en-US" sz="2000" b="1" dirty="0"/>
              <a:t>Director, Value &amp; Access</a:t>
            </a:r>
          </a:p>
        </p:txBody>
      </p:sp>
      <p:pic>
        <p:nvPicPr>
          <p:cNvPr id="25" name="Picture 24" descr="Background pattern&#10;&#10;Description automatically generated">
            <a:extLst>
              <a:ext uri="{FF2B5EF4-FFF2-40B4-BE49-F238E27FC236}">
                <a16:creationId xmlns:a16="http://schemas.microsoft.com/office/drawing/2014/main" id="{9C3CF46A-F576-4C76-8358-6514644608A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045995" y="4589109"/>
            <a:ext cx="520964" cy="274320"/>
          </a:xfrm>
          <a:prstGeom prst="rect">
            <a:avLst/>
          </a:prstGeom>
        </p:spPr>
      </p:pic>
      <p:sp>
        <p:nvSpPr>
          <p:cNvPr id="9" name="TextBox 8">
            <a:extLst>
              <a:ext uri="{FF2B5EF4-FFF2-40B4-BE49-F238E27FC236}">
                <a16:creationId xmlns:a16="http://schemas.microsoft.com/office/drawing/2014/main" id="{CD8E78DD-2DD1-4D6A-8049-91A27836FFA1}"/>
              </a:ext>
            </a:extLst>
          </p:cNvPr>
          <p:cNvSpPr txBox="1"/>
          <p:nvPr/>
        </p:nvSpPr>
        <p:spPr>
          <a:xfrm>
            <a:off x="4488798" y="3545069"/>
            <a:ext cx="3938311" cy="400110"/>
          </a:xfrm>
          <a:prstGeom prst="rect">
            <a:avLst/>
          </a:prstGeom>
          <a:solidFill>
            <a:schemeClr val="bg1"/>
          </a:solidFill>
        </p:spPr>
        <p:txBody>
          <a:bodyPr wrap="square" rtlCol="0">
            <a:spAutoFit/>
          </a:bodyPr>
          <a:lstStyle/>
          <a:p>
            <a:r>
              <a:rPr lang="en-US" sz="2000" b="1" dirty="0"/>
              <a:t>Senior Clinical Scientist</a:t>
            </a:r>
          </a:p>
        </p:txBody>
      </p:sp>
      <p:pic>
        <p:nvPicPr>
          <p:cNvPr id="19" name="Picture 18" descr="Logo, company name&#10;&#10;Description automatically generated">
            <a:extLst>
              <a:ext uri="{FF2B5EF4-FFF2-40B4-BE49-F238E27FC236}">
                <a16:creationId xmlns:a16="http://schemas.microsoft.com/office/drawing/2014/main" id="{D0E086F8-B199-466A-9377-9320D2CA39F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168007" y="3552884"/>
            <a:ext cx="548640" cy="274320"/>
          </a:xfrm>
          <a:prstGeom prst="rect">
            <a:avLst/>
          </a:prstGeom>
        </p:spPr>
      </p:pic>
      <p:pic>
        <p:nvPicPr>
          <p:cNvPr id="27" name="Picture 26" descr="Background pattern&#10;&#10;Description automatically generated">
            <a:extLst>
              <a:ext uri="{FF2B5EF4-FFF2-40B4-BE49-F238E27FC236}">
                <a16:creationId xmlns:a16="http://schemas.microsoft.com/office/drawing/2014/main" id="{1642A8CD-CA2D-4B5A-B1B6-312A1DDC1F8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832003" y="3552884"/>
            <a:ext cx="520964" cy="274320"/>
          </a:xfrm>
          <a:prstGeom prst="rect">
            <a:avLst/>
          </a:prstGeom>
        </p:spPr>
      </p:pic>
      <p:sp>
        <p:nvSpPr>
          <p:cNvPr id="8" name="TextBox 7">
            <a:extLst>
              <a:ext uri="{FF2B5EF4-FFF2-40B4-BE49-F238E27FC236}">
                <a16:creationId xmlns:a16="http://schemas.microsoft.com/office/drawing/2014/main" id="{BCC2CC4E-1DAE-4011-A642-67AB5F43C76A}"/>
              </a:ext>
            </a:extLst>
          </p:cNvPr>
          <p:cNvSpPr txBox="1"/>
          <p:nvPr/>
        </p:nvSpPr>
        <p:spPr>
          <a:xfrm>
            <a:off x="655251" y="3458043"/>
            <a:ext cx="2100383" cy="400110"/>
          </a:xfrm>
          <a:prstGeom prst="rect">
            <a:avLst/>
          </a:prstGeom>
          <a:solidFill>
            <a:schemeClr val="bg1"/>
          </a:solidFill>
        </p:spPr>
        <p:txBody>
          <a:bodyPr wrap="none" rtlCol="0">
            <a:spAutoFit/>
          </a:bodyPr>
          <a:lstStyle/>
          <a:p>
            <a:r>
              <a:rPr lang="en-US" sz="2000" b="1" dirty="0"/>
              <a:t>Research Scientist</a:t>
            </a:r>
          </a:p>
        </p:txBody>
      </p:sp>
      <p:pic>
        <p:nvPicPr>
          <p:cNvPr id="17" name="Picture 16" descr="Logo, company name&#10;&#10;Description automatically generated">
            <a:extLst>
              <a:ext uri="{FF2B5EF4-FFF2-40B4-BE49-F238E27FC236}">
                <a16:creationId xmlns:a16="http://schemas.microsoft.com/office/drawing/2014/main" id="{DC8A1CAD-0059-4BD8-B0C2-541BD9CD750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745247" y="3508674"/>
            <a:ext cx="548640" cy="274320"/>
          </a:xfrm>
          <a:prstGeom prst="rect">
            <a:avLst/>
          </a:prstGeom>
        </p:spPr>
      </p:pic>
      <p:pic>
        <p:nvPicPr>
          <p:cNvPr id="18" name="Graphic 17" descr="Test tubes with solid fill">
            <a:extLst>
              <a:ext uri="{FF2B5EF4-FFF2-40B4-BE49-F238E27FC236}">
                <a16:creationId xmlns:a16="http://schemas.microsoft.com/office/drawing/2014/main" id="{6F283944-5188-E0D8-C7E1-4944361F50C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98051" y="3508674"/>
            <a:ext cx="457200" cy="457200"/>
          </a:xfrm>
          <a:prstGeom prst="rect">
            <a:avLst/>
          </a:prstGeom>
        </p:spPr>
      </p:pic>
      <p:sp>
        <p:nvSpPr>
          <p:cNvPr id="6" name="TextBox 5">
            <a:extLst>
              <a:ext uri="{FF2B5EF4-FFF2-40B4-BE49-F238E27FC236}">
                <a16:creationId xmlns:a16="http://schemas.microsoft.com/office/drawing/2014/main" id="{85784CA1-DD74-4C7E-BB96-C7C7F7A6EFA8}"/>
              </a:ext>
            </a:extLst>
          </p:cNvPr>
          <p:cNvSpPr txBox="1"/>
          <p:nvPr/>
        </p:nvSpPr>
        <p:spPr>
          <a:xfrm>
            <a:off x="1937735" y="2055387"/>
            <a:ext cx="4124585" cy="400110"/>
          </a:xfrm>
          <a:prstGeom prst="rect">
            <a:avLst/>
          </a:prstGeom>
          <a:solidFill>
            <a:schemeClr val="bg1"/>
          </a:solidFill>
        </p:spPr>
        <p:txBody>
          <a:bodyPr wrap="square" rtlCol="0">
            <a:spAutoFit/>
          </a:bodyPr>
          <a:lstStyle/>
          <a:p>
            <a:r>
              <a:rPr lang="en-US" sz="2000" b="1" dirty="0">
                <a:solidFill>
                  <a:srgbClr val="0070C0"/>
                </a:solidFill>
              </a:rPr>
              <a:t>PhD, Transplantation Immunobiology</a:t>
            </a:r>
          </a:p>
        </p:txBody>
      </p:sp>
      <p:pic>
        <p:nvPicPr>
          <p:cNvPr id="24" name="Graphic 23" descr="Graduation cap with solid fill">
            <a:extLst>
              <a:ext uri="{FF2B5EF4-FFF2-40B4-BE49-F238E27FC236}">
                <a16:creationId xmlns:a16="http://schemas.microsoft.com/office/drawing/2014/main" id="{98C2F17D-3AC5-8C12-D788-2BA965E5FF6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72836" y="2026731"/>
            <a:ext cx="483832" cy="483832"/>
          </a:xfrm>
          <a:prstGeom prst="rect">
            <a:avLst/>
          </a:prstGeom>
        </p:spPr>
      </p:pic>
      <p:sp>
        <p:nvSpPr>
          <p:cNvPr id="16" name="TextBox 15">
            <a:extLst>
              <a:ext uri="{FF2B5EF4-FFF2-40B4-BE49-F238E27FC236}">
                <a16:creationId xmlns:a16="http://schemas.microsoft.com/office/drawing/2014/main" id="{3064324D-880F-1A7D-5E08-435CF5191105}"/>
              </a:ext>
            </a:extLst>
          </p:cNvPr>
          <p:cNvSpPr txBox="1"/>
          <p:nvPr/>
        </p:nvSpPr>
        <p:spPr>
          <a:xfrm>
            <a:off x="9128184" y="1549757"/>
            <a:ext cx="2379420" cy="1015663"/>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ea typeface="+mn-ea"/>
                <a:cs typeface="+mn-cs"/>
              </a:rPr>
              <a:t>Senior Director, Precision Medicine Access &amp; Policy</a:t>
            </a:r>
          </a:p>
        </p:txBody>
      </p:sp>
      <p:pic>
        <p:nvPicPr>
          <p:cNvPr id="20" name="Picture 19" descr="Background pattern&#10;&#10;Description automatically generated">
            <a:extLst>
              <a:ext uri="{FF2B5EF4-FFF2-40B4-BE49-F238E27FC236}">
                <a16:creationId xmlns:a16="http://schemas.microsoft.com/office/drawing/2014/main" id="{D0407A10-E0B8-ABD2-1C6B-8A2719005A0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27976" y="2227737"/>
            <a:ext cx="520964" cy="274320"/>
          </a:xfrm>
          <a:prstGeom prst="rect">
            <a:avLst/>
          </a:prstGeom>
        </p:spPr>
      </p:pic>
      <p:pic>
        <p:nvPicPr>
          <p:cNvPr id="1026" name="Picture 2" descr="WG Group | LinkedIn">
            <a:extLst>
              <a:ext uri="{FF2B5EF4-FFF2-40B4-BE49-F238E27FC236}">
                <a16:creationId xmlns:a16="http://schemas.microsoft.com/office/drawing/2014/main" id="{FB25ED81-2B5A-AD01-6123-E4D85438D17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98611" y="4919367"/>
            <a:ext cx="775386" cy="775386"/>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Anthony Nolan reveals new brand | Third Sector">
            <a:extLst>
              <a:ext uri="{FF2B5EF4-FFF2-40B4-BE49-F238E27FC236}">
                <a16:creationId xmlns:a16="http://schemas.microsoft.com/office/drawing/2014/main" id="{6EA342A6-3704-8253-CBB9-5CB7A1FCED5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8762" t="22934" r="10587" b="20980"/>
          <a:stretch>
            <a:fillRect/>
          </a:stretch>
        </p:blipFill>
        <p:spPr bwMode="auto">
          <a:xfrm>
            <a:off x="770607" y="3891114"/>
            <a:ext cx="1755894" cy="81318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Q2 Solutions | NCBioNetwork.org">
            <a:extLst>
              <a:ext uri="{FF2B5EF4-FFF2-40B4-BE49-F238E27FC236}">
                <a16:creationId xmlns:a16="http://schemas.microsoft.com/office/drawing/2014/main" id="{BCCE305C-CE89-DD92-DE1B-8E96C874CF62}"/>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33908" b="33907"/>
          <a:stretch>
            <a:fillRect/>
          </a:stretch>
        </p:blipFill>
        <p:spPr bwMode="auto">
          <a:xfrm>
            <a:off x="4488798" y="3913166"/>
            <a:ext cx="2534871" cy="45891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Johnson &amp; Johnson Marks New Era as Global Healthcare Company with Updated  Visual Identity">
            <a:extLst>
              <a:ext uri="{FF2B5EF4-FFF2-40B4-BE49-F238E27FC236}">
                <a16:creationId xmlns:a16="http://schemas.microsoft.com/office/drawing/2014/main" id="{CE4745B8-F354-9157-5CAB-27392F1EBC0F}"/>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8824" b="39570"/>
          <a:stretch>
            <a:fillRect/>
          </a:stretch>
        </p:blipFill>
        <p:spPr bwMode="auto">
          <a:xfrm>
            <a:off x="8998555" y="2538638"/>
            <a:ext cx="2870947" cy="46473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DC70895-4086-1F63-258C-2808CACF4D17}"/>
              </a:ext>
            </a:extLst>
          </p:cNvPr>
          <p:cNvSpPr txBox="1"/>
          <p:nvPr/>
        </p:nvSpPr>
        <p:spPr>
          <a:xfrm>
            <a:off x="1034837" y="740025"/>
            <a:ext cx="6133170" cy="1081258"/>
          </a:xfrm>
          <a:prstGeom prst="rect">
            <a:avLst/>
          </a:prstGeom>
          <a:noFill/>
        </p:spPr>
        <p:txBody>
          <a:bodyPr wrap="square">
            <a:spAutoFit/>
          </a:bodyPr>
          <a:lstStyle/>
          <a:p>
            <a:pPr fontAlgn="t">
              <a:lnSpc>
                <a:spcPct val="100000"/>
              </a:lnSpc>
              <a:buNone/>
            </a:pPr>
            <a:r>
              <a:rPr lang="en-US" sz="1800" b="0" i="0" dirty="0">
                <a:effectLst/>
                <a:latin typeface="+mn-lt"/>
              </a:rPr>
              <a:t>PhD-trained scientist turned healthcare strategist, building the pathways that connect breakthrough science to patients</a:t>
            </a:r>
            <a:endParaRPr lang="en-US" sz="1800" b="0" i="0" dirty="0">
              <a:effectLst/>
              <a:latin typeface="Segoe UI" panose="020B0502040204020203" pitchFamily="34" charset="0"/>
            </a:endParaRPr>
          </a:p>
        </p:txBody>
      </p:sp>
      <p:pic>
        <p:nvPicPr>
          <p:cNvPr id="7" name="Picture 6">
            <a:extLst>
              <a:ext uri="{FF2B5EF4-FFF2-40B4-BE49-F238E27FC236}">
                <a16:creationId xmlns:a16="http://schemas.microsoft.com/office/drawing/2014/main" id="{3332BCA9-E23F-2968-850B-D36D93504A3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98051" y="173933"/>
            <a:ext cx="827861" cy="1118469"/>
          </a:xfrm>
          <a:prstGeom prst="roundRect">
            <a:avLst/>
          </a:prstGeom>
        </p:spPr>
      </p:pic>
      <p:pic>
        <p:nvPicPr>
          <p:cNvPr id="12" name="Picture 11" descr="Home | Then Try This">
            <a:extLst>
              <a:ext uri="{FF2B5EF4-FFF2-40B4-BE49-F238E27FC236}">
                <a16:creationId xmlns:a16="http://schemas.microsoft.com/office/drawing/2014/main" id="{A23904D2-144F-59AE-A00A-42A77DF44153}"/>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2332127" y="1713160"/>
            <a:ext cx="1930400" cy="1930400"/>
          </a:xfrm>
          <a:prstGeom prst="rect">
            <a:avLst/>
          </a:prstGeom>
        </p:spPr>
      </p:pic>
      <p:pic>
        <p:nvPicPr>
          <p:cNvPr id="14" name="Picture 13" descr="Logo, company name&#10;&#10;Description automatically generated">
            <a:extLst>
              <a:ext uri="{FF2B5EF4-FFF2-40B4-BE49-F238E27FC236}">
                <a16:creationId xmlns:a16="http://schemas.microsoft.com/office/drawing/2014/main" id="{2BFCEF30-3C79-3476-D778-817533042F0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000160" y="2134372"/>
            <a:ext cx="548640" cy="274320"/>
          </a:xfrm>
          <a:prstGeom prst="rect">
            <a:avLst/>
          </a:prstGeom>
        </p:spPr>
      </p:pic>
      <p:sp>
        <p:nvSpPr>
          <p:cNvPr id="21" name="TextBox 20">
            <a:extLst>
              <a:ext uri="{FF2B5EF4-FFF2-40B4-BE49-F238E27FC236}">
                <a16:creationId xmlns:a16="http://schemas.microsoft.com/office/drawing/2014/main" id="{F48E623F-87C2-9ED1-2788-0B8C8703A477}"/>
              </a:ext>
            </a:extLst>
          </p:cNvPr>
          <p:cNvSpPr txBox="1"/>
          <p:nvPr/>
        </p:nvSpPr>
        <p:spPr>
          <a:xfrm>
            <a:off x="198051" y="5830335"/>
            <a:ext cx="11867569" cy="919401"/>
          </a:xfrm>
          <a:prstGeom prst="roundRect">
            <a:avLst/>
          </a:prstGeom>
          <a:solidFill>
            <a:srgbClr val="7030A0"/>
          </a:solidFill>
          <a:ln>
            <a:solidFill>
              <a:schemeClr val="accent1"/>
            </a:solidFill>
          </a:ln>
        </p:spPr>
        <p:txBody>
          <a:bodyPr wrap="square">
            <a:spAutoFit/>
          </a:bodyPr>
          <a:lstStyle/>
          <a:p>
            <a:pPr fontAlgn="t">
              <a:lnSpc>
                <a:spcPct val="100000"/>
              </a:lnSpc>
              <a:buNone/>
            </a:pPr>
            <a:r>
              <a:rPr lang="en-US" sz="1600" b="0" i="0" dirty="0">
                <a:solidFill>
                  <a:schemeClr val="bg1"/>
                </a:solidFill>
                <a:effectLst/>
                <a:latin typeface="+mn-lt"/>
              </a:rPr>
              <a:t>Andrea has built a career at the intersection of science, business, and healthcare innovation, working across diagnostics, evidence generation, market access, and commercial strategy to help ensure scientific discoveries reach the patients who can benefit from them. Her experience highlights the diverse career paths available to scientists outside of academia.</a:t>
            </a:r>
            <a:endParaRPr lang="en-US" sz="1600" b="0" i="0" dirty="0">
              <a:solidFill>
                <a:schemeClr val="bg1"/>
              </a:solidFill>
              <a:effectLst/>
              <a:latin typeface="Segoe UI" panose="020B0502040204020203" pitchFamily="34" charset="0"/>
            </a:endParaRPr>
          </a:p>
        </p:txBody>
      </p:sp>
    </p:spTree>
    <p:extLst>
      <p:ext uri="{BB962C8B-B14F-4D97-AF65-F5344CB8AC3E}">
        <p14:creationId xmlns:p14="http://schemas.microsoft.com/office/powerpoint/2010/main" val="4146172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BF8BE73B-A952-6346-5B92-0AFCC54441C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8" imgH="278" progId="TCLayout.ActiveDocument.1">
                  <p:embed/>
                </p:oleObj>
              </mc:Choice>
              <mc:Fallback>
                <p:oleObj name="think-cell Slide" r:id="rId4" imgW="278" imgH="278" progId="TCLayout.ActiveDocument.1">
                  <p:embed/>
                  <p:pic>
                    <p:nvPicPr>
                      <p:cNvPr id="2" name="think-cell data - do not delete" hidden="1">
                        <a:extLst>
                          <a:ext uri="{FF2B5EF4-FFF2-40B4-BE49-F238E27FC236}">
                            <a16:creationId xmlns:a16="http://schemas.microsoft.com/office/drawing/2014/main" id="{BF8BE73B-A952-6346-5B92-0AFCC54441C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BD495260-1481-F569-074D-3E8BEC168314}"/>
              </a:ext>
            </a:extLst>
          </p:cNvPr>
          <p:cNvSpPr>
            <a:spLocks noGrp="1"/>
          </p:cNvSpPr>
          <p:nvPr>
            <p:ph type="sldNum" sz="quarter" idx="12"/>
          </p:nvPr>
        </p:nvSpPr>
        <p:spPr>
          <a:xfrm>
            <a:off x="11064874" y="6415710"/>
            <a:ext cx="837741" cy="153463"/>
          </a:xfrm>
        </p:spPr>
        <p:txBody>
          <a:bodyPr/>
          <a:lstStyle/>
          <a:p>
            <a:fld id="{AEC8D767-5246-2244-A4A3-B8AFB218393C}" type="slidenum">
              <a:rPr lang="en-GB" smtClean="0"/>
              <a:pPr/>
              <a:t>6</a:t>
            </a:fld>
            <a:endParaRPr lang="en-GB"/>
          </a:p>
        </p:txBody>
      </p:sp>
      <p:pic>
        <p:nvPicPr>
          <p:cNvPr id="4" name="Picture Placeholder 3" descr="A person smiling for a selfie  Description automatically generated">
            <a:extLst>
              <a:ext uri="{FF2B5EF4-FFF2-40B4-BE49-F238E27FC236}">
                <a16:creationId xmlns:a16="http://schemas.microsoft.com/office/drawing/2014/main" id="{35EA0D40-9D60-B5D1-B0A9-5219281A44F1}"/>
              </a:ext>
            </a:extLst>
          </p:cNvPr>
          <p:cNvPicPr>
            <a:picLocks noGrp="1" noChangeAspect="1"/>
          </p:cNvPicPr>
          <p:nvPr>
            <p:ph type="pic" sz="quarter" idx="23"/>
          </p:nvPr>
        </p:nvPicPr>
        <p:blipFill>
          <a:blip r:embed="rId6"/>
          <a:srcRect t="7807" b="7807"/>
          <a:stretch/>
        </p:blipFill>
        <p:spPr/>
      </p:pic>
      <p:sp>
        <p:nvSpPr>
          <p:cNvPr id="30" name="Title 29">
            <a:extLst>
              <a:ext uri="{FF2B5EF4-FFF2-40B4-BE49-F238E27FC236}">
                <a16:creationId xmlns:a16="http://schemas.microsoft.com/office/drawing/2014/main" id="{F8853742-FF21-A6E9-D0E1-D32A8F4B7A33}"/>
              </a:ext>
            </a:extLst>
          </p:cNvPr>
          <p:cNvSpPr>
            <a:spLocks noGrp="1"/>
          </p:cNvSpPr>
          <p:nvPr>
            <p:ph type="title"/>
          </p:nvPr>
        </p:nvSpPr>
        <p:spPr>
          <a:xfrm>
            <a:off x="288303" y="323760"/>
            <a:ext cx="5624817" cy="4713919"/>
          </a:xfrm>
        </p:spPr>
        <p:txBody>
          <a:bodyPr vert="horz"/>
          <a:lstStyle/>
          <a:p>
            <a:r>
              <a:rPr lang="en-US" sz="3200" noProof="0"/>
              <a:t>Carolina Bobadilla Mendez, PhD</a:t>
            </a:r>
            <a:br>
              <a:rPr lang="en-US" noProof="0"/>
            </a:br>
            <a:br>
              <a:rPr lang="en-US" sz="1000" noProof="0"/>
            </a:br>
            <a:r>
              <a:rPr lang="en-US" sz="2400" dirty="0"/>
              <a:t>Principal Scientist, Translational Science</a:t>
            </a:r>
            <a:br>
              <a:rPr lang="en-US" sz="2800" dirty="0"/>
            </a:br>
            <a:r>
              <a:rPr lang="en-US" sz="2400" dirty="0"/>
              <a:t>Immunology Therapeutic Area </a:t>
            </a:r>
            <a:br>
              <a:rPr lang="en-US" sz="2800" dirty="0"/>
            </a:br>
            <a:br>
              <a:rPr lang="en-US" sz="1400" dirty="0"/>
            </a:br>
            <a:r>
              <a:rPr lang="en-US" sz="1600" dirty="0">
                <a:ea typeface="+mj-lt"/>
                <a:cs typeface="+mj-lt"/>
              </a:rPr>
              <a:t>Carolina contributes to biomarker translational strategic planning by researching and understanding relevant target/disease biology. She oversees the design and execution of translational science and biomarker plans for clinical trials integrating both disease and pathway approaches to support IMM TA portfolio programs.  </a:t>
            </a:r>
            <a:br>
              <a:rPr lang="en-US" sz="1600" dirty="0">
                <a:ea typeface="+mj-lt"/>
                <a:cs typeface="+mj-lt"/>
              </a:rPr>
            </a:br>
            <a:br>
              <a:rPr lang="en-US" sz="1600" dirty="0">
                <a:ea typeface="+mj-lt"/>
                <a:cs typeface="+mj-lt"/>
              </a:rPr>
            </a:br>
            <a:r>
              <a:rPr lang="en-US" sz="1600" dirty="0">
                <a:ea typeface="+mj-lt"/>
                <a:cs typeface="+mj-lt"/>
              </a:rPr>
              <a:t>Carolina obtained a PhD degree in Biomedical Engineering from Rutgers University 2022. Prior to obtaining her PhD, she also was a summer intern at Johnson and Johnson where she focused on data analysis to evaluate platforms to identify biomarkers for clinical trials.  </a:t>
            </a:r>
            <a:br>
              <a:rPr lang="en-US" sz="1600" dirty="0">
                <a:ea typeface="+mj-lt"/>
                <a:cs typeface="+mj-lt"/>
              </a:rPr>
            </a:br>
            <a:br>
              <a:rPr lang="en-US" sz="1600" dirty="0">
                <a:ea typeface="+mj-lt"/>
                <a:cs typeface="+mj-lt"/>
              </a:rPr>
            </a:br>
            <a:r>
              <a:rPr lang="en-US" sz="1600" dirty="0"/>
              <a:t>As part of </a:t>
            </a:r>
            <a:r>
              <a:rPr lang="en-US" sz="1600" dirty="0">
                <a:ea typeface="+mj-lt"/>
                <a:cs typeface="+mj-lt"/>
              </a:rPr>
              <a:t>the Hispanic and Latino (HOLA</a:t>
            </a:r>
            <a:r>
              <a:rPr lang="en-US" sz="1600" dirty="0"/>
              <a:t>) employee resource group, Carolina has helped organize events to celebrate a culture of diversity within Johnson and Johnson. </a:t>
            </a:r>
          </a:p>
        </p:txBody>
      </p:sp>
    </p:spTree>
    <p:extLst>
      <p:ext uri="{BB962C8B-B14F-4D97-AF65-F5344CB8AC3E}">
        <p14:creationId xmlns:p14="http://schemas.microsoft.com/office/powerpoint/2010/main" val="902947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ontent Placeholder 5">
            <a:extLst>
              <a:ext uri="{FF2B5EF4-FFF2-40B4-BE49-F238E27FC236}">
                <a16:creationId xmlns:a16="http://schemas.microsoft.com/office/drawing/2014/main" id="{9059E7E6-1487-4ECE-2CCD-6C4C6A5D3D59}"/>
              </a:ext>
            </a:extLst>
          </p:cNvPr>
          <p:cNvGraphicFramePr>
            <a:graphicFrameLocks/>
          </p:cNvGraphicFramePr>
          <p:nvPr/>
        </p:nvGraphicFramePr>
        <p:xfrm>
          <a:off x="-95487" y="1135074"/>
          <a:ext cx="12073419" cy="3506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a:extLst>
              <a:ext uri="{FF2B5EF4-FFF2-40B4-BE49-F238E27FC236}">
                <a16:creationId xmlns:a16="http://schemas.microsoft.com/office/drawing/2014/main" id="{198884AE-25E6-B2BA-4A07-1E6564D9D7BE}"/>
              </a:ext>
            </a:extLst>
          </p:cNvPr>
          <p:cNvSpPr>
            <a:spLocks noGrp="1"/>
          </p:cNvSpPr>
          <p:nvPr>
            <p:ph type="title"/>
          </p:nvPr>
        </p:nvSpPr>
        <p:spPr>
          <a:xfrm>
            <a:off x="426395" y="248676"/>
            <a:ext cx="11339209" cy="566023"/>
          </a:xfrm>
        </p:spPr>
        <p:txBody>
          <a:bodyPr>
            <a:noAutofit/>
          </a:bodyPr>
          <a:lstStyle/>
          <a:p>
            <a:r>
              <a:rPr lang="en-US" sz="2400" b="1" dirty="0">
                <a:solidFill>
                  <a:schemeClr val="accent4"/>
                </a:solidFill>
                <a:latin typeface="Calibri Light" panose="020F0302020204030204" pitchFamily="34" charset="0"/>
                <a:ea typeface="Calibri Light" panose="020F0302020204030204" pitchFamily="34" charset="0"/>
                <a:cs typeface="Calibri Light" panose="020F0302020204030204" pitchFamily="34" charset="0"/>
              </a:rPr>
              <a:t>Yoliem Miranda Alarcón, PhD</a:t>
            </a:r>
            <a:br>
              <a:rPr lang="en-US" sz="2400" dirty="0">
                <a:solidFill>
                  <a:schemeClr val="accent4"/>
                </a:solidFill>
                <a:latin typeface="Calibri Light" panose="020F0302020204030204" pitchFamily="34" charset="0"/>
                <a:ea typeface="Calibri Light" panose="020F0302020204030204" pitchFamily="34" charset="0"/>
                <a:cs typeface="Calibri Light" panose="020F0302020204030204" pitchFamily="34" charset="0"/>
              </a:rPr>
            </a:br>
            <a:r>
              <a:rPr lang="en-US" sz="2400" dirty="0">
                <a:solidFill>
                  <a:schemeClr val="accent4"/>
                </a:solidFill>
                <a:latin typeface="Calibri Light" panose="020F0302020204030204" pitchFamily="34" charset="0"/>
                <a:ea typeface="Calibri Light" panose="020F0302020204030204" pitchFamily="34" charset="0"/>
                <a:cs typeface="Calibri Light" panose="020F0302020204030204" pitchFamily="34" charset="0"/>
              </a:rPr>
              <a:t>Senior Scientist II, Drug Product Development-Proteins</a:t>
            </a:r>
          </a:p>
        </p:txBody>
      </p:sp>
      <p:sp>
        <p:nvSpPr>
          <p:cNvPr id="14" name="Rectangle 13">
            <a:extLst>
              <a:ext uri="{FF2B5EF4-FFF2-40B4-BE49-F238E27FC236}">
                <a16:creationId xmlns:a16="http://schemas.microsoft.com/office/drawing/2014/main" id="{F0D09E91-A4E6-6FA0-F877-AACBAE6C5457}"/>
              </a:ext>
            </a:extLst>
          </p:cNvPr>
          <p:cNvSpPr/>
          <p:nvPr/>
        </p:nvSpPr>
        <p:spPr>
          <a:xfrm>
            <a:off x="252486" y="6185554"/>
            <a:ext cx="933254" cy="513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3" name="TextBox 2">
            <a:extLst>
              <a:ext uri="{FF2B5EF4-FFF2-40B4-BE49-F238E27FC236}">
                <a16:creationId xmlns:a16="http://schemas.microsoft.com/office/drawing/2014/main" id="{F32C7383-19D8-FC59-FB33-EE9548470197}"/>
              </a:ext>
            </a:extLst>
          </p:cNvPr>
          <p:cNvSpPr txBox="1"/>
          <p:nvPr/>
        </p:nvSpPr>
        <p:spPr>
          <a:xfrm>
            <a:off x="426395" y="5221987"/>
            <a:ext cx="9746877" cy="1477328"/>
          </a:xfrm>
          <a:prstGeom prst="rect">
            <a:avLst/>
          </a:prstGeom>
          <a:noFill/>
        </p:spPr>
        <p:txBody>
          <a:bodyPr wrap="square">
            <a:spAutoFit/>
          </a:bodyPr>
          <a:lstStyle/>
          <a:p>
            <a:pPr marL="285750" indent="-169863">
              <a:buFont typeface="Wingdings" panose="05000000000000000000" pitchFamily="2" charset="2"/>
              <a:buChar char="§"/>
            </a:pPr>
            <a:r>
              <a:rPr lang="en-US" dirty="0">
                <a:solidFill>
                  <a:srgbClr val="C00000"/>
                </a:solidFill>
                <a:latin typeface="Calibri Light" panose="020F0302020204030204" pitchFamily="34" charset="0"/>
                <a:ea typeface="Calibri Light" panose="020F0302020204030204" pitchFamily="34" charset="0"/>
                <a:cs typeface="Calibri Light" panose="020F0302020204030204" pitchFamily="34" charset="0"/>
              </a:rPr>
              <a:t>Seek mentorship from professionals you have an interest in their career path. </a:t>
            </a:r>
          </a:p>
          <a:p>
            <a:pPr marL="285750" indent="-169863">
              <a:buFont typeface="Wingdings" panose="05000000000000000000" pitchFamily="2" charset="2"/>
              <a:buChar char="§"/>
            </a:pPr>
            <a:r>
              <a:rPr lang="en-US" dirty="0">
                <a:solidFill>
                  <a:srgbClr val="C00000"/>
                </a:solidFill>
                <a:latin typeface="Calibri Light" panose="020F0302020204030204" pitchFamily="34" charset="0"/>
                <a:ea typeface="Calibri Light" panose="020F0302020204030204" pitchFamily="34" charset="0"/>
                <a:cs typeface="Calibri Light" panose="020F0302020204030204" pitchFamily="34" charset="0"/>
              </a:rPr>
              <a:t>Develop a diverse skill set (not only technical, but also people skills, writing, public speaking, etc.). </a:t>
            </a:r>
          </a:p>
          <a:p>
            <a:pPr marL="285750" indent="-169863">
              <a:buFont typeface="Wingdings" panose="05000000000000000000" pitchFamily="2" charset="2"/>
              <a:buChar char="§"/>
            </a:pPr>
            <a:r>
              <a:rPr lang="en-US" dirty="0">
                <a:solidFill>
                  <a:srgbClr val="C00000"/>
                </a:solidFill>
                <a:latin typeface="Calibri Light" panose="020F0302020204030204" pitchFamily="34" charset="0"/>
                <a:ea typeface="Calibri Light" panose="020F0302020204030204" pitchFamily="34" charset="0"/>
                <a:cs typeface="Calibri Light" panose="020F0302020204030204" pitchFamily="34" charset="0"/>
              </a:rPr>
              <a:t>Seek leadership and mentoring opportunities. Stay involved in professional organizations. </a:t>
            </a:r>
          </a:p>
          <a:p>
            <a:pPr marL="285750" indent="-169863">
              <a:buFont typeface="Wingdings" panose="05000000000000000000" pitchFamily="2" charset="2"/>
              <a:buChar char="§"/>
            </a:pPr>
            <a:r>
              <a:rPr lang="en-US" dirty="0">
                <a:solidFill>
                  <a:srgbClr val="C00000"/>
                </a:solidFill>
                <a:latin typeface="Calibri Light" panose="020F0302020204030204" pitchFamily="34" charset="0"/>
                <a:ea typeface="Calibri Light" panose="020F0302020204030204" pitchFamily="34" charset="0"/>
                <a:cs typeface="Calibri Light" panose="020F0302020204030204" pitchFamily="34" charset="0"/>
              </a:rPr>
              <a:t>Embrace interdisciplinary work and continuous learning. </a:t>
            </a:r>
          </a:p>
          <a:p>
            <a:pPr marL="285750" indent="-169863">
              <a:buFont typeface="Wingdings" panose="05000000000000000000" pitchFamily="2" charset="2"/>
              <a:buChar char="§"/>
            </a:pPr>
            <a:r>
              <a:rPr lang="en-US" dirty="0">
                <a:solidFill>
                  <a:srgbClr val="C00000"/>
                </a:solidFill>
                <a:latin typeface="Calibri Light" panose="020F0302020204030204" pitchFamily="34" charset="0"/>
                <a:ea typeface="Calibri Light" panose="020F0302020204030204" pitchFamily="34" charset="0"/>
                <a:cs typeface="Calibri Light" panose="020F0302020204030204" pitchFamily="34" charset="0"/>
              </a:rPr>
              <a:t>Be humble (but confident), respectful, and have a thirst for knowledge.</a:t>
            </a:r>
          </a:p>
        </p:txBody>
      </p:sp>
      <p:sp>
        <p:nvSpPr>
          <p:cNvPr id="5" name="Text Placeholder 2">
            <a:extLst>
              <a:ext uri="{FF2B5EF4-FFF2-40B4-BE49-F238E27FC236}">
                <a16:creationId xmlns:a16="http://schemas.microsoft.com/office/drawing/2014/main" id="{08B82A14-A9A6-EB4C-4311-7CCFE86D3304}"/>
              </a:ext>
            </a:extLst>
          </p:cNvPr>
          <p:cNvSpPr>
            <a:spLocks noGrp="1"/>
          </p:cNvSpPr>
          <p:nvPr>
            <p:ph type="body" sz="quarter" idx="10"/>
          </p:nvPr>
        </p:nvSpPr>
        <p:spPr>
          <a:xfrm>
            <a:off x="426395" y="4905612"/>
            <a:ext cx="10981267" cy="321627"/>
          </a:xfrm>
        </p:spPr>
        <p:txBody>
          <a:bodyPr/>
          <a:lstStyle/>
          <a:p>
            <a:r>
              <a:rPr lang="en-US" sz="2000" b="1" i="1" dirty="0">
                <a:solidFill>
                  <a:srgbClr val="C00000"/>
                </a:solidFill>
                <a:latin typeface="Calibri Light" panose="020F0302020204030204" pitchFamily="34" charset="0"/>
                <a:ea typeface="Calibri Light" panose="020F0302020204030204" pitchFamily="34" charset="0"/>
                <a:cs typeface="Calibri Light" panose="020F0302020204030204" pitchFamily="34" charset="0"/>
              </a:rPr>
              <a:t>Some pearls of wisdom I can share from my on my career path include: </a:t>
            </a:r>
          </a:p>
        </p:txBody>
      </p:sp>
      <p:pic>
        <p:nvPicPr>
          <p:cNvPr id="6" name="Picture 2">
            <a:extLst>
              <a:ext uri="{FF2B5EF4-FFF2-40B4-BE49-F238E27FC236}">
                <a16:creationId xmlns:a16="http://schemas.microsoft.com/office/drawing/2014/main" id="{7B6E8E15-F0DE-56FA-43FB-BFF6F46237D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74188" y="0"/>
            <a:ext cx="1317812" cy="131781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58D7B42-6D9E-DBCA-8DDE-ECE59F5415E7}"/>
              </a:ext>
            </a:extLst>
          </p:cNvPr>
          <p:cNvSpPr txBox="1"/>
          <p:nvPr/>
        </p:nvSpPr>
        <p:spPr>
          <a:xfrm>
            <a:off x="8774778" y="116188"/>
            <a:ext cx="2088776" cy="646331"/>
          </a:xfrm>
          <a:prstGeom prst="rect">
            <a:avLst/>
          </a:prstGeom>
          <a:noFill/>
        </p:spPr>
        <p:txBody>
          <a:bodyPr wrap="square" lIns="0" tIns="0" rIns="0" bIns="0" rtlCol="0">
            <a:spAutoFit/>
          </a:bodyPr>
          <a:lstStyle/>
          <a:p>
            <a:pPr algn="r"/>
            <a:r>
              <a:rPr lang="en-US" sz="140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Happy to connect on </a:t>
            </a:r>
            <a:r>
              <a:rPr lang="en-US" sz="1400" b="1"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LinkedIn</a:t>
            </a:r>
            <a:r>
              <a:rPr lang="en-US" sz="140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 if you have any question!</a:t>
            </a:r>
          </a:p>
        </p:txBody>
      </p:sp>
    </p:spTree>
    <p:extLst>
      <p:ext uri="{BB962C8B-B14F-4D97-AF65-F5344CB8AC3E}">
        <p14:creationId xmlns:p14="http://schemas.microsoft.com/office/powerpoint/2010/main" val="343381636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AC63D-1982-CB4A-CA39-601F6D43D5C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EFF7E5A-4E1C-CA68-418F-2FB5AFD6B6B5}"/>
              </a:ext>
            </a:extLst>
          </p:cNvPr>
          <p:cNvSpPr/>
          <p:nvPr/>
        </p:nvSpPr>
        <p:spPr bwMode="auto">
          <a:xfrm>
            <a:off x="0" y="0"/>
            <a:ext cx="2920481" cy="6858000"/>
          </a:xfrm>
          <a:prstGeom prst="rect">
            <a:avLst/>
          </a:prstGeom>
          <a:solidFill>
            <a:schemeClr val="accent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EB1700"/>
              </a:solidFill>
              <a:effectLst/>
              <a:uLnTx/>
              <a:uFillTx/>
              <a:latin typeface="Calibri" panose="020F0502020204030204" pitchFamily="34" charset="0"/>
              <a:ea typeface="ヒラギノ角ゴ ProN W3" pitchFamily="-110" charset="-128"/>
              <a:cs typeface="Calibri" panose="020F0502020204030204" pitchFamily="34" charset="0"/>
              <a:sym typeface="Arial" pitchFamily="-110" charset="0"/>
            </a:endParaRPr>
          </a:p>
        </p:txBody>
      </p:sp>
      <p:pic>
        <p:nvPicPr>
          <p:cNvPr id="4" name="Picture Placeholder 2">
            <a:extLst>
              <a:ext uri="{FF2B5EF4-FFF2-40B4-BE49-F238E27FC236}">
                <a16:creationId xmlns:a16="http://schemas.microsoft.com/office/drawing/2014/main" id="{1EA4622F-0F9A-DD82-6FB6-05FBF059BA2C}"/>
              </a:ext>
            </a:extLst>
          </p:cNvPr>
          <p:cNvPicPr>
            <a:picLocks noChangeAspect="1"/>
          </p:cNvPicPr>
          <p:nvPr/>
        </p:nvPicPr>
        <p:blipFill>
          <a:blip r:embed="rId3">
            <a:extLst>
              <a:ext uri="{28A0092B-C50C-407E-A947-70E740481C1C}">
                <a14:useLocalDpi xmlns:a14="http://schemas.microsoft.com/office/drawing/2010/main" val="0"/>
              </a:ext>
            </a:extLst>
          </a:blip>
          <a:srcRect t="13288" b="15687"/>
          <a:stretch/>
        </p:blipFill>
        <p:spPr>
          <a:xfrm>
            <a:off x="635072" y="465771"/>
            <a:ext cx="1528604" cy="1628193"/>
          </a:xfrm>
          <a:custGeom>
            <a:avLst/>
            <a:gdLst>
              <a:gd name="connsiteX0" fmla="*/ 0 w 2053778"/>
              <a:gd name="connsiteY0" fmla="*/ 0 h 1843963"/>
              <a:gd name="connsiteX1" fmla="*/ 2053778 w 2053778"/>
              <a:gd name="connsiteY1" fmla="*/ 0 h 1843963"/>
              <a:gd name="connsiteX2" fmla="*/ 2053778 w 2053778"/>
              <a:gd name="connsiteY2" fmla="*/ 1843963 h 1843963"/>
              <a:gd name="connsiteX3" fmla="*/ 0 w 2053778"/>
              <a:gd name="connsiteY3" fmla="*/ 1843963 h 1843963"/>
            </a:gdLst>
            <a:ahLst/>
            <a:cxnLst>
              <a:cxn ang="0">
                <a:pos x="connsiteX0" y="connsiteY0"/>
              </a:cxn>
              <a:cxn ang="0">
                <a:pos x="connsiteX1" y="connsiteY1"/>
              </a:cxn>
              <a:cxn ang="0">
                <a:pos x="connsiteX2" y="connsiteY2"/>
              </a:cxn>
              <a:cxn ang="0">
                <a:pos x="connsiteX3" y="connsiteY3"/>
              </a:cxn>
            </a:cxnLst>
            <a:rect l="l" t="t" r="r" b="b"/>
            <a:pathLst>
              <a:path w="2053778" h="1843963">
                <a:moveTo>
                  <a:pt x="0" y="0"/>
                </a:moveTo>
                <a:lnTo>
                  <a:pt x="2053778" y="0"/>
                </a:lnTo>
                <a:lnTo>
                  <a:pt x="2053778" y="1843963"/>
                </a:lnTo>
                <a:lnTo>
                  <a:pt x="0" y="1843963"/>
                </a:lnTo>
                <a:close/>
              </a:path>
            </a:pathLst>
          </a:custGeom>
          <a:ln w="28575">
            <a:solidFill>
              <a:schemeClr val="bg1"/>
            </a:solidFill>
          </a:ln>
        </p:spPr>
      </p:pic>
      <p:sp>
        <p:nvSpPr>
          <p:cNvPr id="5" name="TextBox 4">
            <a:extLst>
              <a:ext uri="{FF2B5EF4-FFF2-40B4-BE49-F238E27FC236}">
                <a16:creationId xmlns:a16="http://schemas.microsoft.com/office/drawing/2014/main" id="{9E337856-E45D-76E5-965F-F4797A31CF4A}"/>
              </a:ext>
            </a:extLst>
          </p:cNvPr>
          <p:cNvSpPr txBox="1"/>
          <p:nvPr/>
        </p:nvSpPr>
        <p:spPr>
          <a:xfrm>
            <a:off x="135292" y="2307778"/>
            <a:ext cx="264989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Johnson Display"/>
                <a:ea typeface="+mn-ea"/>
                <a:cs typeface="Calibri" panose="020F0502020204030204" pitchFamily="34" charset="0"/>
              </a:rPr>
              <a:t>Claire Y. Liu</a:t>
            </a:r>
          </a:p>
        </p:txBody>
      </p:sp>
      <p:grpSp>
        <p:nvGrpSpPr>
          <p:cNvPr id="36" name="Group 35">
            <a:extLst>
              <a:ext uri="{FF2B5EF4-FFF2-40B4-BE49-F238E27FC236}">
                <a16:creationId xmlns:a16="http://schemas.microsoft.com/office/drawing/2014/main" id="{0346FD69-AD04-3B5F-0039-CAE61D8008E4}"/>
              </a:ext>
            </a:extLst>
          </p:cNvPr>
          <p:cNvGrpSpPr/>
          <p:nvPr/>
        </p:nvGrpSpPr>
        <p:grpSpPr>
          <a:xfrm>
            <a:off x="200687" y="4370419"/>
            <a:ext cx="2517822" cy="276999"/>
            <a:chOff x="267362" y="4325668"/>
            <a:chExt cx="2517822" cy="276999"/>
          </a:xfrm>
        </p:grpSpPr>
        <p:sp>
          <p:nvSpPr>
            <p:cNvPr id="8" name="TextBox 7">
              <a:extLst>
                <a:ext uri="{FF2B5EF4-FFF2-40B4-BE49-F238E27FC236}">
                  <a16:creationId xmlns:a16="http://schemas.microsoft.com/office/drawing/2014/main" id="{E20B7910-D3AA-64A3-DA79-AAF07D656064}"/>
                </a:ext>
              </a:extLst>
            </p:cNvPr>
            <p:cNvSpPr txBox="1"/>
            <p:nvPr/>
          </p:nvSpPr>
          <p:spPr>
            <a:xfrm>
              <a:off x="538258" y="4325668"/>
              <a:ext cx="224692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Johnson Text"/>
                  <a:ea typeface="+mn-ea"/>
                  <a:cs typeface="Calibri" panose="020F0502020204030204" pitchFamily="34" charset="0"/>
                </a:rPr>
                <a:t>yliu408@its.jnj.com</a:t>
              </a:r>
            </a:p>
          </p:txBody>
        </p:sp>
        <p:pic>
          <p:nvPicPr>
            <p:cNvPr id="18" name="Picture 17" descr="Shape, icon&#10;&#10;Description automatically generated">
              <a:extLst>
                <a:ext uri="{FF2B5EF4-FFF2-40B4-BE49-F238E27FC236}">
                  <a16:creationId xmlns:a16="http://schemas.microsoft.com/office/drawing/2014/main" id="{BC258328-60AD-4390-8DC3-50A370D9F48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7362" y="4349867"/>
              <a:ext cx="228600" cy="228600"/>
            </a:xfrm>
            <a:prstGeom prst="rect">
              <a:avLst/>
            </a:prstGeom>
          </p:spPr>
        </p:pic>
      </p:grpSp>
      <p:grpSp>
        <p:nvGrpSpPr>
          <p:cNvPr id="37" name="Group 36">
            <a:extLst>
              <a:ext uri="{FF2B5EF4-FFF2-40B4-BE49-F238E27FC236}">
                <a16:creationId xmlns:a16="http://schemas.microsoft.com/office/drawing/2014/main" id="{28A3903C-2A82-004B-0959-49711A85E857}"/>
              </a:ext>
            </a:extLst>
          </p:cNvPr>
          <p:cNvGrpSpPr/>
          <p:nvPr/>
        </p:nvGrpSpPr>
        <p:grpSpPr>
          <a:xfrm>
            <a:off x="200687" y="4933816"/>
            <a:ext cx="2517821" cy="276999"/>
            <a:chOff x="267362" y="4694528"/>
            <a:chExt cx="2517821" cy="276999"/>
          </a:xfrm>
        </p:grpSpPr>
        <p:sp>
          <p:nvSpPr>
            <p:cNvPr id="9" name="TextBox 8">
              <a:extLst>
                <a:ext uri="{FF2B5EF4-FFF2-40B4-BE49-F238E27FC236}">
                  <a16:creationId xmlns:a16="http://schemas.microsoft.com/office/drawing/2014/main" id="{780EB4B3-7E52-8104-A824-4FE89BB6257A}"/>
                </a:ext>
              </a:extLst>
            </p:cNvPr>
            <p:cNvSpPr txBox="1"/>
            <p:nvPr/>
          </p:nvSpPr>
          <p:spPr>
            <a:xfrm>
              <a:off x="538257" y="4694528"/>
              <a:ext cx="224692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Johnson Text"/>
                  <a:ea typeface="+mn-ea"/>
                  <a:cs typeface="Calibri" panose="020F0502020204030204" pitchFamily="34" charset="0"/>
                </a:rPr>
                <a:t>LinkedIn Profile </a:t>
              </a:r>
              <a:r>
                <a:rPr kumimoji="0" lang="en-US" sz="1200" b="0" i="0" u="none" strike="noStrike" kern="0" cap="none" spc="0" normalizeH="0" baseline="0" noProof="0" dirty="0">
                  <a:ln>
                    <a:noFill/>
                  </a:ln>
                  <a:solidFill>
                    <a:srgbClr val="FFFFFF"/>
                  </a:solidFill>
                  <a:effectLst/>
                  <a:uLnTx/>
                  <a:uFillTx/>
                  <a:latin typeface="Johnson Text"/>
                  <a:ea typeface="+mn-ea"/>
                  <a:cs typeface="Calibri" panose="020F0502020204030204" pitchFamily="34" charset="0"/>
                  <a:hlinkClick r:id="rId5"/>
                </a:rPr>
                <a:t>Link</a:t>
              </a:r>
              <a:endParaRPr kumimoji="0" lang="en-US" sz="1200" b="0" i="0" u="none" strike="noStrike" kern="0" cap="none" spc="0" normalizeH="0" baseline="0" noProof="0" dirty="0">
                <a:ln>
                  <a:noFill/>
                </a:ln>
                <a:solidFill>
                  <a:srgbClr val="FFFFFF"/>
                </a:solidFill>
                <a:effectLst/>
                <a:uLnTx/>
                <a:uFillTx/>
                <a:latin typeface="Johnson Text"/>
                <a:ea typeface="+mn-ea"/>
                <a:cs typeface="Calibri" panose="020F0502020204030204" pitchFamily="34" charset="0"/>
              </a:endParaRPr>
            </a:p>
          </p:txBody>
        </p:sp>
        <p:pic>
          <p:nvPicPr>
            <p:cNvPr id="20" name="Picture 19" descr="Logo&#10;&#10;Description automatically generated">
              <a:extLst>
                <a:ext uri="{FF2B5EF4-FFF2-40B4-BE49-F238E27FC236}">
                  <a16:creationId xmlns:a16="http://schemas.microsoft.com/office/drawing/2014/main" id="{5D55F7C8-D9AF-C730-6C9A-E80C90C3308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7362" y="4718727"/>
              <a:ext cx="228600" cy="228600"/>
            </a:xfrm>
            <a:prstGeom prst="rect">
              <a:avLst/>
            </a:prstGeom>
          </p:spPr>
        </p:pic>
      </p:grpSp>
      <p:grpSp>
        <p:nvGrpSpPr>
          <p:cNvPr id="34" name="Group 33">
            <a:extLst>
              <a:ext uri="{FF2B5EF4-FFF2-40B4-BE49-F238E27FC236}">
                <a16:creationId xmlns:a16="http://schemas.microsoft.com/office/drawing/2014/main" id="{B636A9C7-79BA-C946-0150-DACF955EEBB9}"/>
              </a:ext>
            </a:extLst>
          </p:cNvPr>
          <p:cNvGrpSpPr/>
          <p:nvPr/>
        </p:nvGrpSpPr>
        <p:grpSpPr>
          <a:xfrm>
            <a:off x="200687" y="3807023"/>
            <a:ext cx="2473972" cy="276999"/>
            <a:chOff x="311212" y="3587948"/>
            <a:chExt cx="2473972" cy="276999"/>
          </a:xfrm>
        </p:grpSpPr>
        <p:sp>
          <p:nvSpPr>
            <p:cNvPr id="6" name="TextBox 5">
              <a:extLst>
                <a:ext uri="{FF2B5EF4-FFF2-40B4-BE49-F238E27FC236}">
                  <a16:creationId xmlns:a16="http://schemas.microsoft.com/office/drawing/2014/main" id="{67BCC2E8-0AB4-9F0F-F559-9CEB809CA7D8}"/>
                </a:ext>
              </a:extLst>
            </p:cNvPr>
            <p:cNvSpPr txBox="1"/>
            <p:nvPr/>
          </p:nvSpPr>
          <p:spPr>
            <a:xfrm>
              <a:off x="538258" y="3587948"/>
              <a:ext cx="224692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Johnson Text"/>
                  <a:ea typeface="+mn-ea"/>
                  <a:cs typeface="Calibri" panose="020F0502020204030204" pitchFamily="34" charset="0"/>
                </a:rPr>
                <a:t>New Jersey, USA</a:t>
              </a:r>
            </a:p>
          </p:txBody>
        </p:sp>
        <p:pic>
          <p:nvPicPr>
            <p:cNvPr id="22" name="Picture 21" descr="Icon&#10;&#10;Description automatically generated">
              <a:extLst>
                <a:ext uri="{FF2B5EF4-FFF2-40B4-BE49-F238E27FC236}">
                  <a16:creationId xmlns:a16="http://schemas.microsoft.com/office/drawing/2014/main" id="{0D2A02B4-9BE2-6D4A-81D7-ED4499E5F81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11212" y="3613726"/>
              <a:ext cx="140901" cy="225441"/>
            </a:xfrm>
            <a:prstGeom prst="rect">
              <a:avLst/>
            </a:prstGeom>
          </p:spPr>
        </p:pic>
      </p:grpSp>
      <p:pic>
        <p:nvPicPr>
          <p:cNvPr id="24" name="Picture 23">
            <a:extLst>
              <a:ext uri="{FF2B5EF4-FFF2-40B4-BE49-F238E27FC236}">
                <a16:creationId xmlns:a16="http://schemas.microsoft.com/office/drawing/2014/main" id="{41260FE1-52B2-0442-8A9A-9FA5A265E5B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35072" y="5738720"/>
            <a:ext cx="1515022" cy="949768"/>
          </a:xfrm>
          <a:prstGeom prst="rect">
            <a:avLst/>
          </a:prstGeom>
        </p:spPr>
      </p:pic>
      <p:sp>
        <p:nvSpPr>
          <p:cNvPr id="25" name="Rectangle 24">
            <a:extLst>
              <a:ext uri="{FF2B5EF4-FFF2-40B4-BE49-F238E27FC236}">
                <a16:creationId xmlns:a16="http://schemas.microsoft.com/office/drawing/2014/main" id="{5FED6AD7-F0AD-07CD-CCA5-B04A3A2C9D71}"/>
              </a:ext>
            </a:extLst>
          </p:cNvPr>
          <p:cNvSpPr/>
          <p:nvPr/>
        </p:nvSpPr>
        <p:spPr>
          <a:xfrm>
            <a:off x="3176995" y="110837"/>
            <a:ext cx="4172744" cy="425946"/>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EB1700"/>
                </a:solidFill>
                <a:effectLst/>
                <a:uLnTx/>
                <a:uFillTx/>
                <a:latin typeface="Johnson Display"/>
                <a:ea typeface="+mn-ea"/>
                <a:cs typeface="Calibri" panose="020F0502020204030204" pitchFamily="34" charset="0"/>
              </a:rPr>
              <a:t>Professional</a:t>
            </a:r>
          </a:p>
        </p:txBody>
      </p:sp>
      <p:grpSp>
        <p:nvGrpSpPr>
          <p:cNvPr id="33" name="Group 32">
            <a:extLst>
              <a:ext uri="{FF2B5EF4-FFF2-40B4-BE49-F238E27FC236}">
                <a16:creationId xmlns:a16="http://schemas.microsoft.com/office/drawing/2014/main" id="{AD62E5DB-1B4A-788E-9C4B-E3909FC316E1}"/>
              </a:ext>
            </a:extLst>
          </p:cNvPr>
          <p:cNvGrpSpPr/>
          <p:nvPr/>
        </p:nvGrpSpPr>
        <p:grpSpPr>
          <a:xfrm>
            <a:off x="145779" y="3238500"/>
            <a:ext cx="2493608" cy="409575"/>
            <a:chOff x="145779" y="3019425"/>
            <a:chExt cx="2493608" cy="409575"/>
          </a:xfrm>
        </p:grpSpPr>
        <p:sp>
          <p:nvSpPr>
            <p:cNvPr id="27" name="Text Box 18">
              <a:extLst>
                <a:ext uri="{FF2B5EF4-FFF2-40B4-BE49-F238E27FC236}">
                  <a16:creationId xmlns:a16="http://schemas.microsoft.com/office/drawing/2014/main" id="{E148CBCA-E87C-19BE-7F35-E4A89C0118DF}"/>
                </a:ext>
              </a:extLst>
            </p:cNvPr>
            <p:cNvSpPr txBox="1">
              <a:spLocks noChangeArrowheads="1"/>
            </p:cNvSpPr>
            <p:nvPr/>
          </p:nvSpPr>
          <p:spPr bwMode="auto">
            <a:xfrm>
              <a:off x="324513" y="3108447"/>
              <a:ext cx="2136140" cy="24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lvl="0" indent="0" algn="ctr" defTabSz="914400" rtl="0" eaLnBrk="0" fontAlgn="base" latinLnBrk="0" hangingPunct="0">
                <a:lnSpc>
                  <a:spcPts val="16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Johnson Display"/>
                  <a:ea typeface="Montserrat"/>
                  <a:cs typeface="Montserrat"/>
                </a:rPr>
                <a:t>Information</a:t>
              </a:r>
            </a:p>
          </p:txBody>
        </p:sp>
        <p:cxnSp>
          <p:nvCxnSpPr>
            <p:cNvPr id="29" name="Straight Connector 28">
              <a:extLst>
                <a:ext uri="{FF2B5EF4-FFF2-40B4-BE49-F238E27FC236}">
                  <a16:creationId xmlns:a16="http://schemas.microsoft.com/office/drawing/2014/main" id="{DD0FE3A1-13B8-41D6-08F4-67E685067B8C}"/>
                </a:ext>
              </a:extLst>
            </p:cNvPr>
            <p:cNvCxnSpPr/>
            <p:nvPr/>
          </p:nvCxnSpPr>
          <p:spPr bwMode="auto">
            <a:xfrm>
              <a:off x="145779" y="3019425"/>
              <a:ext cx="2493608" cy="0"/>
            </a:xfrm>
            <a:prstGeom prst="line">
              <a:avLst/>
            </a:prstGeom>
            <a:solidFill>
              <a:srgbClr val="C0C0C0"/>
            </a:solidFill>
            <a:ln w="12700"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50D2733-0D53-250F-075C-9BE48A741DBF}"/>
                </a:ext>
              </a:extLst>
            </p:cNvPr>
            <p:cNvCxnSpPr/>
            <p:nvPr/>
          </p:nvCxnSpPr>
          <p:spPr bwMode="auto">
            <a:xfrm>
              <a:off x="145779" y="3429000"/>
              <a:ext cx="2493608" cy="0"/>
            </a:xfrm>
            <a:prstGeom prst="line">
              <a:avLst/>
            </a:prstGeom>
            <a:solidFill>
              <a:srgbClr val="C0C0C0"/>
            </a:solidFill>
            <a:ln w="12700" cap="flat" cmpd="sng" algn="ctr">
              <a:solidFill>
                <a:schemeClr val="bg1"/>
              </a:solidFill>
              <a:prstDash val="solid"/>
              <a:round/>
              <a:headEnd type="none" w="med" len="med"/>
              <a:tailEnd type="none" w="med" len="med"/>
            </a:ln>
            <a:effectLst/>
          </p:spPr>
        </p:cxnSp>
      </p:grpSp>
      <p:sp>
        <p:nvSpPr>
          <p:cNvPr id="38" name="Rectangle 37">
            <a:extLst>
              <a:ext uri="{FF2B5EF4-FFF2-40B4-BE49-F238E27FC236}">
                <a16:creationId xmlns:a16="http://schemas.microsoft.com/office/drawing/2014/main" id="{3647C3FA-29A6-65EB-5F97-66C76BA6B745}"/>
              </a:ext>
            </a:extLst>
          </p:cNvPr>
          <p:cNvSpPr/>
          <p:nvPr/>
        </p:nvSpPr>
        <p:spPr>
          <a:xfrm>
            <a:off x="7847643" y="2509706"/>
            <a:ext cx="4172744" cy="425946"/>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EB1700"/>
                </a:solidFill>
                <a:effectLst/>
                <a:uLnTx/>
                <a:uFillTx/>
                <a:latin typeface="Johnson Display"/>
                <a:ea typeface="+mn-ea"/>
                <a:cs typeface="Calibri" panose="020F0502020204030204" pitchFamily="34" charset="0"/>
              </a:rPr>
              <a:t>Personal</a:t>
            </a:r>
          </a:p>
        </p:txBody>
      </p:sp>
      <p:cxnSp>
        <p:nvCxnSpPr>
          <p:cNvPr id="40" name="Straight Connector 39">
            <a:extLst>
              <a:ext uri="{FF2B5EF4-FFF2-40B4-BE49-F238E27FC236}">
                <a16:creationId xmlns:a16="http://schemas.microsoft.com/office/drawing/2014/main" id="{75B3BDD8-2ED9-E3A7-4B21-6A08D2923C89}"/>
              </a:ext>
            </a:extLst>
          </p:cNvPr>
          <p:cNvCxnSpPr>
            <a:cxnSpLocks/>
          </p:cNvCxnSpPr>
          <p:nvPr/>
        </p:nvCxnSpPr>
        <p:spPr bwMode="auto">
          <a:xfrm>
            <a:off x="7543504" y="0"/>
            <a:ext cx="0" cy="6858000"/>
          </a:xfrm>
          <a:prstGeom prst="line">
            <a:avLst/>
          </a:prstGeom>
          <a:solidFill>
            <a:srgbClr val="C0C0C0"/>
          </a:solidFill>
          <a:ln w="12700" cap="flat" cmpd="sng" algn="ctr">
            <a:solidFill>
              <a:srgbClr val="CA001A"/>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BE082FF3-DAD5-6B72-781C-A27CDCC7324D}"/>
              </a:ext>
            </a:extLst>
          </p:cNvPr>
          <p:cNvSpPr txBox="1"/>
          <p:nvPr/>
        </p:nvSpPr>
        <p:spPr>
          <a:xfrm>
            <a:off x="135291" y="2583146"/>
            <a:ext cx="264989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srgbClr val="FFFFFF"/>
                </a:solidFill>
                <a:effectLst/>
                <a:uLnTx/>
                <a:uFillTx/>
                <a:latin typeface="Johnson Text"/>
                <a:ea typeface="+mn-ea"/>
                <a:cs typeface="Calibri" panose="020F0502020204030204" pitchFamily="34" charset="0"/>
              </a:rPr>
              <a:t>Principal Scientist</a:t>
            </a:r>
          </a:p>
        </p:txBody>
      </p:sp>
      <p:sp>
        <p:nvSpPr>
          <p:cNvPr id="59" name="Rectangle 58">
            <a:extLst>
              <a:ext uri="{FF2B5EF4-FFF2-40B4-BE49-F238E27FC236}">
                <a16:creationId xmlns:a16="http://schemas.microsoft.com/office/drawing/2014/main" id="{53C81E0B-C083-F007-E01C-1F6D430FB418}"/>
              </a:ext>
            </a:extLst>
          </p:cNvPr>
          <p:cNvSpPr/>
          <p:nvPr/>
        </p:nvSpPr>
        <p:spPr>
          <a:xfrm>
            <a:off x="3056544" y="2060233"/>
            <a:ext cx="4292629" cy="219682"/>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400" rtl="0" eaLnBrk="0" fontAlgn="base" latinLnBrk="0" hangingPunct="0">
              <a:lnSpc>
                <a:spcPts val="16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Johnson Text"/>
                <a:ea typeface="+mn-ea"/>
                <a:cs typeface="+mn-cs"/>
              </a:rPr>
              <a:t>Work</a:t>
            </a:r>
          </a:p>
        </p:txBody>
      </p:sp>
      <p:sp>
        <p:nvSpPr>
          <p:cNvPr id="63" name="Rectangle 62">
            <a:extLst>
              <a:ext uri="{FF2B5EF4-FFF2-40B4-BE49-F238E27FC236}">
                <a16:creationId xmlns:a16="http://schemas.microsoft.com/office/drawing/2014/main" id="{F971F42D-C7ED-0F2E-CA4F-C0B900F99ADC}"/>
              </a:ext>
            </a:extLst>
          </p:cNvPr>
          <p:cNvSpPr/>
          <p:nvPr/>
        </p:nvSpPr>
        <p:spPr>
          <a:xfrm>
            <a:off x="7727756" y="107433"/>
            <a:ext cx="4292629" cy="219682"/>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400" rtl="0" eaLnBrk="0" fontAlgn="base" latinLnBrk="0" hangingPunct="0">
              <a:lnSpc>
                <a:spcPts val="16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Johnson Text"/>
                <a:ea typeface="+mn-ea"/>
                <a:cs typeface="+mn-cs"/>
              </a:rPr>
              <a:t>Skills</a:t>
            </a:r>
          </a:p>
        </p:txBody>
      </p:sp>
      <p:sp>
        <p:nvSpPr>
          <p:cNvPr id="64" name="Rectangle 63">
            <a:extLst>
              <a:ext uri="{FF2B5EF4-FFF2-40B4-BE49-F238E27FC236}">
                <a16:creationId xmlns:a16="http://schemas.microsoft.com/office/drawing/2014/main" id="{83501D8B-128E-F236-79E8-E070AE904B97}"/>
              </a:ext>
            </a:extLst>
          </p:cNvPr>
          <p:cNvSpPr/>
          <p:nvPr/>
        </p:nvSpPr>
        <p:spPr>
          <a:xfrm>
            <a:off x="3057109" y="5759521"/>
            <a:ext cx="4292629" cy="219682"/>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400" rtl="0" eaLnBrk="0" fontAlgn="base" latinLnBrk="0" hangingPunct="0">
              <a:lnSpc>
                <a:spcPts val="16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Johnson Text"/>
                <a:ea typeface="+mn-ea"/>
                <a:cs typeface="+mn-cs"/>
              </a:rPr>
              <a:t>Education</a:t>
            </a:r>
          </a:p>
        </p:txBody>
      </p:sp>
      <p:sp>
        <p:nvSpPr>
          <p:cNvPr id="65" name="Rectangle 64">
            <a:extLst>
              <a:ext uri="{FF2B5EF4-FFF2-40B4-BE49-F238E27FC236}">
                <a16:creationId xmlns:a16="http://schemas.microsoft.com/office/drawing/2014/main" id="{9B88C1E8-0919-BAAC-D686-E36E32AEDB1B}"/>
              </a:ext>
            </a:extLst>
          </p:cNvPr>
          <p:cNvSpPr/>
          <p:nvPr/>
        </p:nvSpPr>
        <p:spPr>
          <a:xfrm>
            <a:off x="7727758" y="2940877"/>
            <a:ext cx="4292629" cy="219682"/>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400" rtl="0" eaLnBrk="0" fontAlgn="base" latinLnBrk="0" hangingPunct="0">
              <a:lnSpc>
                <a:spcPts val="16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Johnson Text"/>
                <a:ea typeface="+mn-ea"/>
                <a:cs typeface="+mn-cs"/>
              </a:rPr>
              <a:t>Family</a:t>
            </a:r>
          </a:p>
        </p:txBody>
      </p:sp>
      <p:sp>
        <p:nvSpPr>
          <p:cNvPr id="66" name="Rectangle 65">
            <a:extLst>
              <a:ext uri="{FF2B5EF4-FFF2-40B4-BE49-F238E27FC236}">
                <a16:creationId xmlns:a16="http://schemas.microsoft.com/office/drawing/2014/main" id="{4B9B6F64-1EC5-1AA9-8810-F9DFC185E36E}"/>
              </a:ext>
            </a:extLst>
          </p:cNvPr>
          <p:cNvSpPr/>
          <p:nvPr/>
        </p:nvSpPr>
        <p:spPr>
          <a:xfrm>
            <a:off x="7727757" y="4937871"/>
            <a:ext cx="4292629" cy="219682"/>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400" rtl="0" eaLnBrk="0" fontAlgn="base" latinLnBrk="0" hangingPunct="0">
              <a:lnSpc>
                <a:spcPts val="16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Johnson Text"/>
                <a:ea typeface="+mn-ea"/>
                <a:cs typeface="+mn-cs"/>
              </a:rPr>
              <a:t>Fun</a:t>
            </a:r>
          </a:p>
        </p:txBody>
      </p:sp>
      <p:pic>
        <p:nvPicPr>
          <p:cNvPr id="10" name="Picture 9" descr="A person and person posing for a picture&#10;&#10;AI-generated content may be incorrect.">
            <a:extLst>
              <a:ext uri="{FF2B5EF4-FFF2-40B4-BE49-F238E27FC236}">
                <a16:creationId xmlns:a16="http://schemas.microsoft.com/office/drawing/2014/main" id="{7A959D78-BFA5-5928-A2EB-6FEDE857CA6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63642" y="3236805"/>
            <a:ext cx="1221114" cy="1628152"/>
          </a:xfrm>
          <a:prstGeom prst="rect">
            <a:avLst/>
          </a:prstGeom>
        </p:spPr>
      </p:pic>
      <p:pic>
        <p:nvPicPr>
          <p:cNvPr id="12" name="Picture 11" descr="A collage of cats in a box&#10;&#10;AI-generated content may be incorrect.">
            <a:extLst>
              <a:ext uri="{FF2B5EF4-FFF2-40B4-BE49-F238E27FC236}">
                <a16:creationId xmlns:a16="http://schemas.microsoft.com/office/drawing/2014/main" id="{28E168F5-B535-C2F3-8466-8E0CEFD116A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47488" y="3216580"/>
            <a:ext cx="1645419" cy="1645419"/>
          </a:xfrm>
          <a:prstGeom prst="rect">
            <a:avLst/>
          </a:prstGeom>
        </p:spPr>
      </p:pic>
      <p:sp>
        <p:nvSpPr>
          <p:cNvPr id="16" name="Rectangle 15">
            <a:extLst>
              <a:ext uri="{FF2B5EF4-FFF2-40B4-BE49-F238E27FC236}">
                <a16:creationId xmlns:a16="http://schemas.microsoft.com/office/drawing/2014/main" id="{9D990D57-29CC-13C2-5F0F-863DF6E8B90A}"/>
              </a:ext>
            </a:extLst>
          </p:cNvPr>
          <p:cNvSpPr/>
          <p:nvPr/>
        </p:nvSpPr>
        <p:spPr>
          <a:xfrm>
            <a:off x="3057108" y="659693"/>
            <a:ext cx="4292629" cy="219682"/>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400" rtl="0" eaLnBrk="0" fontAlgn="base" latinLnBrk="0" hangingPunct="0">
              <a:lnSpc>
                <a:spcPts val="16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Johnson Text"/>
                <a:ea typeface="+mn-ea"/>
                <a:cs typeface="+mn-cs"/>
              </a:rPr>
              <a:t>Personal Statement</a:t>
            </a:r>
          </a:p>
        </p:txBody>
      </p:sp>
      <p:pic>
        <p:nvPicPr>
          <p:cNvPr id="19" name="Picture 18" descr="A person lying on the snow&#10;&#10;AI-generated content may be incorrect.">
            <a:extLst>
              <a:ext uri="{FF2B5EF4-FFF2-40B4-BE49-F238E27FC236}">
                <a16:creationId xmlns:a16="http://schemas.microsoft.com/office/drawing/2014/main" id="{31660F98-4F42-8503-1CE1-7A3FD178A77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966859" y="5344369"/>
            <a:ext cx="1052096" cy="1402794"/>
          </a:xfrm>
          <a:prstGeom prst="rect">
            <a:avLst/>
          </a:prstGeom>
        </p:spPr>
      </p:pic>
      <p:pic>
        <p:nvPicPr>
          <p:cNvPr id="41" name="Picture 40" descr="A person and person taking a selfie&#10;&#10;AI-generated content may be incorrect.">
            <a:extLst>
              <a:ext uri="{FF2B5EF4-FFF2-40B4-BE49-F238E27FC236}">
                <a16:creationId xmlns:a16="http://schemas.microsoft.com/office/drawing/2014/main" id="{7B3E8813-8366-5D53-17C1-2EC3562EE4F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80555">
            <a:off x="7827625" y="5490806"/>
            <a:ext cx="1479884" cy="1109913"/>
          </a:xfrm>
          <a:prstGeom prst="rect">
            <a:avLst/>
          </a:prstGeom>
        </p:spPr>
      </p:pic>
      <p:pic>
        <p:nvPicPr>
          <p:cNvPr id="26" name="Picture 25" descr="A knitted strawberry on a cat's back&#10;&#10;AI-generated content may be incorrect.">
            <a:extLst>
              <a:ext uri="{FF2B5EF4-FFF2-40B4-BE49-F238E27FC236}">
                <a16:creationId xmlns:a16="http://schemas.microsoft.com/office/drawing/2014/main" id="{8ACA48D1-7346-0F45-BE99-09414B1BAD6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017390">
            <a:off x="10087136" y="5342224"/>
            <a:ext cx="886665" cy="1182220"/>
          </a:xfrm>
          <a:prstGeom prst="rect">
            <a:avLst/>
          </a:prstGeom>
        </p:spPr>
      </p:pic>
      <p:pic>
        <p:nvPicPr>
          <p:cNvPr id="31" name="Picture 30" descr="A person holding a crochet hook&#10;&#10;AI-generated content may be incorrect.">
            <a:extLst>
              <a:ext uri="{FF2B5EF4-FFF2-40B4-BE49-F238E27FC236}">
                <a16:creationId xmlns:a16="http://schemas.microsoft.com/office/drawing/2014/main" id="{2491B2B9-A1EC-D7AA-9E89-586F817052D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677442">
            <a:off x="9189437" y="5426999"/>
            <a:ext cx="928144" cy="1237525"/>
          </a:xfrm>
          <a:prstGeom prst="rect">
            <a:avLst/>
          </a:prstGeom>
        </p:spPr>
      </p:pic>
      <p:sp>
        <p:nvSpPr>
          <p:cNvPr id="44" name="TextBox 43">
            <a:extLst>
              <a:ext uri="{FF2B5EF4-FFF2-40B4-BE49-F238E27FC236}">
                <a16:creationId xmlns:a16="http://schemas.microsoft.com/office/drawing/2014/main" id="{D3D22376-64D2-CEE0-B3C9-90C95DE22E02}"/>
              </a:ext>
            </a:extLst>
          </p:cNvPr>
          <p:cNvSpPr txBox="1"/>
          <p:nvPr/>
        </p:nvSpPr>
        <p:spPr>
          <a:xfrm>
            <a:off x="3057108" y="876580"/>
            <a:ext cx="4292065" cy="116955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Johnson Text"/>
                <a:ea typeface="+mn-ea"/>
                <a:cs typeface="+mn-cs"/>
              </a:rPr>
              <a:t>As a passionate engineer, my mission is to bring science to life through a rigorous problem-solving mindset and clear communications – turning complex challenges into impactful solutions for patients. Firm believer of lifelong learning.</a:t>
            </a:r>
          </a:p>
        </p:txBody>
      </p:sp>
      <p:sp>
        <p:nvSpPr>
          <p:cNvPr id="2" name="TextBox 1">
            <a:extLst>
              <a:ext uri="{FF2B5EF4-FFF2-40B4-BE49-F238E27FC236}">
                <a16:creationId xmlns:a16="http://schemas.microsoft.com/office/drawing/2014/main" id="{88824797-59F1-B078-261B-29D8730D41EE}"/>
              </a:ext>
            </a:extLst>
          </p:cNvPr>
          <p:cNvSpPr txBox="1"/>
          <p:nvPr/>
        </p:nvSpPr>
        <p:spPr>
          <a:xfrm>
            <a:off x="4208413" y="2373741"/>
            <a:ext cx="3046724"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Johnson Text"/>
                <a:ea typeface="+mn-ea"/>
                <a:cs typeface="+mn-cs"/>
              </a:rPr>
              <a:t>Visiting Scholar, 2018</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Johnson Text"/>
                <a:ea typeface="+mn-ea"/>
                <a:cs typeface="+mn-cs"/>
              </a:rPr>
              <a:t>Research assignment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Johnson Text"/>
                <a:ea typeface="+mn-ea"/>
                <a:cs typeface="+mn-cs"/>
              </a:rPr>
              <a:t>Exposure to regulatory environment </a:t>
            </a:r>
          </a:p>
        </p:txBody>
      </p:sp>
      <p:pic>
        <p:nvPicPr>
          <p:cNvPr id="1033" name="Picture 9" descr="Pfizer - Wikipedia">
            <a:extLst>
              <a:ext uri="{FF2B5EF4-FFF2-40B4-BE49-F238E27FC236}">
                <a16:creationId xmlns:a16="http://schemas.microsoft.com/office/drawing/2014/main" id="{052DF9A6-8FE9-69B0-525A-4E05644E806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923443" y="3163937"/>
            <a:ext cx="1425729" cy="58085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EEDB73B-1844-3C6E-DBFD-6B8D24C58FF4}"/>
              </a:ext>
            </a:extLst>
          </p:cNvPr>
          <p:cNvSpPr txBox="1"/>
          <p:nvPr/>
        </p:nvSpPr>
        <p:spPr>
          <a:xfrm>
            <a:off x="3054635" y="3030443"/>
            <a:ext cx="2785000"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Johnson Text"/>
                <a:ea typeface="+mn-ea"/>
                <a:cs typeface="+mn-cs"/>
              </a:rPr>
              <a:t>Engineer, 2019 - 2022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Johnson Text"/>
                <a:ea typeface="+mn-ea"/>
                <a:cs typeface="+mn-cs"/>
              </a:rPr>
              <a:t>Research and development of synthetic drugs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Johnson Text"/>
                <a:ea typeface="+mn-ea"/>
                <a:cs typeface="+mn-cs"/>
              </a:rPr>
              <a:t>Excelled at lightening speed portfolio project such as Paxlovid</a:t>
            </a:r>
          </a:p>
        </p:txBody>
      </p:sp>
      <p:pic>
        <p:nvPicPr>
          <p:cNvPr id="1035" name="Picture 11" descr="JJ_Logo_Shorthand_Red_RGB">
            <a:extLst>
              <a:ext uri="{FF2B5EF4-FFF2-40B4-BE49-F238E27FC236}">
                <a16:creationId xmlns:a16="http://schemas.microsoft.com/office/drawing/2014/main" id="{21D84454-2705-C5A9-4BF9-1CDBE5047BF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55773" y="4485213"/>
            <a:ext cx="1319062" cy="82692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C20B09A-863A-FE32-FBD0-616A74190D4B}"/>
              </a:ext>
            </a:extLst>
          </p:cNvPr>
          <p:cNvSpPr txBox="1"/>
          <p:nvPr/>
        </p:nvSpPr>
        <p:spPr>
          <a:xfrm>
            <a:off x="4354583" y="4005643"/>
            <a:ext cx="3065187" cy="166199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Johnson Text"/>
                <a:ea typeface="+mn-ea"/>
                <a:cs typeface="+mn-cs"/>
              </a:rPr>
              <a:t>Lead, Innovative Medicine Supply Chain, 2022 - 2024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Johnson Text"/>
                <a:ea typeface="+mn-ea"/>
                <a:cs typeface="+mn-cs"/>
              </a:rPr>
              <a:t>Mathematical and data modeling for manufacturing science and technology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Johnson Text"/>
                <a:ea typeface="+mn-ea"/>
                <a:cs typeface="+mn-cs"/>
              </a:rPr>
              <a:t>       Principal Scientist, 2024 – now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Johnson Text"/>
                <a:ea typeface="+mn-ea"/>
                <a:cs typeface="+mn-cs"/>
              </a:rPr>
              <a:t>Manufacturing process monitoring optimization and control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Johnson Text"/>
                <a:ea typeface="+mn-ea"/>
                <a:cs typeface="+mn-cs"/>
              </a:rPr>
              <a:t>Investigation support via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Johnson Text"/>
                <a:ea typeface="+mn-ea"/>
                <a:cs typeface="+mn-cs"/>
              </a:rPr>
              <a:t>People managing &amp; stakeholder management </a:t>
            </a:r>
          </a:p>
        </p:txBody>
      </p:sp>
      <p:pic>
        <p:nvPicPr>
          <p:cNvPr id="1037" name="Picture 13" descr="FDA Standard - Precision Polymer ...">
            <a:extLst>
              <a:ext uri="{FF2B5EF4-FFF2-40B4-BE49-F238E27FC236}">
                <a16:creationId xmlns:a16="http://schemas.microsoft.com/office/drawing/2014/main" id="{5E969DB0-3E91-3A8A-2625-C9AF530C0D4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054635" y="2289149"/>
            <a:ext cx="1019624" cy="763734"/>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Brand and Visual Identity – UW–Madison">
            <a:extLst>
              <a:ext uri="{FF2B5EF4-FFF2-40B4-BE49-F238E27FC236}">
                <a16:creationId xmlns:a16="http://schemas.microsoft.com/office/drawing/2014/main" id="{6D641518-D674-5329-96C0-F3F903BF695E}"/>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079078" y="5986079"/>
            <a:ext cx="1323179" cy="880516"/>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ECE Logos - Elmore Family School of ...">
            <a:extLst>
              <a:ext uri="{FF2B5EF4-FFF2-40B4-BE49-F238E27FC236}">
                <a16:creationId xmlns:a16="http://schemas.microsoft.com/office/drawing/2014/main" id="{52D58FB5-6741-9E72-2DEC-F5326E5E0DC7}"/>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370601" y="6114706"/>
            <a:ext cx="930078" cy="60338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5E03E998-8C3A-4E38-74BD-0F9410E72D84}"/>
              </a:ext>
            </a:extLst>
          </p:cNvPr>
          <p:cNvSpPr txBox="1"/>
          <p:nvPr/>
        </p:nvSpPr>
        <p:spPr>
          <a:xfrm>
            <a:off x="4497311" y="6139399"/>
            <a:ext cx="1894892"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Johnson Text"/>
                <a:ea typeface="+mn-ea"/>
                <a:cs typeface="+mn-cs"/>
              </a:rPr>
              <a:t>B.s. and Ph.D. in Chemical Engineering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Johnson Text"/>
                <a:ea typeface="+mn-ea"/>
                <a:cs typeface="+mn-cs"/>
              </a:rPr>
              <a:t>B.s. in Mathematics</a:t>
            </a:r>
          </a:p>
        </p:txBody>
      </p:sp>
      <p:pic>
        <p:nvPicPr>
          <p:cNvPr id="15" name="Graphic 14" descr="Upstairs with solid fill">
            <a:extLst>
              <a:ext uri="{FF2B5EF4-FFF2-40B4-BE49-F238E27FC236}">
                <a16:creationId xmlns:a16="http://schemas.microsoft.com/office/drawing/2014/main" id="{145050E9-ACC2-B1CE-8F62-17211DA3D00E}"/>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4330439" y="4702614"/>
            <a:ext cx="249698" cy="249698"/>
          </a:xfrm>
          <a:prstGeom prst="rect">
            <a:avLst/>
          </a:prstGeom>
        </p:spPr>
      </p:pic>
      <p:pic>
        <p:nvPicPr>
          <p:cNvPr id="23" name="Graphic 22" descr="Crawl with solid fill">
            <a:extLst>
              <a:ext uri="{FF2B5EF4-FFF2-40B4-BE49-F238E27FC236}">
                <a16:creationId xmlns:a16="http://schemas.microsoft.com/office/drawing/2014/main" id="{814CDD29-CBAF-2E04-A4A0-99AC9334FEFA}"/>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8365212" y="5115608"/>
            <a:ext cx="548640" cy="548640"/>
          </a:xfrm>
          <a:prstGeom prst="rect">
            <a:avLst/>
          </a:prstGeom>
        </p:spPr>
      </p:pic>
      <p:pic>
        <p:nvPicPr>
          <p:cNvPr id="45" name="Graphic 44" descr="Alterations &amp; Tailoring with solid fill">
            <a:extLst>
              <a:ext uri="{FF2B5EF4-FFF2-40B4-BE49-F238E27FC236}">
                <a16:creationId xmlns:a16="http://schemas.microsoft.com/office/drawing/2014/main" id="{CD724613-9161-DCEF-78B0-7596D05F169F}"/>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9805885" y="5115608"/>
            <a:ext cx="548640" cy="548640"/>
          </a:xfrm>
          <a:prstGeom prst="rect">
            <a:avLst/>
          </a:prstGeom>
        </p:spPr>
      </p:pic>
      <p:pic>
        <p:nvPicPr>
          <p:cNvPr id="47" name="Graphic 46" descr="Cross country skiing with solid fill">
            <a:extLst>
              <a:ext uri="{FF2B5EF4-FFF2-40B4-BE49-F238E27FC236}">
                <a16:creationId xmlns:a16="http://schemas.microsoft.com/office/drawing/2014/main" id="{1FA970BA-43AD-7CC4-54FF-6971E0419CD4}"/>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11126923" y="5115608"/>
            <a:ext cx="548640" cy="548640"/>
          </a:xfrm>
          <a:prstGeom prst="rect">
            <a:avLst/>
          </a:prstGeom>
        </p:spPr>
      </p:pic>
      <p:sp>
        <p:nvSpPr>
          <p:cNvPr id="1044" name="Skills – Modeling &amp; analytics"/>
          <p:cNvSpPr txBox="1"/>
          <p:nvPr/>
        </p:nvSpPr>
        <p:spPr>
          <a:xfrm>
            <a:off x="7827264" y="475488"/>
            <a:ext cx="1993392" cy="84638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sz="1400" b="1" i="0" u="none" strike="noStrike" kern="1200" cap="none" spc="0" normalizeH="0" baseline="0" noProof="0" dirty="0">
                <a:ln>
                  <a:noFill/>
                </a:ln>
                <a:solidFill>
                  <a:srgbClr val="EB1700"/>
                </a:solidFill>
                <a:effectLst/>
                <a:uLnTx/>
                <a:uFillTx/>
                <a:latin typeface="Johnson Text"/>
                <a:ea typeface="+mn-ea"/>
                <a:cs typeface="+mn-cs"/>
              </a:rPr>
              <a:t>Modeling &amp; analytics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222"/>
                </a:solidFill>
                <a:effectLst/>
                <a:uLnTx/>
                <a:uFillTx/>
                <a:latin typeface="Johnson Text"/>
                <a:ea typeface="+mn-ea"/>
                <a:cs typeface="+mn-cs"/>
              </a:rPr>
              <a:t>Expertise in first-principles &amp; predictive modelling
</a:t>
            </a:r>
            <a:r>
              <a:rPr kumimoji="0" lang="en-US" sz="1200" b="0" i="0" u="none" strike="noStrike" kern="1200" cap="none" spc="0" normalizeH="0" baseline="0" noProof="0" dirty="0" err="1">
                <a:ln>
                  <a:noFill/>
                </a:ln>
                <a:solidFill>
                  <a:srgbClr val="222222"/>
                </a:solidFill>
                <a:effectLst/>
                <a:uLnTx/>
                <a:uFillTx/>
                <a:latin typeface="Johnson Text"/>
                <a:ea typeface="+mn-ea"/>
                <a:cs typeface="+mn-cs"/>
              </a:rPr>
              <a:t>gPROMS</a:t>
            </a:r>
            <a:r>
              <a:rPr kumimoji="0" lang="en-US" sz="1200" b="0" i="0" u="none" strike="noStrike" kern="1200" cap="none" spc="0" normalizeH="0" baseline="0" noProof="0" dirty="0">
                <a:ln>
                  <a:noFill/>
                </a:ln>
                <a:solidFill>
                  <a:srgbClr val="222222"/>
                </a:solidFill>
                <a:effectLst/>
                <a:uLnTx/>
                <a:uFillTx/>
                <a:latin typeface="Johnson Text"/>
                <a:ea typeface="+mn-ea"/>
                <a:cs typeface="+mn-cs"/>
              </a:rPr>
              <a:t>, SIMCA</a:t>
            </a:r>
            <a:endParaRPr kumimoji="0" sz="1200" b="0" i="0" u="none" strike="noStrike" kern="1200" cap="none" spc="0" normalizeH="0" baseline="0" noProof="0" dirty="0">
              <a:ln>
                <a:noFill/>
              </a:ln>
              <a:solidFill>
                <a:srgbClr val="222222"/>
              </a:solidFill>
              <a:effectLst/>
              <a:uLnTx/>
              <a:uFillTx/>
              <a:latin typeface="Johnson Text"/>
              <a:ea typeface="+mn-ea"/>
              <a:cs typeface="+mn-cs"/>
            </a:endParaRPr>
          </a:p>
        </p:txBody>
      </p:sp>
      <p:sp>
        <p:nvSpPr>
          <p:cNvPr id="1045" name="Skills – Process science"/>
          <p:cNvSpPr txBox="1"/>
          <p:nvPr/>
        </p:nvSpPr>
        <p:spPr>
          <a:xfrm>
            <a:off x="10003536" y="475488"/>
            <a:ext cx="1993392" cy="103105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sz="1400" b="1" i="0" u="none" strike="noStrike" kern="1200" cap="none" spc="0" normalizeH="0" baseline="0" noProof="0" dirty="0">
                <a:ln>
                  <a:noFill/>
                </a:ln>
                <a:solidFill>
                  <a:srgbClr val="EB1700"/>
                </a:solidFill>
                <a:effectLst/>
                <a:uLnTx/>
                <a:uFillTx/>
                <a:latin typeface="Johnson Text"/>
                <a:ea typeface="+mn-ea"/>
                <a:cs typeface="+mn-cs"/>
              </a:rPr>
              <a:t>Process </a:t>
            </a:r>
            <a:r>
              <a:rPr kumimoji="0" lang="en-US" sz="1400" b="1" i="0" u="none" strike="noStrike" kern="1200" cap="none" spc="0" normalizeH="0" baseline="0" noProof="0" dirty="0">
                <a:ln>
                  <a:noFill/>
                </a:ln>
                <a:solidFill>
                  <a:srgbClr val="EB1700"/>
                </a:solidFill>
                <a:effectLst/>
                <a:uLnTx/>
                <a:uFillTx/>
                <a:latin typeface="Johnson Text"/>
                <a:ea typeface="+mn-ea"/>
                <a:cs typeface="+mn-cs"/>
              </a:rPr>
              <a:t>science</a:t>
            </a:r>
            <a:endParaRPr kumimoji="0" sz="1400" b="1" i="0" u="none" strike="noStrike" kern="1200" cap="none" spc="0" normalizeH="0" baseline="0" noProof="0" dirty="0">
              <a:ln>
                <a:noFill/>
              </a:ln>
              <a:solidFill>
                <a:srgbClr val="EB1700"/>
              </a:solidFill>
              <a:effectLst/>
              <a:uLnTx/>
              <a:uFillTx/>
              <a:latin typeface="Johnson Tex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222"/>
                </a:solidFill>
                <a:effectLst/>
                <a:uLnTx/>
                <a:uFillTx/>
                <a:latin typeface="Johnson Text"/>
                <a:ea typeface="+mn-ea"/>
                <a:cs typeface="+mn-cs"/>
              </a:rPr>
              <a:t>Strong knowledge biologics &amp; small molecule manufacturing processes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22222"/>
                </a:solidFill>
                <a:latin typeface="Johnson Text"/>
              </a:rPr>
              <a:t>Process monitoring and control</a:t>
            </a:r>
            <a:endParaRPr kumimoji="0" sz="1200" b="0" i="0" u="none" strike="noStrike" kern="1200" cap="none" spc="0" normalizeH="0" baseline="0" noProof="0" dirty="0">
              <a:ln>
                <a:noFill/>
              </a:ln>
              <a:solidFill>
                <a:srgbClr val="222222"/>
              </a:solidFill>
              <a:effectLst/>
              <a:uLnTx/>
              <a:uFillTx/>
              <a:latin typeface="Johnson Text"/>
              <a:ea typeface="+mn-ea"/>
              <a:cs typeface="+mn-cs"/>
            </a:endParaRPr>
          </a:p>
        </p:txBody>
      </p:sp>
      <p:sp>
        <p:nvSpPr>
          <p:cNvPr id="1046" name="Skills – Data &amp; digital"/>
          <p:cNvSpPr txBox="1"/>
          <p:nvPr/>
        </p:nvSpPr>
        <p:spPr>
          <a:xfrm>
            <a:off x="7827264" y="1600200"/>
            <a:ext cx="1993392" cy="661720"/>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EB1700"/>
                </a:solidFill>
                <a:effectLst/>
                <a:uLnTx/>
                <a:uFillTx/>
                <a:latin typeface="Johnson Text"/>
                <a:ea typeface="+mn-ea"/>
                <a:cs typeface="+mn-cs"/>
              </a:rPr>
              <a:t>Data &amp; digital</a:t>
            </a:r>
            <a:endParaRPr kumimoji="0" sz="1400" b="1" i="0" u="none" strike="noStrike" kern="1200" cap="none" spc="0" normalizeH="0" baseline="0" noProof="0" dirty="0">
              <a:ln>
                <a:noFill/>
              </a:ln>
              <a:solidFill>
                <a:srgbClr val="EB1700"/>
              </a:solidFill>
              <a:effectLst/>
              <a:uLnTx/>
              <a:uFillTx/>
              <a:latin typeface="Johnson Tex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222"/>
                </a:solidFill>
                <a:effectLst/>
                <a:uLnTx/>
                <a:uFillTx/>
                <a:latin typeface="Johnson Text"/>
                <a:ea typeface="+mn-ea"/>
                <a:cs typeface="+mn-cs"/>
              </a:rPr>
              <a:t>Data science modeling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222"/>
                </a:solidFill>
                <a:effectLst/>
                <a:uLnTx/>
                <a:uFillTx/>
                <a:latin typeface="Johnson Text"/>
                <a:ea typeface="+mn-ea"/>
                <a:cs typeface="+mn-cs"/>
              </a:rPr>
              <a:t>Visualization and dashboarding</a:t>
            </a:r>
            <a:endParaRPr kumimoji="0" sz="1200" b="0" i="0" u="none" strike="noStrike" kern="1200" cap="none" spc="0" normalizeH="0" baseline="0" noProof="0" dirty="0">
              <a:ln>
                <a:noFill/>
              </a:ln>
              <a:solidFill>
                <a:srgbClr val="222222"/>
              </a:solidFill>
              <a:effectLst/>
              <a:uLnTx/>
              <a:uFillTx/>
              <a:latin typeface="Johnson Text"/>
              <a:ea typeface="+mn-ea"/>
              <a:cs typeface="+mn-cs"/>
            </a:endParaRPr>
          </a:p>
        </p:txBody>
      </p:sp>
      <p:sp>
        <p:nvSpPr>
          <p:cNvPr id="1047" name="Skills – Technical leadership"/>
          <p:cNvSpPr txBox="1"/>
          <p:nvPr/>
        </p:nvSpPr>
        <p:spPr>
          <a:xfrm>
            <a:off x="10003536" y="1600200"/>
            <a:ext cx="1993392" cy="84638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EB1700"/>
                </a:solidFill>
                <a:effectLst/>
                <a:uLnTx/>
                <a:uFillTx/>
                <a:latin typeface="Johnson Text"/>
                <a:ea typeface="+mn-ea"/>
                <a:cs typeface="+mn-cs"/>
              </a:rPr>
              <a:t>Technical leadership</a:t>
            </a:r>
            <a:endParaRPr kumimoji="0" sz="1400" b="1" i="0" u="none" strike="noStrike" kern="1200" cap="none" spc="0" normalizeH="0" baseline="0" noProof="0" dirty="0">
              <a:ln>
                <a:noFill/>
              </a:ln>
              <a:solidFill>
                <a:srgbClr val="EB1700"/>
              </a:solidFill>
              <a:effectLst/>
              <a:uLnTx/>
              <a:uFillTx/>
              <a:latin typeface="Johnson Tex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222"/>
                </a:solidFill>
                <a:effectLst/>
                <a:uLnTx/>
                <a:uFillTx/>
                <a:latin typeface="Johnson Text"/>
                <a:ea typeface="+mn-ea"/>
                <a:cs typeface="+mn-cs"/>
              </a:rPr>
              <a:t>Mentor scientists &amp; interns
Lead investigations across
Manufacturing &amp; Quality</a:t>
            </a:r>
            <a:endParaRPr kumimoji="0" sz="1200" b="0" i="0" u="none" strike="noStrike" kern="1200" cap="none" spc="0" normalizeH="0" baseline="0" noProof="0" dirty="0">
              <a:ln>
                <a:noFill/>
              </a:ln>
              <a:solidFill>
                <a:srgbClr val="222222"/>
              </a:solidFill>
              <a:effectLst/>
              <a:uLnTx/>
              <a:uFillTx/>
              <a:latin typeface="Johnson Text"/>
              <a:ea typeface="+mn-ea"/>
              <a:cs typeface="+mn-cs"/>
            </a:endParaRPr>
          </a:p>
        </p:txBody>
      </p:sp>
    </p:spTree>
    <p:extLst>
      <p:ext uri="{BB962C8B-B14F-4D97-AF65-F5344CB8AC3E}">
        <p14:creationId xmlns:p14="http://schemas.microsoft.com/office/powerpoint/2010/main" val="30511993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Johnson and Johnson">
  <a:themeElements>
    <a:clrScheme name="JNJ">
      <a:dk1>
        <a:srgbClr val="000000"/>
      </a:dk1>
      <a:lt1>
        <a:srgbClr val="FFFFFF"/>
      </a:lt1>
      <a:dk2>
        <a:srgbClr val="EB1700"/>
      </a:dk2>
      <a:lt2>
        <a:srgbClr val="564C47"/>
      </a:lt2>
      <a:accent1>
        <a:srgbClr val="EB1700"/>
      </a:accent1>
      <a:accent2>
        <a:srgbClr val="000000"/>
      </a:accent2>
      <a:accent3>
        <a:srgbClr val="C4BDB6"/>
      </a:accent3>
      <a:accent4>
        <a:srgbClr val="004686"/>
      </a:accent4>
      <a:accent5>
        <a:srgbClr val="68D2FF"/>
      </a:accent5>
      <a:accent6>
        <a:srgbClr val="541981"/>
      </a:accent6>
      <a:hlink>
        <a:srgbClr val="000000"/>
      </a:hlink>
      <a:folHlink>
        <a:srgbClr val="000000"/>
      </a:folHlink>
    </a:clrScheme>
    <a:fontScheme name="J&amp;J">
      <a:majorFont>
        <a:latin typeface="Johnson Display"/>
        <a:ea typeface=""/>
        <a:cs typeface=""/>
      </a:majorFont>
      <a:minorFont>
        <a:latin typeface="Johnson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smtClean="0">
            <a:latin typeface="+mn-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triangl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800" kern="1200" dirty="0" err="1" smtClean="0">
            <a:solidFill>
              <a:schemeClr val="tx1"/>
            </a:solidFill>
            <a:latin typeface="+mn-lt"/>
            <a:ea typeface="+mn-ea"/>
            <a:cs typeface="+mn-cs"/>
          </a:defRPr>
        </a:defPPr>
      </a:lstStyle>
    </a:txDef>
  </a:objectDefaults>
  <a:extraClrSchemeLst/>
  <a:extLst>
    <a:ext uri="{05A4C25C-085E-4340-85A3-A5531E510DB2}">
      <thm15:themeFamily xmlns:thm15="http://schemas.microsoft.com/office/thememl/2012/main" name="PPT_Template-InnovativeMedicine_R4_v4" id="{A8B257DD-B64D-5249-90B8-EAD6F145D408}" vid="{83F01571-67C4-E642-BABA-B54456E121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ca48ea3-8c75-4d36-b64f-70604b11fd22}" enabled="1" method="Standard" siteId="{3ac94b33-9135-4821-9502-eafda6592a35}" removed="0"/>
</clbl:labelList>
</file>

<file path=docProps/app.xml><?xml version="1.0" encoding="utf-8"?>
<Properties xmlns="http://schemas.openxmlformats.org/officeDocument/2006/extended-properties" xmlns:vt="http://schemas.openxmlformats.org/officeDocument/2006/docPropsVTypes">
  <Template/>
  <TotalTime>19</TotalTime>
  <Words>1169</Words>
  <Application>Microsoft Macintosh PowerPoint</Application>
  <PresentationFormat>Widescreen</PresentationFormat>
  <Paragraphs>142</Paragraphs>
  <Slides>8</Slides>
  <Notes>5</Notes>
  <HiddenSlides>0</HiddenSlides>
  <MMClips>0</MMClips>
  <ScaleCrop>false</ScaleCrop>
  <HeadingPairs>
    <vt:vector size="8" baseType="variant">
      <vt:variant>
        <vt:lpstr>Fonts Used</vt:lpstr>
      </vt:variant>
      <vt:variant>
        <vt:i4>14</vt:i4>
      </vt:variant>
      <vt:variant>
        <vt:lpstr>Theme</vt:lpstr>
      </vt:variant>
      <vt:variant>
        <vt:i4>2</vt:i4>
      </vt:variant>
      <vt:variant>
        <vt:lpstr>Embedded OLE Servers</vt:lpstr>
      </vt:variant>
      <vt:variant>
        <vt:i4>1</vt:i4>
      </vt:variant>
      <vt:variant>
        <vt:lpstr>Slide Titles</vt:lpstr>
      </vt:variant>
      <vt:variant>
        <vt:i4>8</vt:i4>
      </vt:variant>
    </vt:vector>
  </HeadingPairs>
  <TitlesOfParts>
    <vt:vector size="25" baseType="lpstr">
      <vt:lpstr>Aharoni</vt:lpstr>
      <vt:lpstr>Aptos</vt:lpstr>
      <vt:lpstr>Aptos Display</vt:lpstr>
      <vt:lpstr>Arial</vt:lpstr>
      <vt:lpstr>Calibri</vt:lpstr>
      <vt:lpstr>Calibri Light</vt:lpstr>
      <vt:lpstr>Century Schoolbook</vt:lpstr>
      <vt:lpstr>Corbel</vt:lpstr>
      <vt:lpstr>Georgia</vt:lpstr>
      <vt:lpstr>Johnson Display</vt:lpstr>
      <vt:lpstr>Johnson Text</vt:lpstr>
      <vt:lpstr>Segoe UI</vt:lpstr>
      <vt:lpstr>Verdana</vt:lpstr>
      <vt:lpstr>Wingdings</vt:lpstr>
      <vt:lpstr>Johnson and Johnson</vt:lpstr>
      <vt:lpstr>Office Theme</vt:lpstr>
      <vt:lpstr>think-cell Slide</vt:lpstr>
      <vt:lpstr>PowerPoint Presentation</vt:lpstr>
      <vt:lpstr>PowerPoint Presentation</vt:lpstr>
      <vt:lpstr>PowerPoint Presentation</vt:lpstr>
      <vt:lpstr>PowerPoint Presentation</vt:lpstr>
      <vt:lpstr>Andrea Stevens</vt:lpstr>
      <vt:lpstr>Carolina Bobadilla Mendez, PhD  Principal Scientist, Translational Science Immunology Therapeutic Area   Carolina contributes to biomarker translational strategic planning by researching and understanding relevant target/disease biology. She oversees the design and execution of translational science and biomarker plans for clinical trials integrating both disease and pathway approaches to support IMM TA portfolio programs.    Carolina obtained a PhD degree in Biomedical Engineering from Rutgers University 2022. Prior to obtaining her PhD, she also was a summer intern at Johnson and Johnson where she focused on data analysis to evaluate platforms to identify biomarkers for clinical trials.    As part of the Hispanic and Latino (HOLA) employee resource group, Carolina has helped organize events to celebrate a culture of diversity within Johnson and Johnson. </vt:lpstr>
      <vt:lpstr>Yoliem Miranda Alarcón, PhD Senior Scientist II, Drug Product Development-Proteins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Zhang, Chang [JJCUS]</dc:creator>
  <cp:lastModifiedBy>Janet Alder</cp:lastModifiedBy>
  <cp:revision>5</cp:revision>
  <dcterms:created xsi:type="dcterms:W3CDTF">2025-07-11T00:46:07Z</dcterms:created>
  <dcterms:modified xsi:type="dcterms:W3CDTF">2026-10-21T20:15:18Z</dcterms:modified>
</cp:coreProperties>
</file>