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14" r:id="rId4"/>
    <p:sldMasterId id="2147483831" r:id="rId5"/>
    <p:sldMasterId id="2147483847" r:id="rId6"/>
    <p:sldMasterId id="2147483860" r:id="rId7"/>
  </p:sldMasterIdLst>
  <p:notesMasterIdLst>
    <p:notesMasterId r:id="rId11"/>
  </p:notesMasterIdLst>
  <p:handoutMasterIdLst>
    <p:handoutMasterId r:id="rId12"/>
  </p:handoutMasterIdLst>
  <p:sldIdLst>
    <p:sldId id="13464" r:id="rId8"/>
    <p:sldId id="13457" r:id="rId9"/>
    <p:sldId id="13460" r:id="rId10"/>
  </p:sldIdLst>
  <p:sldSz cx="12192000" cy="6858000"/>
  <p:notesSz cx="6888163" cy="100187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pos="840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  <p15:guide id="4" pos="2400" userDrawn="1">
          <p15:clr>
            <a:srgbClr val="A4A3A4"/>
          </p15:clr>
        </p15:guide>
        <p15:guide id="5" orient="horz" pos="3264" userDrawn="1">
          <p15:clr>
            <a:srgbClr val="A4A3A4"/>
          </p15:clr>
        </p15:guide>
        <p15:guide id="6" pos="60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D3E2B92C-3FBB-8C27-D8E7-EFD091747E73}" name="Ella Kasanga" initials="EK" userId="acd49d57b214c370" providerId="Windows Live"/>
  <p188:author id="{CB9F7461-FDA7-24ED-2ADC-D3B446AB7922}" name="Tony Ferrar" initials="TF" userId="S::tonysf_45_hotmail.com#ext#@ismpp.onmicrosoft.com::d3283ad5-c666-473e-9caf-689272d53169" providerId="AD"/>
  <p188:author id="{C1CDFD65-215A-0C58-2CFF-F9082B5EA2A6}" name="Jessica Deckman" initials="JD" userId="S::jdec_genmab.com#ext#@ismpp.onmicrosoft.com::28364ccd-3476-4ab6-8433-a533677e076c" providerId="AD"/>
  <p188:author id="{A6F9817E-CA20-E91C-6AC3-703DB86F87EB}" name="Donna Simcoe" initials="DS" userId="S::dsimcoe_simcoeconsultants.com#ext#@ismpp.onmicrosoft.com::a0d9b6e0-0df5-46ee-9588-30618edc70ca" providerId="AD"/>
  <p188:author id="{CC328798-9B4D-99C5-17BD-2021419BC019}" name="kasaella@gmail.com" initials="k" userId="cbe0988b68ace439" providerId="Windows Live"/>
  <p188:author id="{72C9B5EA-9BE4-F322-5C11-3D3879E1B8AD}" name="Jessica Deckman" initials="JD" userId="S::jdec@genmab.com::d288f78a-0cab-4c42-9116-f8010db03e9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8" name="Author" initials="A" lastIdx="0" clrIdx="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B8B8"/>
    <a:srgbClr val="C9C9C9"/>
    <a:srgbClr val="B4B4B4"/>
    <a:srgbClr val="A9A9A9"/>
    <a:srgbClr val="999999"/>
    <a:srgbClr val="8A8A8A"/>
    <a:srgbClr val="ADADAD"/>
    <a:srgbClr val="CC9900"/>
    <a:srgbClr val="EE8A1D"/>
    <a:srgbClr val="46B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2DD5F9-F2CE-668E-B21C-D64F95CF22FE}" v="185" dt="2026-09-28T13:41:32.843"/>
    <p1510:client id="{2FD259C9-A14D-92BF-B3AB-0523D42E3F93}" v="250" dt="2026-09-28T14:02:39.8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6"/>
    <p:restoredTop sz="94689"/>
  </p:normalViewPr>
  <p:slideViewPr>
    <p:cSldViewPr snapToGrid="0">
      <p:cViewPr varScale="1">
        <p:scale>
          <a:sx n="92" d="100"/>
          <a:sy n="92" d="100"/>
        </p:scale>
        <p:origin x="682" y="77"/>
      </p:cViewPr>
      <p:guideLst>
        <p:guide orient="horz" pos="1152"/>
        <p:guide pos="840"/>
        <p:guide orient="horz" pos="3168"/>
        <p:guide pos="2400"/>
        <p:guide orient="horz" pos="3264"/>
        <p:guide pos="60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56"/>
        <p:guide pos="217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2FD259C9-A14D-92BF-B3AB-0523D42E3F93}"/>
    <pc:docChg chg="delSld">
      <pc:chgData name="" userId="" providerId="" clId="Web-{2FD259C9-A14D-92BF-B3AB-0523D42E3F93}" dt="2026-09-28T13:41:54.664" v="1"/>
      <pc:docMkLst>
        <pc:docMk/>
      </pc:docMkLst>
      <pc:sldChg chg="del">
        <pc:chgData name="" userId="" providerId="" clId="Web-{2FD259C9-A14D-92BF-B3AB-0523D42E3F93}" dt="2026-09-28T13:41:52.039" v="0"/>
        <pc:sldMkLst>
          <pc:docMk/>
          <pc:sldMk cId="2932049934" sldId="13465"/>
        </pc:sldMkLst>
      </pc:sldChg>
      <pc:sldChg chg="del">
        <pc:chgData name="" userId="" providerId="" clId="Web-{2FD259C9-A14D-92BF-B3AB-0523D42E3F93}" dt="2026-09-28T13:41:54.664" v="1"/>
        <pc:sldMkLst>
          <pc:docMk/>
          <pc:sldMk cId="3180708694" sldId="13466"/>
        </pc:sldMkLst>
      </pc:sldChg>
    </pc:docChg>
  </pc:docChgLst>
  <pc:docChgLst>
    <pc:chgData name="Gina Sanchez" userId="S::gina.sanchez_alphabet-health.com#ext#@ismpp.onmicrosoft.com::c9d98570-1cfb-4a66-896e-b5a997d149ab" providerId="AD" clId="Web-{2FD259C9-A14D-92BF-B3AB-0523D42E3F93}"/>
    <pc:docChg chg="modSld">
      <pc:chgData name="Gina Sanchez" userId="S::gina.sanchez_alphabet-health.com#ext#@ismpp.onmicrosoft.com::c9d98570-1cfb-4a66-896e-b5a997d149ab" providerId="AD" clId="Web-{2FD259C9-A14D-92BF-B3AB-0523D42E3F93}" dt="2026-09-28T14:02:39.854" v="187" actId="1076"/>
      <pc:docMkLst>
        <pc:docMk/>
      </pc:docMkLst>
      <pc:sldChg chg="addSp modSp">
        <pc:chgData name="Gina Sanchez" userId="S::gina.sanchez_alphabet-health.com#ext#@ismpp.onmicrosoft.com::c9d98570-1cfb-4a66-896e-b5a997d149ab" providerId="AD" clId="Web-{2FD259C9-A14D-92BF-B3AB-0523D42E3F93}" dt="2026-09-28T14:02:39.854" v="187" actId="1076"/>
        <pc:sldMkLst>
          <pc:docMk/>
          <pc:sldMk cId="3218584816" sldId="13464"/>
        </pc:sldMkLst>
        <pc:spChg chg="mod">
          <ac:chgData name="Gina Sanchez" userId="S::gina.sanchez_alphabet-health.com#ext#@ismpp.onmicrosoft.com::c9d98570-1cfb-4a66-896e-b5a997d149ab" providerId="AD" clId="Web-{2FD259C9-A14D-92BF-B3AB-0523D42E3F93}" dt="2026-09-28T14:01:59.353" v="182" actId="1076"/>
          <ac:spMkLst>
            <pc:docMk/>
            <pc:sldMk cId="3218584816" sldId="13464"/>
            <ac:spMk id="3" creationId="{12684411-56FE-00C4-36E8-903AA112D2D5}"/>
          </ac:spMkLst>
        </pc:spChg>
        <pc:spChg chg="mod">
          <ac:chgData name="Gina Sanchez" userId="S::gina.sanchez_alphabet-health.com#ext#@ismpp.onmicrosoft.com::c9d98570-1cfb-4a66-896e-b5a997d149ab" providerId="AD" clId="Web-{2FD259C9-A14D-92BF-B3AB-0523D42E3F93}" dt="2026-09-28T14:02:39.854" v="187" actId="1076"/>
          <ac:spMkLst>
            <pc:docMk/>
            <pc:sldMk cId="3218584816" sldId="13464"/>
            <ac:spMk id="6" creationId="{5E6B44ED-A97B-5A2C-9DC4-DB481F6C504D}"/>
          </ac:spMkLst>
        </pc:spChg>
        <pc:spChg chg="mod">
          <ac:chgData name="Gina Sanchez" userId="S::gina.sanchez_alphabet-health.com#ext#@ismpp.onmicrosoft.com::c9d98570-1cfb-4a66-896e-b5a997d149ab" providerId="AD" clId="Web-{2FD259C9-A14D-92BF-B3AB-0523D42E3F93}" dt="2026-09-28T14:01:29.773" v="174" actId="1076"/>
          <ac:spMkLst>
            <pc:docMk/>
            <pc:sldMk cId="3218584816" sldId="13464"/>
            <ac:spMk id="7" creationId="{4EAC85AD-072D-7C33-1B09-DA0E74293D65}"/>
          </ac:spMkLst>
        </pc:spChg>
        <pc:spChg chg="add mod">
          <ac:chgData name="Gina Sanchez" userId="S::gina.sanchez_alphabet-health.com#ext#@ismpp.onmicrosoft.com::c9d98570-1cfb-4a66-896e-b5a997d149ab" providerId="AD" clId="Web-{2FD259C9-A14D-92BF-B3AB-0523D42E3F93}" dt="2026-09-28T14:01:59.446" v="184" actId="1076"/>
          <ac:spMkLst>
            <pc:docMk/>
            <pc:sldMk cId="3218584816" sldId="13464"/>
            <ac:spMk id="8" creationId="{AF157507-40ED-F837-F863-A6A7E2C91778}"/>
          </ac:spMkLst>
        </pc:spChg>
        <pc:spChg chg="add mod">
          <ac:chgData name="Gina Sanchez" userId="S::gina.sanchez_alphabet-health.com#ext#@ismpp.onmicrosoft.com::c9d98570-1cfb-4a66-896e-b5a997d149ab" providerId="AD" clId="Web-{2FD259C9-A14D-92BF-B3AB-0523D42E3F93}" dt="2026-09-28T14:01:59.540" v="186" actId="1076"/>
          <ac:spMkLst>
            <pc:docMk/>
            <pc:sldMk cId="3218584816" sldId="13464"/>
            <ac:spMk id="10" creationId="{1825BABC-B9A8-3938-D29A-A97A5E48D72A}"/>
          </ac:spMkLst>
        </pc:spChg>
        <pc:spChg chg="add mod">
          <ac:chgData name="Gina Sanchez" userId="S::gina.sanchez_alphabet-health.com#ext#@ismpp.onmicrosoft.com::c9d98570-1cfb-4a66-896e-b5a997d149ab" providerId="AD" clId="Web-{2FD259C9-A14D-92BF-B3AB-0523D42E3F93}" dt="2026-09-28T14:01:37.039" v="179" actId="14100"/>
          <ac:spMkLst>
            <pc:docMk/>
            <pc:sldMk cId="3218584816" sldId="13464"/>
            <ac:spMk id="12" creationId="{6A770971-4C1C-EB0B-94EE-CA38796A14C5}"/>
          </ac:spMkLst>
        </pc:spChg>
        <pc:spChg chg="add mod">
          <ac:chgData name="Gina Sanchez" userId="S::gina.sanchez_alphabet-health.com#ext#@ismpp.onmicrosoft.com::c9d98570-1cfb-4a66-896e-b5a997d149ab" providerId="AD" clId="Web-{2FD259C9-A14D-92BF-B3AB-0523D42E3F93}" dt="2026-09-28T14:01:43.336" v="181" actId="14100"/>
          <ac:spMkLst>
            <pc:docMk/>
            <pc:sldMk cId="3218584816" sldId="13464"/>
            <ac:spMk id="13" creationId="{8F45AF19-1EE6-AED3-81CA-136C9381D682}"/>
          </ac:spMkLst>
        </pc:spChg>
        <pc:picChg chg="mod modCrop">
          <ac:chgData name="Gina Sanchez" userId="S::gina.sanchez_alphabet-health.com#ext#@ismpp.onmicrosoft.com::c9d98570-1cfb-4a66-896e-b5a997d149ab" providerId="AD" clId="Web-{2FD259C9-A14D-92BF-B3AB-0523D42E3F93}" dt="2026-09-28T14:01:29.820" v="175" actId="1076"/>
          <ac:picMkLst>
            <pc:docMk/>
            <pc:sldMk cId="3218584816" sldId="13464"/>
            <ac:picMk id="2" creationId="{F3F938C2-8EA9-65EA-EDF8-0D82E4E47F7D}"/>
          </ac:picMkLst>
        </pc:picChg>
        <pc:picChg chg="mod modCrop">
          <ac:chgData name="Gina Sanchez" userId="S::gina.sanchez_alphabet-health.com#ext#@ismpp.onmicrosoft.com::c9d98570-1cfb-4a66-896e-b5a997d149ab" providerId="AD" clId="Web-{2FD259C9-A14D-92BF-B3AB-0523D42E3F93}" dt="2026-09-28T13:58:04.656" v="108" actId="1076"/>
          <ac:picMkLst>
            <pc:docMk/>
            <pc:sldMk cId="3218584816" sldId="13464"/>
            <ac:picMk id="5" creationId="{8812A81F-7AF4-B5B4-9532-648739618119}"/>
          </ac:picMkLst>
        </pc:picChg>
        <pc:picChg chg="add mod modCrop">
          <ac:chgData name="Gina Sanchez" userId="S::gina.sanchez_alphabet-health.com#ext#@ismpp.onmicrosoft.com::c9d98570-1cfb-4a66-896e-b5a997d149ab" providerId="AD" clId="Web-{2FD259C9-A14D-92BF-B3AB-0523D42E3F93}" dt="2026-09-28T14:01:59.509" v="185" actId="1076"/>
          <ac:picMkLst>
            <pc:docMk/>
            <pc:sldMk cId="3218584816" sldId="13464"/>
            <ac:picMk id="9" creationId="{913E02D5-D6FF-E086-AA6C-9DF3E1A004EA}"/>
          </ac:picMkLst>
        </pc:picChg>
        <pc:picChg chg="mod modCrop">
          <ac:chgData name="Gina Sanchez" userId="S::gina.sanchez_alphabet-health.com#ext#@ismpp.onmicrosoft.com::c9d98570-1cfb-4a66-896e-b5a997d149ab" providerId="AD" clId="Web-{2FD259C9-A14D-92BF-B3AB-0523D42E3F93}" dt="2026-09-28T14:01:59.415" v="183" actId="1076"/>
          <ac:picMkLst>
            <pc:docMk/>
            <pc:sldMk cId="3218584816" sldId="13464"/>
            <ac:picMk id="11" creationId="{7194B5DC-AB9F-DFE3-18AB-3D661915AC71}"/>
          </ac:picMkLst>
        </pc:picChg>
      </pc:sldChg>
    </pc:docChg>
  </pc:docChgLst>
  <pc:docChgLst>
    <pc:chgData name="Gina Sanchez" userId="S::gina.sanchez_alphabet-health.com#ext#@ismpp.onmicrosoft.com::c9d98570-1cfb-4a66-896e-b5a997d149ab" providerId="AD" clId="Web-{0D2DD5F9-F2CE-668E-B21C-D64F95CF22FE}"/>
    <pc:docChg chg="delSld modSld">
      <pc:chgData name="Gina Sanchez" userId="S::gina.sanchez_alphabet-health.com#ext#@ismpp.onmicrosoft.com::c9d98570-1cfb-4a66-896e-b5a997d149ab" providerId="AD" clId="Web-{0D2DD5F9-F2CE-668E-B21C-D64F95CF22FE}" dt="2026-09-28T13:41:32.843" v="161" actId="1076"/>
      <pc:docMkLst>
        <pc:docMk/>
      </pc:docMkLst>
      <pc:sldChg chg="del">
        <pc:chgData name="Gina Sanchez" userId="S::gina.sanchez_alphabet-health.com#ext#@ismpp.onmicrosoft.com::c9d98570-1cfb-4a66-896e-b5a997d149ab" providerId="AD" clId="Web-{0D2DD5F9-F2CE-668E-B21C-D64F95CF22FE}" dt="2026-09-28T13:29:13.874" v="0"/>
        <pc:sldMkLst>
          <pc:docMk/>
          <pc:sldMk cId="2721765965" sldId="256"/>
        </pc:sldMkLst>
      </pc:sldChg>
      <pc:sldChg chg="del">
        <pc:chgData name="Gina Sanchez" userId="S::gina.sanchez_alphabet-health.com#ext#@ismpp.onmicrosoft.com::c9d98570-1cfb-4a66-896e-b5a997d149ab" providerId="AD" clId="Web-{0D2DD5F9-F2CE-668E-B21C-D64F95CF22FE}" dt="2026-09-28T13:29:16.327" v="1"/>
        <pc:sldMkLst>
          <pc:docMk/>
          <pc:sldMk cId="2129356441" sldId="13390"/>
        </pc:sldMkLst>
      </pc:sldChg>
      <pc:sldChg chg="del">
        <pc:chgData name="Gina Sanchez" userId="S::gina.sanchez_alphabet-health.com#ext#@ismpp.onmicrosoft.com::c9d98570-1cfb-4a66-896e-b5a997d149ab" providerId="AD" clId="Web-{0D2DD5F9-F2CE-668E-B21C-D64F95CF22FE}" dt="2026-09-28T13:29:40.031" v="4"/>
        <pc:sldMkLst>
          <pc:docMk/>
          <pc:sldMk cId="1391348720" sldId="13461"/>
        </pc:sldMkLst>
      </pc:sldChg>
      <pc:sldChg chg="del">
        <pc:chgData name="Gina Sanchez" userId="S::gina.sanchez_alphabet-health.com#ext#@ismpp.onmicrosoft.com::c9d98570-1cfb-4a66-896e-b5a997d149ab" providerId="AD" clId="Web-{0D2DD5F9-F2CE-668E-B21C-D64F95CF22FE}" dt="2026-09-28T13:29:40.999" v="5"/>
        <pc:sldMkLst>
          <pc:docMk/>
          <pc:sldMk cId="260915498" sldId="13462"/>
        </pc:sldMkLst>
      </pc:sldChg>
      <pc:sldChg chg="del">
        <pc:chgData name="Gina Sanchez" userId="S::gina.sanchez_alphabet-health.com#ext#@ismpp.onmicrosoft.com::c9d98570-1cfb-4a66-896e-b5a997d149ab" providerId="AD" clId="Web-{0D2DD5F9-F2CE-668E-B21C-D64F95CF22FE}" dt="2026-09-28T13:29:19.812" v="2"/>
        <pc:sldMkLst>
          <pc:docMk/>
          <pc:sldMk cId="686752946" sldId="13463"/>
        </pc:sldMkLst>
      </pc:sldChg>
      <pc:sldChg chg="addSp delSp modSp">
        <pc:chgData name="Gina Sanchez" userId="S::gina.sanchez_alphabet-health.com#ext#@ismpp.onmicrosoft.com::c9d98570-1cfb-4a66-896e-b5a997d149ab" providerId="AD" clId="Web-{0D2DD5F9-F2CE-668E-B21C-D64F95CF22FE}" dt="2026-09-28T13:41:32.843" v="161" actId="1076"/>
        <pc:sldMkLst>
          <pc:docMk/>
          <pc:sldMk cId="3218584816" sldId="13464"/>
        </pc:sldMkLst>
        <pc:spChg chg="mod">
          <ac:chgData name="Gina Sanchez" userId="S::gina.sanchez_alphabet-health.com#ext#@ismpp.onmicrosoft.com::c9d98570-1cfb-4a66-896e-b5a997d149ab" providerId="AD" clId="Web-{0D2DD5F9-F2CE-668E-B21C-D64F95CF22FE}" dt="2026-09-28T13:38:38.796" v="113" actId="20577"/>
          <ac:spMkLst>
            <pc:docMk/>
            <pc:sldMk cId="3218584816" sldId="13464"/>
            <ac:spMk id="4" creationId="{B83D44B4-2676-3BAC-9DE4-705EB6A78305}"/>
          </ac:spMkLst>
        </pc:spChg>
        <pc:spChg chg="add mod">
          <ac:chgData name="Gina Sanchez" userId="S::gina.sanchez_alphabet-health.com#ext#@ismpp.onmicrosoft.com::c9d98570-1cfb-4a66-896e-b5a997d149ab" providerId="AD" clId="Web-{0D2DD5F9-F2CE-668E-B21C-D64F95CF22FE}" dt="2026-09-28T13:40:58.015" v="155" actId="20577"/>
          <ac:spMkLst>
            <pc:docMk/>
            <pc:sldMk cId="3218584816" sldId="13464"/>
            <ac:spMk id="6" creationId="{5E6B44ED-A97B-5A2C-9DC4-DB481F6C504D}"/>
          </ac:spMkLst>
        </pc:spChg>
        <pc:spChg chg="mod">
          <ac:chgData name="Gina Sanchez" userId="S::gina.sanchez_alphabet-health.com#ext#@ismpp.onmicrosoft.com::c9d98570-1cfb-4a66-896e-b5a997d149ab" providerId="AD" clId="Web-{0D2DD5F9-F2CE-668E-B21C-D64F95CF22FE}" dt="2026-09-28T13:39:35.749" v="130" actId="20577"/>
          <ac:spMkLst>
            <pc:docMk/>
            <pc:sldMk cId="3218584816" sldId="13464"/>
            <ac:spMk id="7" creationId="{4EAC85AD-072D-7C33-1B09-DA0E74293D65}"/>
          </ac:spMkLst>
        </pc:spChg>
        <pc:spChg chg="del mod">
          <ac:chgData name="Gina Sanchez" userId="S::gina.sanchez_alphabet-health.com#ext#@ismpp.onmicrosoft.com::c9d98570-1cfb-4a66-896e-b5a997d149ab" providerId="AD" clId="Web-{0D2DD5F9-F2CE-668E-B21C-D64F95CF22FE}" dt="2026-09-28T13:39:25.187" v="123"/>
          <ac:spMkLst>
            <pc:docMk/>
            <pc:sldMk cId="3218584816" sldId="13464"/>
            <ac:spMk id="10" creationId="{B4B8832C-76A0-92ED-40C6-C0DAC7007471}"/>
          </ac:spMkLst>
        </pc:spChg>
        <pc:picChg chg="add mod modCrop">
          <ac:chgData name="Gina Sanchez" userId="S::gina.sanchez_alphabet-health.com#ext#@ismpp.onmicrosoft.com::c9d98570-1cfb-4a66-896e-b5a997d149ab" providerId="AD" clId="Web-{0D2DD5F9-F2CE-668E-B21C-D64F95CF22FE}" dt="2026-09-28T13:41:25.562" v="158"/>
          <ac:picMkLst>
            <pc:docMk/>
            <pc:sldMk cId="3218584816" sldId="13464"/>
            <ac:picMk id="2" creationId="{F3F938C2-8EA9-65EA-EDF8-0D82E4E47F7D}"/>
          </ac:picMkLst>
        </pc:picChg>
        <pc:picChg chg="add mod">
          <ac:chgData name="Gina Sanchez" userId="S::gina.sanchez_alphabet-health.com#ext#@ismpp.onmicrosoft.com::c9d98570-1cfb-4a66-896e-b5a997d149ab" providerId="AD" clId="Web-{0D2DD5F9-F2CE-668E-B21C-D64F95CF22FE}" dt="2026-09-28T13:41:25.577" v="159"/>
          <ac:picMkLst>
            <pc:docMk/>
            <pc:sldMk cId="3218584816" sldId="13464"/>
            <ac:picMk id="5" creationId="{8812A81F-7AF4-B5B4-9532-648739618119}"/>
          </ac:picMkLst>
        </pc:picChg>
        <pc:picChg chg="del">
          <ac:chgData name="Gina Sanchez" userId="S::gina.sanchez_alphabet-health.com#ext#@ismpp.onmicrosoft.com::c9d98570-1cfb-4a66-896e-b5a997d149ab" providerId="AD" clId="Web-{0D2DD5F9-F2CE-668E-B21C-D64F95CF22FE}" dt="2026-09-28T13:30:24.327" v="6"/>
          <ac:picMkLst>
            <pc:docMk/>
            <pc:sldMk cId="3218584816" sldId="13464"/>
            <ac:picMk id="9" creationId="{88491745-491A-4E1F-2B29-A815E82A9D2F}"/>
          </ac:picMkLst>
        </pc:picChg>
        <pc:picChg chg="add mod">
          <ac:chgData name="Gina Sanchez" userId="S::gina.sanchez_alphabet-health.com#ext#@ismpp.onmicrosoft.com::c9d98570-1cfb-4a66-896e-b5a997d149ab" providerId="AD" clId="Web-{0D2DD5F9-F2CE-668E-B21C-D64F95CF22FE}" dt="2026-09-28T13:41:32.843" v="161" actId="1076"/>
          <ac:picMkLst>
            <pc:docMk/>
            <pc:sldMk cId="3218584816" sldId="13464"/>
            <ac:picMk id="11" creationId="{7194B5DC-AB9F-DFE3-18AB-3D661915AC71}"/>
          </ac:picMkLst>
        </pc:picChg>
        <pc:cxnChg chg="del">
          <ac:chgData name="Gina Sanchez" userId="S::gina.sanchez_alphabet-health.com#ext#@ismpp.onmicrosoft.com::c9d98570-1cfb-4a66-896e-b5a997d149ab" providerId="AD" clId="Web-{0D2DD5F9-F2CE-668E-B21C-D64F95CF22FE}" dt="2026-09-28T13:39:23.796" v="121"/>
          <ac:cxnSpMkLst>
            <pc:docMk/>
            <pc:sldMk cId="3218584816" sldId="13464"/>
            <ac:cxnSpMk id="8" creationId="{F9CEC4A5-1BE4-A84C-14F2-CC511B4FACA3}"/>
          </ac:cxnSpMkLst>
        </pc:cxnChg>
      </pc:sldChg>
      <pc:sldChg chg="del">
        <pc:chgData name="Gina Sanchez" userId="S::gina.sanchez_alphabet-health.com#ext#@ismpp.onmicrosoft.com::c9d98570-1cfb-4a66-896e-b5a997d149ab" providerId="AD" clId="Web-{0D2DD5F9-F2CE-668E-B21C-D64F95CF22FE}" dt="2026-09-28T13:29:21.968" v="3"/>
        <pc:sldMkLst>
          <pc:docMk/>
          <pc:sldMk cId="372839640" sldId="1346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989914" y="9517778"/>
            <a:ext cx="2984871" cy="500935"/>
          </a:xfrm>
          <a:prstGeom prst="rect">
            <a:avLst/>
          </a:prstGeom>
        </p:spPr>
        <p:txBody>
          <a:bodyPr vert="horz" wrap="square" lIns="97407" tIns="48704" rIns="97407" bIns="48704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3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fld id="{E93C0C5C-44E9-4FA7-99AA-B64EC025C1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188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4871" cy="500935"/>
          </a:xfrm>
          <a:prstGeom prst="rect">
            <a:avLst/>
          </a:prstGeom>
        </p:spPr>
        <p:txBody>
          <a:bodyPr vert="horz" lIns="97407" tIns="48704" rIns="97407" bIns="48704" rtlCol="0"/>
          <a:lstStyle>
            <a:lvl1pPr algn="l" eaLnBrk="0" hangingPunct="0">
              <a:defRPr sz="1300">
                <a:latin typeface="Arial" charset="0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1"/>
            <a:ext cx="2984871" cy="500935"/>
          </a:xfrm>
          <a:prstGeom prst="rect">
            <a:avLst/>
          </a:prstGeom>
        </p:spPr>
        <p:txBody>
          <a:bodyPr vert="horz" wrap="square" lIns="97407" tIns="48704" rIns="97407" bIns="48704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fld id="{B048A487-0242-44A1-B063-436E0A22AB3B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7861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407" tIns="48704" rIns="97407" bIns="4870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8889"/>
            <a:ext cx="5510530" cy="4508420"/>
          </a:xfrm>
          <a:prstGeom prst="rect">
            <a:avLst/>
          </a:prstGeom>
        </p:spPr>
        <p:txBody>
          <a:bodyPr vert="horz" wrap="square" lIns="97407" tIns="48704" rIns="97407" bIns="4870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40"/>
            <a:ext cx="2984871" cy="500935"/>
          </a:xfrm>
          <a:prstGeom prst="rect">
            <a:avLst/>
          </a:prstGeom>
        </p:spPr>
        <p:txBody>
          <a:bodyPr vert="horz" lIns="97407" tIns="48704" rIns="97407" bIns="48704" rtlCol="0" anchor="b"/>
          <a:lstStyle>
            <a:lvl1pPr algn="l" eaLnBrk="0" hangingPunct="0">
              <a:defRPr sz="1300">
                <a:latin typeface="Arial" charset="0"/>
                <a:ea typeface="ヒラギノ角ゴ Pro W3" pitchFamily="-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40"/>
            <a:ext cx="2984871" cy="500935"/>
          </a:xfrm>
          <a:prstGeom prst="rect">
            <a:avLst/>
          </a:prstGeom>
        </p:spPr>
        <p:txBody>
          <a:bodyPr vert="horz" wrap="square" lIns="97407" tIns="48704" rIns="97407" bIns="48704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fld id="{E7528E64-7F85-44F7-8BAE-3A0CB58F31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988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7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15.xml"/><Relationship Id="rId10" Type="http://schemas.openxmlformats.org/officeDocument/2006/relationships/tags" Target="../tags/tag20.xml"/><Relationship Id="rId4" Type="http://schemas.openxmlformats.org/officeDocument/2006/relationships/tags" Target="../tags/tag14.xml"/><Relationship Id="rId9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tags" Target="../tags/tag28.xml"/><Relationship Id="rId3" Type="http://schemas.openxmlformats.org/officeDocument/2006/relationships/tags" Target="../tags/tag23.xml"/><Relationship Id="rId7" Type="http://schemas.openxmlformats.org/officeDocument/2006/relationships/tags" Target="../tags/tag27.xml"/><Relationship Id="rId12" Type="http://schemas.openxmlformats.org/officeDocument/2006/relationships/image" Target="../media/image7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11" Type="http://schemas.openxmlformats.org/officeDocument/2006/relationships/slideMaster" Target="../slideMasters/slideMaster4.xml"/><Relationship Id="rId5" Type="http://schemas.openxmlformats.org/officeDocument/2006/relationships/tags" Target="../tags/tag25.xml"/><Relationship Id="rId10" Type="http://schemas.openxmlformats.org/officeDocument/2006/relationships/tags" Target="../tags/tag30.xml"/><Relationship Id="rId4" Type="http://schemas.openxmlformats.org/officeDocument/2006/relationships/tags" Target="../tags/tag24.xml"/><Relationship Id="rId9" Type="http://schemas.openxmlformats.org/officeDocument/2006/relationships/tags" Target="../tags/tag2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83200" y="2133601"/>
            <a:ext cx="6908800" cy="2305050"/>
          </a:xfrm>
        </p:spPr>
        <p:txBody>
          <a:bodyPr>
            <a:normAutofit/>
          </a:bodyPr>
          <a:lstStyle>
            <a:lvl1pPr algn="ctr">
              <a:defRPr sz="4000">
                <a:solidFill>
                  <a:srgbClr val="000066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83200" y="4724400"/>
            <a:ext cx="6908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0000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 Name</a:t>
            </a:r>
          </a:p>
          <a:p>
            <a:r>
              <a:rPr lang="en-US"/>
              <a:t>Affiliation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E3B4F-CABF-4099-9070-5A7E0247A65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052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100584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036D-C267-4C4F-99A7-2462298AC2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553207"/>
            <a:ext cx="2844800" cy="365125"/>
          </a:xfrm>
          <a:prstGeom prst="rect">
            <a:avLst/>
          </a:prstGeom>
        </p:spPr>
        <p:txBody>
          <a:bodyPr/>
          <a:lstStyle/>
          <a:p>
            <a:fld id="{CB111AB6-89C5-435B-B895-AAA5ECC270E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02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447800"/>
            <a:ext cx="7620000" cy="2133600"/>
          </a:xfrm>
        </p:spPr>
        <p:txBody>
          <a:bodyPr anchor="b"/>
          <a:lstStyle>
            <a:lvl1pPr algn="ctr">
              <a:defRPr sz="40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Transition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3833820"/>
            <a:ext cx="7620000" cy="9667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(between presentations within a segment)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7A047-AAB2-4BAB-87D0-9BDA26CBA81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553207"/>
            <a:ext cx="2844800" cy="365125"/>
          </a:xfrm>
          <a:prstGeom prst="rect">
            <a:avLst/>
          </a:prstGeom>
        </p:spPr>
        <p:txBody>
          <a:bodyPr/>
          <a:lstStyle/>
          <a:p>
            <a:fld id="{CB111AB6-89C5-435B-B895-AAA5ECC270E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278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5D5C5-F923-4DAA-87CC-FD8FCF0FD6B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47200" y="6553207"/>
            <a:ext cx="2844800" cy="365125"/>
          </a:xfrm>
          <a:prstGeom prst="rect">
            <a:avLst/>
          </a:prstGeom>
        </p:spPr>
        <p:txBody>
          <a:bodyPr/>
          <a:lstStyle/>
          <a:p>
            <a:fld id="{CB111AB6-89C5-435B-B895-AAA5ECC270E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9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9FD55-9C0E-4848-AB59-06BEEF981A6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347200" y="6553207"/>
            <a:ext cx="2844800" cy="365125"/>
          </a:xfrm>
          <a:prstGeom prst="rect">
            <a:avLst/>
          </a:prstGeom>
        </p:spPr>
        <p:txBody>
          <a:bodyPr/>
          <a:lstStyle/>
          <a:p>
            <a:fld id="{CB111AB6-89C5-435B-B895-AAA5ECC270E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559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CAC5D-1DB5-4AF7-B3E5-FA58DD9595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47200" y="6553207"/>
            <a:ext cx="2844800" cy="365125"/>
          </a:xfrm>
          <a:prstGeom prst="rect">
            <a:avLst/>
          </a:prstGeom>
        </p:spPr>
        <p:txBody>
          <a:bodyPr/>
          <a:lstStyle/>
          <a:p>
            <a:fld id="{CB111AB6-89C5-435B-B895-AAA5ECC270E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100584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018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68E74-661B-4ECD-98D1-6DC6FCB7529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47200" y="6553207"/>
            <a:ext cx="2844800" cy="365125"/>
          </a:xfrm>
          <a:prstGeom prst="rect">
            <a:avLst/>
          </a:prstGeom>
        </p:spPr>
        <p:txBody>
          <a:bodyPr/>
          <a:lstStyle/>
          <a:p>
            <a:fld id="{CB111AB6-89C5-435B-B895-AAA5ECC270E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43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32588-4CDF-4859-A3C0-B42300D16B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47200" y="6553207"/>
            <a:ext cx="2844800" cy="365125"/>
          </a:xfrm>
          <a:prstGeom prst="rect">
            <a:avLst/>
          </a:prstGeom>
        </p:spPr>
        <p:txBody>
          <a:bodyPr/>
          <a:lstStyle/>
          <a:p>
            <a:fld id="{CB111AB6-89C5-435B-B895-AAA5ECC270E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50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73C93-1C67-4FB5-B6A2-3916F0ED007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47200" y="6553207"/>
            <a:ext cx="2844800" cy="365125"/>
          </a:xfrm>
          <a:prstGeom prst="rect">
            <a:avLst/>
          </a:prstGeom>
        </p:spPr>
        <p:txBody>
          <a:bodyPr/>
          <a:lstStyle/>
          <a:p>
            <a:fld id="{CB111AB6-89C5-435B-B895-AAA5ECC270E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67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9C1EF-9D26-4CFC-BDDB-1C9F2E79CC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553207"/>
            <a:ext cx="2844800" cy="365125"/>
          </a:xfrm>
          <a:prstGeom prst="rect">
            <a:avLst/>
          </a:prstGeom>
        </p:spPr>
        <p:txBody>
          <a:bodyPr/>
          <a:lstStyle/>
          <a:p>
            <a:fld id="{CB111AB6-89C5-435B-B895-AAA5ECC270E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99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7448-86E4-4550-A0EB-8A186F5144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553207"/>
            <a:ext cx="2844800" cy="365125"/>
          </a:xfrm>
          <a:prstGeom prst="rect">
            <a:avLst/>
          </a:prstGeom>
        </p:spPr>
        <p:txBody>
          <a:bodyPr/>
          <a:lstStyle/>
          <a:p>
            <a:fld id="{CB111AB6-89C5-435B-B895-AAA5ECC270E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806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600" y="739162"/>
            <a:ext cx="11440800" cy="10859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600" y="2017650"/>
            <a:ext cx="11440800" cy="4287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6348554" y="6507126"/>
            <a:ext cx="5572047" cy="207749"/>
          </a:xfrm>
          <a:noFill/>
        </p:spPr>
        <p:txBody>
          <a:bodyPr wrap="square" rtlCol="0" anchor="b" anchorCtr="0">
            <a:spAutoFit/>
          </a:bodyPr>
          <a:lstStyle>
            <a:lvl1pPr marL="0" indent="0" algn="r">
              <a:buNone/>
              <a:defRPr lang="en-GB" sz="750" dirty="0">
                <a:latin typeface="+mn-lt"/>
              </a:defRPr>
            </a:lvl1pPr>
          </a:lstStyle>
          <a:p>
            <a:pPr marL="0" lvl="0"/>
            <a:r>
              <a:rPr lang="en-US"/>
              <a:t>Click to edit</a:t>
            </a:r>
            <a:endParaRPr lang="en-GB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3"/>
          </p:nvPr>
        </p:nvSpPr>
        <p:spPr>
          <a:xfrm>
            <a:off x="375600" y="6507126"/>
            <a:ext cx="5450435" cy="207749"/>
          </a:xfrm>
          <a:noFill/>
        </p:spPr>
        <p:txBody>
          <a:bodyPr wrap="square" rtlCol="0" anchor="b" anchorCtr="0">
            <a:spAutoFit/>
          </a:bodyPr>
          <a:lstStyle>
            <a:lvl1pPr marL="0" indent="0" algn="l">
              <a:buNone/>
              <a:defRPr lang="en-GB" sz="750" dirty="0">
                <a:latin typeface="+mn-lt"/>
              </a:defRPr>
            </a:lvl1pPr>
          </a:lstStyle>
          <a:p>
            <a:pPr marL="0" lvl="0"/>
            <a:r>
              <a:rPr lang="en-US"/>
              <a:t>Click to edit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962955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Body slide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Title slide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 userDrawn="1"/>
        </p:nvSpPr>
        <p:spPr>
          <a:xfrm>
            <a:off x="393700" y="600082"/>
            <a:ext cx="8204200" cy="2106613"/>
          </a:xfrm>
          <a:prstGeom prst="rect">
            <a:avLst/>
          </a:prstGeom>
          <a:effectLst/>
        </p:spPr>
        <p:txBody>
          <a:bodyPr lIns="0" rIns="0" anchor="ctr"/>
          <a:lstStyle/>
          <a:p>
            <a:pPr defTabSz="457200" fontAlgn="auto">
              <a:spcAft>
                <a:spcPts val="0"/>
              </a:spcAft>
              <a:defRPr/>
            </a:pPr>
            <a:endParaRPr lang="en-US" sz="3200" cap="all">
              <a:solidFill>
                <a:srgbClr val="FBFBFB"/>
              </a:solidFill>
              <a:latin typeface="Arial Narrow"/>
              <a:ea typeface="+mn-ea"/>
              <a:cs typeface="Arial Narrow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3812" y="533853"/>
            <a:ext cx="7886589" cy="2237929"/>
          </a:xfrm>
          <a:effectLst/>
        </p:spPr>
        <p:txBody>
          <a:bodyPr vert="horz" tIns="45720" bIns="45720" rtlCol="0" anchor="ctr">
            <a:noAutofit/>
          </a:bodyPr>
          <a:lstStyle>
            <a:lvl1pPr marL="0" marR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kumimoji="0" lang="en-US" sz="3600" b="0" i="0" u="none" strike="noStrike" kern="1200" cap="all" spc="0" normalizeH="0" baseline="0" noProof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 Narrow" panose="020B0606020202030204" pitchFamily="34" charset="0"/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2117" y="4213809"/>
            <a:ext cx="8534400" cy="520123"/>
          </a:xfrm>
        </p:spPr>
        <p:txBody>
          <a:bodyPr rtlCol="0">
            <a:noAutofit/>
          </a:bodyPr>
          <a:lstStyle>
            <a:lvl1pPr marL="0" indent="0" algn="l" defTabSz="457200" rtl="0" eaLnBrk="1" latinLnBrk="0" hangingPunct="1">
              <a:spcBef>
                <a:spcPts val="1800"/>
              </a:spcBef>
              <a:buClr>
                <a:srgbClr val="FF6600"/>
              </a:buClr>
              <a:buSzPct val="130000"/>
              <a:buFont typeface="Arial"/>
              <a:buNone/>
              <a:defRPr lang="en-US" sz="2800" b="1" i="0" kern="12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E8359-08D7-45A2-BE7B-3E97C3691E50}" type="datetime1">
              <a:rPr lang="en-US" smtClean="0">
                <a:solidFill>
                  <a:prstClr val="black"/>
                </a:solidFill>
              </a:rPr>
              <a:pPr>
                <a:defRPr/>
              </a:pPr>
              <a:t>9/28/2026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553207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67EF3035-AE8C-4A12-AA04-C6557C17ABB2}" type="slidenum">
              <a:rPr lang="en-US" altLang="en-US" smtClean="0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001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 shadeToTitle="1"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6" y="2"/>
            <a:ext cx="12192127" cy="68509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16930" y="2711088"/>
            <a:ext cx="7847421" cy="1262334"/>
          </a:xfrm>
        </p:spPr>
        <p:txBody>
          <a:bodyPr>
            <a:noAutofit/>
          </a:bodyPr>
          <a:lstStyle>
            <a:lvl1pPr algn="l" defTabSz="91448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51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16930" y="4003545"/>
            <a:ext cx="7855513" cy="82115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2101" kern="1200" cap="all" spc="150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84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100000"/>
              <a:buFont typeface="Arial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1414182" y="7543800"/>
            <a:ext cx="9549860" cy="60960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3"/>
          </p:nvPr>
        </p:nvSpPr>
        <p:spPr>
          <a:xfrm>
            <a:off x="11160341" y="7003330"/>
            <a:ext cx="688043" cy="365125"/>
          </a:xfrm>
        </p:spPr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607537" y="5992275"/>
            <a:ext cx="4704791" cy="504881"/>
          </a:xfrm>
        </p:spPr>
        <p:txBody>
          <a:bodyPr/>
          <a:lstStyle>
            <a:lvl1pPr>
              <a:defRPr sz="1200" b="1">
                <a:solidFill>
                  <a:schemeClr val="bg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7DDCE5-6D7C-4C14-B95F-1F61CA620D1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9/28/2026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8" name="Text Placeholder 17" title="ex., Presented to, from"/>
          <p:cNvSpPr>
            <a:spLocks noGrp="1"/>
          </p:cNvSpPr>
          <p:nvPr>
            <p:ph type="body" sz="quarter" idx="10" hasCustomPrompt="1"/>
          </p:nvPr>
        </p:nvSpPr>
        <p:spPr>
          <a:xfrm>
            <a:off x="607537" y="5026520"/>
            <a:ext cx="4729783" cy="1031096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lang="en-US" sz="1350" b="1" kern="120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3444" indent="0">
              <a:buNone/>
              <a:defRPr/>
            </a:lvl2pPr>
            <a:lvl3pPr marL="512105" indent="0">
              <a:buNone/>
              <a:defRPr/>
            </a:lvl3pPr>
            <a:lvl4pPr marL="740766" indent="0">
              <a:buNone/>
              <a:defRPr/>
            </a:lvl4pPr>
          </a:lstStyle>
          <a:p>
            <a:pPr lvl="0"/>
            <a:r>
              <a:rPr lang="en-US"/>
              <a:t>Add text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-1366647" y="1676402"/>
            <a:ext cx="1107499" cy="3863797"/>
            <a:chOff x="12913590" y="1569720"/>
            <a:chExt cx="1107210" cy="3863797"/>
          </a:xfrm>
        </p:grpSpPr>
        <p:grpSp>
          <p:nvGrpSpPr>
            <p:cNvPr id="26" name="Group 25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28" name="Rounded Rectangle 27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29" name="Rounded Rectangle 28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27" name="Rounded Rectangle 26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825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4115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750">
        <p15:prstTrans prst="curtains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 shadeToTitle="1"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069"/>
            <a:ext cx="12192127" cy="68509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1953" y="2715768"/>
            <a:ext cx="8734795" cy="1261872"/>
          </a:xfrm>
        </p:spPr>
        <p:txBody>
          <a:bodyPr anchor="b">
            <a:normAutofit/>
          </a:bodyPr>
          <a:lstStyle>
            <a:lvl1pPr algn="l" defTabSz="91448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51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Add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1955" y="4005074"/>
            <a:ext cx="8758111" cy="863435"/>
          </a:xfrm>
        </p:spPr>
        <p:txBody>
          <a:bodyPr anchor="b">
            <a:normAutofit/>
          </a:bodyPr>
          <a:lstStyle>
            <a:lvl1pPr marL="0" indent="0" algn="l" defTabSz="914484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100000"/>
              <a:buFont typeface="Arial" pitchFamily="34" charset="0"/>
              <a:buNone/>
              <a:defRPr lang="en-US" sz="2101" kern="1200" cap="all" spc="150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8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3pPr>
            <a:lvl4pPr marL="1371726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4pPr>
            <a:lvl5pPr marL="1828967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5pPr>
            <a:lvl6pPr marL="2286210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6pPr>
            <a:lvl7pPr marL="2743451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7pPr>
            <a:lvl8pPr marL="3200693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8pPr>
            <a:lvl9pPr marL="3657935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ADD SECTION SUBTITLE text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-1366647" y="1676402"/>
            <a:ext cx="1107499" cy="3863797"/>
            <a:chOff x="12913590" y="1569720"/>
            <a:chExt cx="1107210" cy="3863797"/>
          </a:xfrm>
        </p:grpSpPr>
        <p:grpSp>
          <p:nvGrpSpPr>
            <p:cNvPr id="51" name="Group 50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53" name="Rounded Rectangle 52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52" name="Rounded Rectangle 51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825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91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gradFill>
          <a:gsLst>
            <a:gs pos="73000">
              <a:schemeClr val="accent1">
                <a:lumMod val="50000"/>
              </a:schemeClr>
            </a:gs>
            <a:gs pos="21000">
              <a:srgbClr val="004070"/>
            </a:gs>
            <a:gs pos="35000">
              <a:schemeClr val="accent1">
                <a:lumMod val="75000"/>
              </a:schemeClr>
            </a:gs>
            <a:gs pos="52000">
              <a:schemeClr val="accent1">
                <a:lumMod val="75000"/>
              </a:schemeClr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07195" y="1600200"/>
            <a:ext cx="9943096" cy="4130040"/>
          </a:xfrm>
        </p:spPr>
        <p:txBody>
          <a:bodyPr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Dark Background - Click to Add Title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111AB6-89C5-435B-B895-AAA5ECC270E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59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 - agenda dark">
    <p:bg>
      <p:bgPr shadeToTitle="1"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/>
          <p:cNvSpPr>
            <a:spLocks noGrp="1"/>
          </p:cNvSpPr>
          <p:nvPr>
            <p:ph type="body" sz="quarter" idx="23" hasCustomPrompt="1"/>
            <p:custDataLst>
              <p:tags r:id="rId1"/>
            </p:custDataLst>
          </p:nvPr>
        </p:nvSpPr>
        <p:spPr bwMode="black">
          <a:xfrm>
            <a:off x="3081382" y="1655598"/>
            <a:ext cx="365855" cy="365760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39" name="Freeform 38"/>
          <p:cNvSpPr/>
          <p:nvPr/>
        </p:nvSpPr>
        <p:spPr>
          <a:xfrm flipH="1">
            <a:off x="-1" y="-7014"/>
            <a:ext cx="3401812" cy="6865014"/>
          </a:xfrm>
          <a:custGeom>
            <a:avLst/>
            <a:gdLst>
              <a:gd name="connsiteX0" fmla="*/ 487762 w 6228895"/>
              <a:gd name="connsiteY0" fmla="*/ 3104 h 6865014"/>
              <a:gd name="connsiteX1" fmla="*/ 6201049 w 6228895"/>
              <a:gd name="connsiteY1" fmla="*/ 3105 h 6865014"/>
              <a:gd name="connsiteX2" fmla="*/ 6228895 w 6228895"/>
              <a:gd name="connsiteY2" fmla="*/ 6860689 h 6865014"/>
              <a:gd name="connsiteX3" fmla="*/ 3013552 w 6228895"/>
              <a:gd name="connsiteY3" fmla="*/ 6861104 h 6865014"/>
              <a:gd name="connsiteX4" fmla="*/ 407978 w 6228895"/>
              <a:gd name="connsiteY4" fmla="*/ 0 h 6865014"/>
              <a:gd name="connsiteX5" fmla="*/ 2943768 w 6228895"/>
              <a:gd name="connsiteY5" fmla="*/ 6865014 h 6865014"/>
              <a:gd name="connsiteX6" fmla="*/ 2481720 w 6228895"/>
              <a:gd name="connsiteY6" fmla="*/ 6861106 h 6865014"/>
              <a:gd name="connsiteX7" fmla="*/ 0 w 6228895"/>
              <a:gd name="connsiteY7" fmla="*/ 2838 h 686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28895" h="6865014">
                <a:moveTo>
                  <a:pt x="487762" y="3104"/>
                </a:moveTo>
                <a:lnTo>
                  <a:pt x="6201049" y="3105"/>
                </a:lnTo>
                <a:cubicBezTo>
                  <a:pt x="6203434" y="2254243"/>
                  <a:pt x="6226511" y="4609552"/>
                  <a:pt x="6228895" y="6860689"/>
                </a:cubicBezTo>
                <a:lnTo>
                  <a:pt x="3013552" y="6861104"/>
                </a:lnTo>
                <a:close/>
                <a:moveTo>
                  <a:pt x="407978" y="0"/>
                </a:moveTo>
                <a:lnTo>
                  <a:pt x="2943768" y="6865014"/>
                </a:lnTo>
                <a:lnTo>
                  <a:pt x="2481720" y="6861106"/>
                </a:lnTo>
                <a:lnTo>
                  <a:pt x="0" y="2838"/>
                </a:lnTo>
                <a:close/>
              </a:path>
            </a:pathLst>
          </a:custGeom>
          <a:gradFill flip="none" rotWithShape="1">
            <a:gsLst>
              <a:gs pos="94000">
                <a:schemeClr val="accent1">
                  <a:lumMod val="50000"/>
                </a:schemeClr>
              </a:gs>
              <a:gs pos="43985">
                <a:srgbClr val="005693"/>
              </a:gs>
              <a:gs pos="0">
                <a:schemeClr val="accent1">
                  <a:lumMod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101"/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 bwMode="black">
          <a:xfrm>
            <a:off x="3332014" y="226512"/>
            <a:ext cx="7836201" cy="100552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Agenda 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3169870" y="1330036"/>
            <a:ext cx="8098705" cy="0"/>
          </a:xfrm>
          <a:prstGeom prst="line">
            <a:avLst/>
          </a:prstGeom>
          <a:ln w="38100" cap="rnd">
            <a:gradFill flip="none" rotWithShape="1">
              <a:gsLst>
                <a:gs pos="0">
                  <a:srgbClr val="F6BC92"/>
                </a:gs>
                <a:gs pos="27000">
                  <a:schemeClr val="accent4"/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24"/>
          <p:cNvSpPr>
            <a:spLocks noGrp="1"/>
          </p:cNvSpPr>
          <p:nvPr>
            <p:ph type="sldNum" sz="quarter" idx="34"/>
          </p:nvPr>
        </p:nvSpPr>
        <p:spPr bwMode="black"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4" name="Text Placeholder 7"/>
          <p:cNvSpPr>
            <a:spLocks noGrp="1"/>
          </p:cNvSpPr>
          <p:nvPr>
            <p:ph type="body" sz="quarter" idx="36" hasCustomPrompt="1"/>
          </p:nvPr>
        </p:nvSpPr>
        <p:spPr bwMode="black">
          <a:xfrm>
            <a:off x="3514669" y="1580847"/>
            <a:ext cx="3567089" cy="548640"/>
          </a:xfrm>
          <a:gradFill>
            <a:gsLst>
              <a:gs pos="0">
                <a:schemeClr val="bg2">
                  <a:lumMod val="90000"/>
                  <a:lumOff val="10000"/>
                </a:schemeClr>
              </a:gs>
              <a:gs pos="99000">
                <a:schemeClr val="accent1">
                  <a:lumMod val="44000"/>
                </a:schemeClr>
              </a:gs>
            </a:gsLst>
            <a:lin ang="10800000" scaled="1"/>
          </a:gradFill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1" y="5639012"/>
            <a:ext cx="1352751" cy="1060704"/>
          </a:xfrm>
          <a:prstGeom prst="rect">
            <a:avLst/>
          </a:prstGeom>
        </p:spPr>
      </p:pic>
      <p:sp>
        <p:nvSpPr>
          <p:cNvPr id="52" name="Text Placeholder 28"/>
          <p:cNvSpPr>
            <a:spLocks noGrp="1"/>
          </p:cNvSpPr>
          <p:nvPr>
            <p:ph type="body" sz="quarter" idx="37" hasCustomPrompt="1"/>
            <p:custDataLst>
              <p:tags r:id="rId2"/>
            </p:custDataLst>
          </p:nvPr>
        </p:nvSpPr>
        <p:spPr bwMode="black">
          <a:xfrm>
            <a:off x="3081382" y="2610510"/>
            <a:ext cx="365855" cy="365760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62" name="Text Placeholder 7"/>
          <p:cNvSpPr>
            <a:spLocks noGrp="1"/>
          </p:cNvSpPr>
          <p:nvPr>
            <p:ph type="body" sz="quarter" idx="38" hasCustomPrompt="1"/>
          </p:nvPr>
        </p:nvSpPr>
        <p:spPr bwMode="black">
          <a:xfrm>
            <a:off x="3514669" y="2531587"/>
            <a:ext cx="3567089" cy="548640"/>
          </a:xfrm>
          <a:gradFill>
            <a:gsLst>
              <a:gs pos="0">
                <a:schemeClr val="bg2">
                  <a:lumMod val="90000"/>
                  <a:lumOff val="10000"/>
                </a:schemeClr>
              </a:gs>
              <a:gs pos="99000">
                <a:schemeClr val="accent1">
                  <a:lumMod val="44000"/>
                </a:schemeClr>
              </a:gs>
            </a:gsLst>
            <a:lin ang="10800000" scaled="1"/>
          </a:gradFill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63" name="Text Placeholder 28"/>
          <p:cNvSpPr>
            <a:spLocks noGrp="1"/>
          </p:cNvSpPr>
          <p:nvPr>
            <p:ph type="body" sz="quarter" idx="39" hasCustomPrompt="1"/>
            <p:custDataLst>
              <p:tags r:id="rId3"/>
            </p:custDataLst>
          </p:nvPr>
        </p:nvSpPr>
        <p:spPr bwMode="black">
          <a:xfrm>
            <a:off x="3081382" y="3565422"/>
            <a:ext cx="365855" cy="365760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64" name="Text Placeholder 7"/>
          <p:cNvSpPr>
            <a:spLocks noGrp="1"/>
          </p:cNvSpPr>
          <p:nvPr>
            <p:ph type="body" sz="quarter" idx="40" hasCustomPrompt="1"/>
          </p:nvPr>
        </p:nvSpPr>
        <p:spPr bwMode="black">
          <a:xfrm>
            <a:off x="3514669" y="3482327"/>
            <a:ext cx="3567089" cy="548640"/>
          </a:xfrm>
          <a:gradFill>
            <a:gsLst>
              <a:gs pos="0">
                <a:schemeClr val="bg2">
                  <a:lumMod val="90000"/>
                  <a:lumOff val="10000"/>
                </a:schemeClr>
              </a:gs>
              <a:gs pos="99000">
                <a:schemeClr val="accent1">
                  <a:lumMod val="44000"/>
                </a:schemeClr>
              </a:gs>
            </a:gsLst>
            <a:lin ang="10800000" scaled="1"/>
          </a:gradFill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65" name="Text Placeholder 28"/>
          <p:cNvSpPr>
            <a:spLocks noGrp="1"/>
          </p:cNvSpPr>
          <p:nvPr>
            <p:ph type="body" sz="quarter" idx="41" hasCustomPrompt="1"/>
            <p:custDataLst>
              <p:tags r:id="rId4"/>
            </p:custDataLst>
          </p:nvPr>
        </p:nvSpPr>
        <p:spPr bwMode="black">
          <a:xfrm>
            <a:off x="3081382" y="4520334"/>
            <a:ext cx="365855" cy="365760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66" name="Text Placeholder 7"/>
          <p:cNvSpPr>
            <a:spLocks noGrp="1"/>
          </p:cNvSpPr>
          <p:nvPr>
            <p:ph type="body" sz="quarter" idx="42" hasCustomPrompt="1"/>
          </p:nvPr>
        </p:nvSpPr>
        <p:spPr bwMode="black">
          <a:xfrm>
            <a:off x="3514669" y="4433067"/>
            <a:ext cx="3567089" cy="548640"/>
          </a:xfrm>
          <a:gradFill>
            <a:gsLst>
              <a:gs pos="0">
                <a:schemeClr val="bg2">
                  <a:lumMod val="90000"/>
                  <a:lumOff val="10000"/>
                </a:schemeClr>
              </a:gs>
              <a:gs pos="99000">
                <a:schemeClr val="accent1">
                  <a:lumMod val="44000"/>
                </a:schemeClr>
              </a:gs>
            </a:gsLst>
            <a:lin ang="10800000" scaled="1"/>
          </a:gradFill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67" name="Text Placeholder 28"/>
          <p:cNvSpPr>
            <a:spLocks noGrp="1"/>
          </p:cNvSpPr>
          <p:nvPr>
            <p:ph type="body" sz="quarter" idx="43" hasCustomPrompt="1"/>
            <p:custDataLst>
              <p:tags r:id="rId5"/>
            </p:custDataLst>
          </p:nvPr>
        </p:nvSpPr>
        <p:spPr bwMode="black">
          <a:xfrm>
            <a:off x="7490558" y="1659456"/>
            <a:ext cx="365855" cy="365760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68" name="Text Placeholder 7"/>
          <p:cNvSpPr>
            <a:spLocks noGrp="1"/>
          </p:cNvSpPr>
          <p:nvPr>
            <p:ph type="body" sz="quarter" idx="44" hasCustomPrompt="1"/>
          </p:nvPr>
        </p:nvSpPr>
        <p:spPr bwMode="black">
          <a:xfrm>
            <a:off x="7945457" y="1584705"/>
            <a:ext cx="3567089" cy="548640"/>
          </a:xfrm>
          <a:gradFill>
            <a:gsLst>
              <a:gs pos="0">
                <a:schemeClr val="bg2">
                  <a:lumMod val="90000"/>
                  <a:lumOff val="10000"/>
                </a:schemeClr>
              </a:gs>
              <a:gs pos="99000">
                <a:schemeClr val="accent1">
                  <a:lumMod val="44000"/>
                </a:schemeClr>
              </a:gs>
            </a:gsLst>
            <a:lin ang="10800000" scaled="1"/>
          </a:gradFill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69" name="Text Placeholder 28"/>
          <p:cNvSpPr>
            <a:spLocks noGrp="1"/>
          </p:cNvSpPr>
          <p:nvPr>
            <p:ph type="body" sz="quarter" idx="45" hasCustomPrompt="1"/>
            <p:custDataLst>
              <p:tags r:id="rId6"/>
            </p:custDataLst>
          </p:nvPr>
        </p:nvSpPr>
        <p:spPr bwMode="black">
          <a:xfrm>
            <a:off x="7490558" y="2613403"/>
            <a:ext cx="365855" cy="365760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70" name="Text Placeholder 7"/>
          <p:cNvSpPr>
            <a:spLocks noGrp="1"/>
          </p:cNvSpPr>
          <p:nvPr>
            <p:ph type="body" sz="quarter" idx="46" hasCustomPrompt="1"/>
          </p:nvPr>
        </p:nvSpPr>
        <p:spPr bwMode="black">
          <a:xfrm>
            <a:off x="7945457" y="2534480"/>
            <a:ext cx="3567089" cy="548640"/>
          </a:xfrm>
          <a:gradFill>
            <a:gsLst>
              <a:gs pos="0">
                <a:schemeClr val="bg2">
                  <a:lumMod val="90000"/>
                  <a:lumOff val="10000"/>
                </a:schemeClr>
              </a:gs>
              <a:gs pos="99000">
                <a:schemeClr val="accent1">
                  <a:lumMod val="44000"/>
                </a:schemeClr>
              </a:gs>
            </a:gsLst>
            <a:lin ang="10800000" scaled="1"/>
          </a:gradFill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71" name="Text Placeholder 28"/>
          <p:cNvSpPr>
            <a:spLocks noGrp="1"/>
          </p:cNvSpPr>
          <p:nvPr>
            <p:ph type="body" sz="quarter" idx="47" hasCustomPrompt="1"/>
            <p:custDataLst>
              <p:tags r:id="rId7"/>
            </p:custDataLst>
          </p:nvPr>
        </p:nvSpPr>
        <p:spPr bwMode="black">
          <a:xfrm>
            <a:off x="7490558" y="3567350"/>
            <a:ext cx="365855" cy="365760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72" name="Text Placeholder 7"/>
          <p:cNvSpPr>
            <a:spLocks noGrp="1"/>
          </p:cNvSpPr>
          <p:nvPr>
            <p:ph type="body" sz="quarter" idx="48" hasCustomPrompt="1"/>
          </p:nvPr>
        </p:nvSpPr>
        <p:spPr bwMode="black">
          <a:xfrm>
            <a:off x="7945457" y="3484255"/>
            <a:ext cx="3567089" cy="548640"/>
          </a:xfrm>
          <a:gradFill>
            <a:gsLst>
              <a:gs pos="0">
                <a:schemeClr val="bg2">
                  <a:lumMod val="90000"/>
                  <a:lumOff val="10000"/>
                </a:schemeClr>
              </a:gs>
              <a:gs pos="99000">
                <a:schemeClr val="accent1">
                  <a:lumMod val="44000"/>
                </a:schemeClr>
              </a:gs>
            </a:gsLst>
            <a:lin ang="10800000" scaled="1"/>
          </a:gradFill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73" name="Text Placeholder 28"/>
          <p:cNvSpPr>
            <a:spLocks noGrp="1"/>
          </p:cNvSpPr>
          <p:nvPr>
            <p:ph type="body" sz="quarter" idx="49" hasCustomPrompt="1"/>
            <p:custDataLst>
              <p:tags r:id="rId8"/>
            </p:custDataLst>
          </p:nvPr>
        </p:nvSpPr>
        <p:spPr bwMode="black">
          <a:xfrm>
            <a:off x="7490558" y="4521297"/>
            <a:ext cx="365855" cy="365760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80" name="Text Placeholder 7"/>
          <p:cNvSpPr>
            <a:spLocks noGrp="1"/>
          </p:cNvSpPr>
          <p:nvPr>
            <p:ph type="body" sz="quarter" idx="50" hasCustomPrompt="1"/>
          </p:nvPr>
        </p:nvSpPr>
        <p:spPr bwMode="black">
          <a:xfrm>
            <a:off x="7945457" y="4434030"/>
            <a:ext cx="3567089" cy="548640"/>
          </a:xfrm>
          <a:gradFill>
            <a:gsLst>
              <a:gs pos="0">
                <a:schemeClr val="bg2">
                  <a:lumMod val="90000"/>
                  <a:lumOff val="10000"/>
                </a:schemeClr>
              </a:gs>
              <a:gs pos="99000">
                <a:schemeClr val="accent1">
                  <a:lumMod val="44000"/>
                </a:schemeClr>
              </a:gs>
            </a:gsLst>
            <a:lin ang="10800000" scaled="1"/>
          </a:gradFill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83" name="Text Placeholder 28"/>
          <p:cNvSpPr>
            <a:spLocks noGrp="1"/>
          </p:cNvSpPr>
          <p:nvPr>
            <p:ph type="body" sz="quarter" idx="51" hasCustomPrompt="1"/>
            <p:custDataLst>
              <p:tags r:id="rId9"/>
            </p:custDataLst>
          </p:nvPr>
        </p:nvSpPr>
        <p:spPr bwMode="black">
          <a:xfrm>
            <a:off x="3081382" y="5475245"/>
            <a:ext cx="365855" cy="365760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84" name="Text Placeholder 7"/>
          <p:cNvSpPr>
            <a:spLocks noGrp="1"/>
          </p:cNvSpPr>
          <p:nvPr>
            <p:ph type="body" sz="quarter" idx="52" hasCustomPrompt="1"/>
          </p:nvPr>
        </p:nvSpPr>
        <p:spPr bwMode="black">
          <a:xfrm>
            <a:off x="3514669" y="5383805"/>
            <a:ext cx="3567089" cy="548640"/>
          </a:xfrm>
          <a:gradFill>
            <a:gsLst>
              <a:gs pos="0">
                <a:schemeClr val="bg2">
                  <a:lumMod val="90000"/>
                  <a:lumOff val="10000"/>
                </a:schemeClr>
              </a:gs>
              <a:gs pos="99000">
                <a:schemeClr val="accent1">
                  <a:lumMod val="44000"/>
                </a:schemeClr>
              </a:gs>
            </a:gsLst>
            <a:lin ang="10800000" scaled="1"/>
          </a:gradFill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85" name="Text Placeholder 28"/>
          <p:cNvSpPr>
            <a:spLocks noGrp="1"/>
          </p:cNvSpPr>
          <p:nvPr>
            <p:ph type="body" sz="quarter" idx="53" hasCustomPrompt="1"/>
            <p:custDataLst>
              <p:tags r:id="rId10"/>
            </p:custDataLst>
          </p:nvPr>
        </p:nvSpPr>
        <p:spPr bwMode="black">
          <a:xfrm>
            <a:off x="7490558" y="5475245"/>
            <a:ext cx="365855" cy="365760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87" name="Text Placeholder 7"/>
          <p:cNvSpPr>
            <a:spLocks noGrp="1"/>
          </p:cNvSpPr>
          <p:nvPr>
            <p:ph type="body" sz="quarter" idx="54" hasCustomPrompt="1"/>
          </p:nvPr>
        </p:nvSpPr>
        <p:spPr bwMode="black">
          <a:xfrm>
            <a:off x="7945457" y="5383805"/>
            <a:ext cx="3567089" cy="548640"/>
          </a:xfrm>
          <a:gradFill>
            <a:gsLst>
              <a:gs pos="0">
                <a:schemeClr val="bg2">
                  <a:lumMod val="90000"/>
                  <a:lumOff val="10000"/>
                </a:schemeClr>
              </a:gs>
              <a:gs pos="99000">
                <a:schemeClr val="accent1">
                  <a:lumMod val="44000"/>
                </a:schemeClr>
              </a:gs>
            </a:gsLst>
            <a:lin ang="10800000" scaled="1"/>
          </a:gradFill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-1366647" y="1676402"/>
            <a:ext cx="1107499" cy="3863797"/>
            <a:chOff x="12913590" y="1569720"/>
            <a:chExt cx="1107210" cy="3863797"/>
          </a:xfrm>
        </p:grpSpPr>
        <p:grpSp>
          <p:nvGrpSpPr>
            <p:cNvPr id="55" name="Group 54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57" name="Rounded Rectangle 56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81" name="Rounded Rectangle 80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82" name="Rounded Rectangle 81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86" name="Rounded Rectangle 85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88" name="Rounded Rectangle 87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89" name="Rounded Rectangle 88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90" name="Rounded Rectangle 89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91" name="Rounded Rectangle 90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56" name="Rounded Rectangle 55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825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83773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5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animBg="1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62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6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animBg="1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6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6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6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6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 animBg="1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0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1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2" grpId="0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2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animBg="1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0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11540" y="1600200"/>
            <a:ext cx="4754685" cy="4114800"/>
          </a:xfrm>
        </p:spPr>
        <p:txBody>
          <a:bodyPr>
            <a:normAutofit/>
          </a:bodyPr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 baseline="0"/>
            </a:lvl8pPr>
            <a:lvl9pPr>
              <a:defRPr sz="1500" baseline="0"/>
            </a:lvl9pPr>
          </a:lstStyle>
          <a:p>
            <a:pPr lvl="0"/>
            <a:r>
              <a:rPr lang="en-US"/>
              <a:t>Click to add text 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94740" y="1600200"/>
            <a:ext cx="4754685" cy="4114800"/>
          </a:xfrm>
        </p:spPr>
        <p:txBody>
          <a:bodyPr>
            <a:normAutofit/>
          </a:bodyPr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7DDCE5-6D7C-4C14-B95F-1F61CA620D1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9/28/2026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invGray">
          <a:xfrm>
            <a:off x="1102086" y="1600200"/>
            <a:ext cx="4664605" cy="530726"/>
          </a:xfrm>
          <a:solidFill>
            <a:srgbClr val="0075C9"/>
          </a:solidFill>
          <a:ln>
            <a:noFill/>
          </a:ln>
          <a:effectLst>
            <a:outerShdw blurRad="292100" dist="2159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lnSpc>
                <a:spcPct val="102857"/>
              </a:lnSpc>
              <a:spcBef>
                <a:spcPts val="0"/>
              </a:spcBef>
              <a:buNone/>
              <a:defRPr lang="en-US" sz="1500" kern="1200" cap="all" spc="15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42" indent="0">
              <a:buNone/>
              <a:defRPr sz="2026" b="1"/>
            </a:lvl2pPr>
            <a:lvl3pPr marL="914484" indent="0">
              <a:buNone/>
              <a:defRPr sz="1800" b="1"/>
            </a:lvl3pPr>
            <a:lvl4pPr marL="1371726" indent="0">
              <a:buNone/>
              <a:defRPr sz="1575" b="1"/>
            </a:lvl4pPr>
            <a:lvl5pPr marL="1828967" indent="0">
              <a:buNone/>
              <a:defRPr sz="1575" b="1"/>
            </a:lvl5pPr>
            <a:lvl6pPr marL="2286210" indent="0">
              <a:buNone/>
              <a:defRPr sz="1575" b="1"/>
            </a:lvl6pPr>
            <a:lvl7pPr marL="2743451" indent="0">
              <a:buNone/>
              <a:defRPr sz="1575" b="1"/>
            </a:lvl7pPr>
            <a:lvl8pPr marL="3200693" indent="0">
              <a:buNone/>
              <a:defRPr sz="1575" b="1"/>
            </a:lvl8pPr>
            <a:lvl9pPr marL="3657935" indent="0">
              <a:buNone/>
              <a:defRPr sz="1575" b="1"/>
            </a:lvl9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EDIT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02087" y="2232526"/>
            <a:ext cx="4660876" cy="3454400"/>
          </a:xfrm>
        </p:spPr>
        <p:txBody>
          <a:bodyPr>
            <a:noAutofit/>
          </a:bodyPr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 baseline="0"/>
            </a:lvl7pPr>
            <a:lvl8pPr>
              <a:defRPr sz="1500" baseline="0"/>
            </a:lvl8pPr>
            <a:lvl9pPr>
              <a:defRPr sz="1500" baseline="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85287" y="2232526"/>
            <a:ext cx="4660876" cy="3454400"/>
          </a:xfrm>
        </p:spPr>
        <p:txBody>
          <a:bodyPr>
            <a:noAutofit/>
          </a:bodyPr>
          <a:lstStyle>
            <a:lvl1pPr>
              <a:defRPr sz="2101" baseline="0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 baseline="0"/>
            </a:lvl6pPr>
            <a:lvl7pPr>
              <a:defRPr sz="1500" baseline="0"/>
            </a:lvl7pPr>
            <a:lvl8pPr>
              <a:defRPr sz="1500" baseline="0"/>
            </a:lvl8pPr>
            <a:lvl9pPr>
              <a:defRPr sz="1500" baseline="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7DDCE5-6D7C-4C14-B95F-1F61CA620D1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9/28/2026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2"/>
          <p:cNvSpPr>
            <a:spLocks noGrp="1"/>
          </p:cNvSpPr>
          <p:nvPr>
            <p:ph type="body" idx="13" hasCustomPrompt="1"/>
          </p:nvPr>
        </p:nvSpPr>
        <p:spPr bwMode="invGray">
          <a:xfrm>
            <a:off x="6405383" y="1592178"/>
            <a:ext cx="4664605" cy="530726"/>
          </a:xfrm>
          <a:solidFill>
            <a:schemeClr val="accent2"/>
          </a:solidFill>
          <a:ln>
            <a:noFill/>
          </a:ln>
          <a:effectLst>
            <a:outerShdw blurRad="292100" dist="2159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lnSpc>
                <a:spcPct val="102857"/>
              </a:lnSpc>
              <a:spcBef>
                <a:spcPts val="0"/>
              </a:spcBef>
              <a:buNone/>
              <a:defRPr lang="en-US" sz="1500" kern="1200" cap="all" spc="15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42" indent="0">
              <a:buNone/>
              <a:defRPr sz="2026" b="1"/>
            </a:lvl2pPr>
            <a:lvl3pPr marL="914484" indent="0">
              <a:buNone/>
              <a:defRPr sz="1800" b="1"/>
            </a:lvl3pPr>
            <a:lvl4pPr marL="1371726" indent="0">
              <a:buNone/>
              <a:defRPr sz="1575" b="1"/>
            </a:lvl4pPr>
            <a:lvl5pPr marL="1828967" indent="0">
              <a:buNone/>
              <a:defRPr sz="1575" b="1"/>
            </a:lvl5pPr>
            <a:lvl6pPr marL="2286210" indent="0">
              <a:buNone/>
              <a:defRPr sz="1575" b="1"/>
            </a:lvl6pPr>
            <a:lvl7pPr marL="2743451" indent="0">
              <a:buNone/>
              <a:defRPr sz="1575" b="1"/>
            </a:lvl7pPr>
            <a:lvl8pPr marL="3200693" indent="0">
              <a:buNone/>
              <a:defRPr sz="1575" b="1"/>
            </a:lvl8pPr>
            <a:lvl9pPr marL="3657935" indent="0">
              <a:buNone/>
              <a:defRPr sz="1575" b="1"/>
            </a:lvl9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EDIT TEXT</a:t>
            </a:r>
          </a:p>
        </p:txBody>
      </p:sp>
    </p:spTree>
    <p:extLst>
      <p:ext uri="{BB962C8B-B14F-4D97-AF65-F5344CB8AC3E}">
        <p14:creationId xmlns:p14="http://schemas.microsoft.com/office/powerpoint/2010/main" val="45842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out bullets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111541" y="1600201"/>
            <a:ext cx="4480831" cy="4114800"/>
          </a:xfrm>
        </p:spPr>
        <p:txBody>
          <a:bodyPr/>
          <a:lstStyle>
            <a:lvl1pPr marL="227470" indent="0">
              <a:lnSpc>
                <a:spcPct val="95000"/>
              </a:lnSpc>
              <a:buFontTx/>
              <a:buNone/>
              <a:defRPr/>
            </a:lvl1pPr>
            <a:lvl2pPr marL="469231" indent="0">
              <a:lnSpc>
                <a:spcPct val="95000"/>
              </a:lnSpc>
              <a:spcBef>
                <a:spcPts val="600"/>
              </a:spcBef>
              <a:buFontTx/>
              <a:buNone/>
              <a:defRPr/>
            </a:lvl2pPr>
            <a:lvl3pPr marL="731239" indent="0">
              <a:lnSpc>
                <a:spcPct val="95000"/>
              </a:lnSpc>
              <a:spcBef>
                <a:spcPts val="600"/>
              </a:spcBef>
              <a:buFontTx/>
              <a:buNone/>
              <a:defRPr/>
            </a:lvl3pPr>
            <a:lvl4pPr marL="949182" indent="0">
              <a:lnSpc>
                <a:spcPct val="95000"/>
              </a:lnSpc>
              <a:spcBef>
                <a:spcPts val="450"/>
              </a:spcBef>
              <a:buNone/>
              <a:defRPr/>
            </a:lvl4pPr>
            <a:lvl5pPr marL="1155214" indent="0">
              <a:lnSpc>
                <a:spcPct val="95000"/>
              </a:lnSpc>
              <a:spcBef>
                <a:spcPts val="450"/>
              </a:spcBef>
              <a:buFontTx/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07195" y="226512"/>
            <a:ext cx="9943096" cy="100552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Content Placeholder 9"/>
          <p:cNvSpPr>
            <a:spLocks noGrp="1"/>
          </p:cNvSpPr>
          <p:nvPr>
            <p:ph sz="quarter" idx="16" hasCustomPrompt="1"/>
          </p:nvPr>
        </p:nvSpPr>
        <p:spPr>
          <a:xfrm>
            <a:off x="6422074" y="1600201"/>
            <a:ext cx="4480831" cy="4114800"/>
          </a:xfrm>
        </p:spPr>
        <p:txBody>
          <a:bodyPr/>
          <a:lstStyle>
            <a:lvl1pPr marL="227470" indent="0">
              <a:lnSpc>
                <a:spcPct val="95000"/>
              </a:lnSpc>
              <a:buFontTx/>
              <a:buNone/>
              <a:defRPr/>
            </a:lvl1pPr>
            <a:lvl2pPr marL="469231" indent="0">
              <a:lnSpc>
                <a:spcPct val="95000"/>
              </a:lnSpc>
              <a:spcBef>
                <a:spcPts val="600"/>
              </a:spcBef>
              <a:buFontTx/>
              <a:buNone/>
              <a:defRPr/>
            </a:lvl2pPr>
            <a:lvl3pPr marL="731239" indent="0">
              <a:lnSpc>
                <a:spcPct val="95000"/>
              </a:lnSpc>
              <a:spcBef>
                <a:spcPts val="600"/>
              </a:spcBef>
              <a:buFontTx/>
              <a:buNone/>
              <a:defRPr/>
            </a:lvl3pPr>
            <a:lvl4pPr marL="949182" indent="0">
              <a:lnSpc>
                <a:spcPct val="95000"/>
              </a:lnSpc>
              <a:spcBef>
                <a:spcPts val="450"/>
              </a:spcBef>
              <a:buNone/>
              <a:defRPr/>
            </a:lvl4pPr>
            <a:lvl5pPr marL="1155214" indent="0">
              <a:lnSpc>
                <a:spcPct val="95000"/>
              </a:lnSpc>
              <a:spcBef>
                <a:spcPts val="450"/>
              </a:spcBef>
              <a:buFontTx/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7DDCE5-6D7C-4C14-B95F-1F61CA620D1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9/28/2026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2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87214" y="1554481"/>
            <a:ext cx="4611673" cy="47244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spc="150" baseline="0"/>
            </a:lvl1pPr>
            <a:lvl2pPr marL="457242" indent="0">
              <a:buNone/>
              <a:defRPr sz="1200"/>
            </a:lvl2pPr>
            <a:lvl3pPr marL="914484" indent="0">
              <a:buNone/>
              <a:defRPr sz="975"/>
            </a:lvl3pPr>
            <a:lvl4pPr marL="1371726" indent="0">
              <a:buNone/>
              <a:defRPr sz="900"/>
            </a:lvl4pPr>
            <a:lvl5pPr marL="1828967" indent="0">
              <a:buNone/>
              <a:defRPr sz="900"/>
            </a:lvl5pPr>
            <a:lvl6pPr marL="2286210" indent="0">
              <a:buNone/>
              <a:defRPr sz="900"/>
            </a:lvl6pPr>
            <a:lvl7pPr marL="2743451" indent="0">
              <a:buNone/>
              <a:defRPr sz="900"/>
            </a:lvl7pPr>
            <a:lvl8pPr marL="3200693" indent="0">
              <a:buNone/>
              <a:defRPr sz="900"/>
            </a:lvl8pPr>
            <a:lvl9pPr marL="3657935" indent="0">
              <a:buNone/>
              <a:defRPr sz="900"/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890253" y="2103193"/>
            <a:ext cx="8750039" cy="3776824"/>
          </a:xfrm>
          <a:ln w="12700">
            <a:noFill/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101"/>
            </a:lvl1pPr>
            <a:lvl2pPr marL="457242" indent="0">
              <a:buNone/>
              <a:defRPr sz="2776"/>
            </a:lvl2pPr>
            <a:lvl3pPr marL="914484" indent="0">
              <a:buNone/>
              <a:defRPr sz="2401"/>
            </a:lvl3pPr>
            <a:lvl4pPr marL="1371726" indent="0">
              <a:buNone/>
              <a:defRPr sz="2026"/>
            </a:lvl4pPr>
            <a:lvl5pPr marL="1828967" indent="0">
              <a:buNone/>
              <a:defRPr sz="2026"/>
            </a:lvl5pPr>
            <a:lvl6pPr marL="2286210" indent="0">
              <a:buNone/>
              <a:defRPr sz="2026"/>
            </a:lvl6pPr>
            <a:lvl7pPr marL="2743451" indent="0">
              <a:buNone/>
              <a:defRPr sz="2026"/>
            </a:lvl7pPr>
            <a:lvl8pPr marL="3200693" indent="0">
              <a:buNone/>
              <a:defRPr sz="2026"/>
            </a:lvl8pPr>
            <a:lvl9pPr marL="3657935" indent="0">
              <a:buNone/>
              <a:defRPr sz="2026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7DDCE5-6D7C-4C14-B95F-1F61CA620D1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9/28/2026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9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dark">
    <p:bg>
      <p:bgPr shadeToTitle="1">
        <a:gradFill>
          <a:gsLst>
            <a:gs pos="0">
              <a:schemeClr val="bg2">
                <a:lumMod val="90000"/>
                <a:lumOff val="10000"/>
              </a:schemeClr>
            </a:gs>
            <a:gs pos="99000">
              <a:schemeClr val="accent1">
                <a:lumMod val="44000"/>
              </a:schemeClr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7DDCE5-6D7C-4C14-B95F-1F61CA620D1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9/28/2026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9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dark">
    <p:bg>
      <p:bgPr shadeToTitle="1">
        <a:gradFill>
          <a:gsLst>
            <a:gs pos="0">
              <a:schemeClr val="bg2">
                <a:lumMod val="90000"/>
                <a:lumOff val="10000"/>
              </a:schemeClr>
            </a:gs>
            <a:gs pos="78000">
              <a:srgbClr val="004576"/>
            </a:gs>
            <a:gs pos="100000">
              <a:schemeClr val="bg2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33" y="0"/>
            <a:ext cx="12207935" cy="6858000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7DDCE5-6D7C-4C14-B95F-1F61CA620D1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9/28/2026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1" y="5639012"/>
            <a:ext cx="1352751" cy="1060704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-1366647" y="1676402"/>
            <a:ext cx="1107499" cy="3863797"/>
            <a:chOff x="12913590" y="1569720"/>
            <a:chExt cx="1107210" cy="3863797"/>
          </a:xfrm>
        </p:grpSpPr>
        <p:grpSp>
          <p:nvGrpSpPr>
            <p:cNvPr id="25" name="Group 24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28" name="Rounded Rectangle 27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30" name="Rounded Rectangle 29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38" name="Rounded Rectangle 37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26" name="Rounded Rectangle 25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825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1540" y="1600200"/>
            <a:ext cx="9967333" cy="4114800"/>
          </a:xfrm>
        </p:spPr>
        <p:txBody>
          <a:bodyPr vert="eaVert"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2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1540" y="1600201"/>
            <a:ext cx="9967333" cy="4114800"/>
          </a:xfrm>
        </p:spPr>
        <p:txBody>
          <a:bodyPr vert="eaVert"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0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 Photos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933" y="0"/>
            <a:ext cx="12207935" cy="6858000"/>
          </a:xfrm>
          <a:prstGeom prst="rect">
            <a:avLst/>
          </a:prstGeom>
        </p:spPr>
      </p:pic>
      <p:sp>
        <p:nvSpPr>
          <p:cNvPr id="13" name="Footer Placeholder 12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33137" y="842570"/>
            <a:ext cx="3002280" cy="53492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28010" y="399191"/>
            <a:ext cx="2983755" cy="426158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lang="en-US" sz="1500" kern="1200" spc="15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3360" indent="0">
              <a:buFontTx/>
              <a:buNone/>
              <a:defRPr sz="1350"/>
            </a:lvl2pPr>
            <a:lvl3pPr marL="511951" indent="0">
              <a:buFontTx/>
              <a:buNone/>
              <a:defRPr sz="1200"/>
            </a:lvl3pPr>
            <a:lvl4pPr marL="740544" indent="0">
              <a:buFontTx/>
              <a:buNone/>
              <a:defRPr sz="1050"/>
            </a:lvl4pPr>
            <a:lvl5pPr marL="1034619" indent="0">
              <a:buFontTx/>
              <a:buNone/>
              <a:defRPr sz="900"/>
            </a:lvl5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CLICK TO ADD TEXT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3937781" y="842570"/>
            <a:ext cx="3682280" cy="248412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258311" y="399191"/>
            <a:ext cx="2983755" cy="426158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lang="en-US" sz="1500" kern="1200" spc="15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3360" indent="0">
              <a:buFontTx/>
              <a:buNone/>
              <a:defRPr sz="1350"/>
            </a:lvl2pPr>
            <a:lvl3pPr marL="511951" indent="0">
              <a:buFontTx/>
              <a:buNone/>
              <a:defRPr sz="1200"/>
            </a:lvl3pPr>
            <a:lvl4pPr marL="740544" indent="0">
              <a:buFontTx/>
              <a:buNone/>
              <a:defRPr sz="1050"/>
            </a:lvl4pPr>
            <a:lvl5pPr marL="1034619" indent="0">
              <a:buFontTx/>
              <a:buNone/>
              <a:defRPr sz="900"/>
            </a:lvl5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CLICK TO ADD TEXT</a:t>
            </a:r>
          </a:p>
        </p:txBody>
      </p:sp>
      <p:sp>
        <p:nvSpPr>
          <p:cNvPr id="2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269707" y="842570"/>
            <a:ext cx="3002280" cy="534924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8264580" y="399191"/>
            <a:ext cx="2983755" cy="426158"/>
          </a:xfrm>
        </p:spPr>
        <p:txBody>
          <a:bodyPr anchor="ctr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SzPct val="100000"/>
              <a:buFontTx/>
              <a:buNone/>
              <a:defRPr lang="en-US" sz="1500" kern="1200" spc="15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3360" indent="0">
              <a:buFontTx/>
              <a:buNone/>
              <a:defRPr sz="1350"/>
            </a:lvl2pPr>
            <a:lvl3pPr marL="511951" indent="0">
              <a:buFontTx/>
              <a:buNone/>
              <a:defRPr sz="1200"/>
            </a:lvl3pPr>
            <a:lvl4pPr marL="740544" indent="0">
              <a:buFontTx/>
              <a:buNone/>
              <a:defRPr sz="1050"/>
            </a:lvl4pPr>
            <a:lvl5pPr marL="1034619" indent="0">
              <a:buFontTx/>
              <a:buNone/>
              <a:defRPr sz="900"/>
            </a:lvl5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CLICK TO ADD TEXT</a:t>
            </a:r>
          </a:p>
        </p:txBody>
      </p:sp>
      <p:sp>
        <p:nvSpPr>
          <p:cNvPr id="24" name="Picture Placeholder 10"/>
          <p:cNvSpPr>
            <a:spLocks noGrp="1"/>
          </p:cNvSpPr>
          <p:nvPr>
            <p:ph type="pic" sz="quarter" idx="19"/>
          </p:nvPr>
        </p:nvSpPr>
        <p:spPr>
          <a:xfrm>
            <a:off x="3959811" y="3905575"/>
            <a:ext cx="3682280" cy="24993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4363572" y="3439453"/>
            <a:ext cx="2983755" cy="426158"/>
          </a:xfrm>
        </p:spPr>
        <p:txBody>
          <a:bodyPr anchor="ctr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SzPct val="100000"/>
              <a:buFontTx/>
              <a:buNone/>
              <a:defRPr lang="en-US" sz="1500" kern="1200" spc="15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3360" indent="0">
              <a:buFontTx/>
              <a:buNone/>
              <a:defRPr sz="1350"/>
            </a:lvl2pPr>
            <a:lvl3pPr marL="511951" indent="0">
              <a:buFontTx/>
              <a:buNone/>
              <a:defRPr sz="1200"/>
            </a:lvl3pPr>
            <a:lvl4pPr marL="740544" indent="0">
              <a:buFontTx/>
              <a:buNone/>
              <a:defRPr sz="1050"/>
            </a:lvl4pPr>
            <a:lvl5pPr marL="1034619" indent="0">
              <a:buFontTx/>
              <a:buNone/>
              <a:defRPr sz="900"/>
            </a:lvl5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CLICK TO ADD TEXT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B67DDCE5-6D7C-4C14-B95F-1F61CA620D1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9/28/2026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-1366647" y="1676402"/>
            <a:ext cx="1107499" cy="3863797"/>
            <a:chOff x="12913590" y="1569720"/>
            <a:chExt cx="1107210" cy="3863797"/>
          </a:xfrm>
        </p:grpSpPr>
        <p:grpSp>
          <p:nvGrpSpPr>
            <p:cNvPr id="42" name="Group 41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44" name="Rounded Rectangle 43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43" name="Rounded Rectangle 42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825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74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07195" y="1600200"/>
            <a:ext cx="9943096" cy="4130040"/>
          </a:xfrm>
        </p:spPr>
        <p:txBody>
          <a:bodyPr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Light Background - 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84932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 - agenda light">
    <p:bg>
      <p:bgPr shadeToTitle="1"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/>
          <p:cNvSpPr>
            <a:spLocks noGrp="1"/>
          </p:cNvSpPr>
          <p:nvPr>
            <p:ph type="body" sz="quarter" idx="23" hasCustomPrompt="1"/>
            <p:custDataLst>
              <p:tags r:id="rId1"/>
            </p:custDataLst>
          </p:nvPr>
        </p:nvSpPr>
        <p:spPr bwMode="black">
          <a:xfrm>
            <a:off x="3081382" y="1655598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39" name="Freeform 38"/>
          <p:cNvSpPr/>
          <p:nvPr userDrawn="1"/>
        </p:nvSpPr>
        <p:spPr>
          <a:xfrm flipH="1">
            <a:off x="-1" y="-7014"/>
            <a:ext cx="3401812" cy="6865014"/>
          </a:xfrm>
          <a:custGeom>
            <a:avLst/>
            <a:gdLst>
              <a:gd name="connsiteX0" fmla="*/ 487762 w 6228895"/>
              <a:gd name="connsiteY0" fmla="*/ 3104 h 6865014"/>
              <a:gd name="connsiteX1" fmla="*/ 6201049 w 6228895"/>
              <a:gd name="connsiteY1" fmla="*/ 3105 h 6865014"/>
              <a:gd name="connsiteX2" fmla="*/ 6228895 w 6228895"/>
              <a:gd name="connsiteY2" fmla="*/ 6860689 h 6865014"/>
              <a:gd name="connsiteX3" fmla="*/ 3013552 w 6228895"/>
              <a:gd name="connsiteY3" fmla="*/ 6861104 h 6865014"/>
              <a:gd name="connsiteX4" fmla="*/ 407978 w 6228895"/>
              <a:gd name="connsiteY4" fmla="*/ 0 h 6865014"/>
              <a:gd name="connsiteX5" fmla="*/ 2943768 w 6228895"/>
              <a:gd name="connsiteY5" fmla="*/ 6865014 h 6865014"/>
              <a:gd name="connsiteX6" fmla="*/ 2481720 w 6228895"/>
              <a:gd name="connsiteY6" fmla="*/ 6861106 h 6865014"/>
              <a:gd name="connsiteX7" fmla="*/ 0 w 6228895"/>
              <a:gd name="connsiteY7" fmla="*/ 2838 h 686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28895" h="6865014">
                <a:moveTo>
                  <a:pt x="487762" y="3104"/>
                </a:moveTo>
                <a:lnTo>
                  <a:pt x="6201049" y="3105"/>
                </a:lnTo>
                <a:cubicBezTo>
                  <a:pt x="6203434" y="2254243"/>
                  <a:pt x="6226511" y="4609552"/>
                  <a:pt x="6228895" y="6860689"/>
                </a:cubicBezTo>
                <a:lnTo>
                  <a:pt x="3013552" y="6861104"/>
                </a:lnTo>
                <a:close/>
                <a:moveTo>
                  <a:pt x="407978" y="0"/>
                </a:moveTo>
                <a:lnTo>
                  <a:pt x="2943768" y="6865014"/>
                </a:lnTo>
                <a:lnTo>
                  <a:pt x="2481720" y="6861106"/>
                </a:lnTo>
                <a:lnTo>
                  <a:pt x="0" y="2838"/>
                </a:lnTo>
                <a:close/>
              </a:path>
            </a:pathLst>
          </a:custGeom>
          <a:gradFill flip="none" rotWithShape="1">
            <a:gsLst>
              <a:gs pos="94000">
                <a:schemeClr val="accent1">
                  <a:lumMod val="50000"/>
                </a:schemeClr>
              </a:gs>
              <a:gs pos="43985">
                <a:srgbClr val="005693"/>
              </a:gs>
              <a:gs pos="0">
                <a:schemeClr val="accent1">
                  <a:lumMod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101"/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 bwMode="black">
          <a:xfrm>
            <a:off x="3332014" y="226512"/>
            <a:ext cx="7836201" cy="100552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Agenda </a:t>
            </a:r>
          </a:p>
        </p:txBody>
      </p:sp>
      <p:cxnSp>
        <p:nvCxnSpPr>
          <p:cNvPr id="41" name="Straight Connector 40"/>
          <p:cNvCxnSpPr/>
          <p:nvPr userDrawn="1"/>
        </p:nvCxnSpPr>
        <p:spPr>
          <a:xfrm>
            <a:off x="3169870" y="1330036"/>
            <a:ext cx="8098705" cy="0"/>
          </a:xfrm>
          <a:prstGeom prst="line">
            <a:avLst/>
          </a:prstGeom>
          <a:ln w="38100" cap="rnd">
            <a:gradFill flip="none" rotWithShape="1">
              <a:gsLst>
                <a:gs pos="0">
                  <a:srgbClr val="F6BC92"/>
                </a:gs>
                <a:gs pos="27000">
                  <a:schemeClr val="accent4"/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24"/>
          <p:cNvSpPr>
            <a:spLocks noGrp="1"/>
          </p:cNvSpPr>
          <p:nvPr>
            <p:ph type="sldNum" sz="quarter" idx="34"/>
          </p:nvPr>
        </p:nvSpPr>
        <p:spPr bwMode="black"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4" name="Text Placeholder 7"/>
          <p:cNvSpPr>
            <a:spLocks noGrp="1"/>
          </p:cNvSpPr>
          <p:nvPr>
            <p:ph type="body" sz="quarter" idx="36" hasCustomPrompt="1"/>
          </p:nvPr>
        </p:nvSpPr>
        <p:spPr bwMode="black">
          <a:xfrm>
            <a:off x="3514669" y="1580847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pic>
        <p:nvPicPr>
          <p:cNvPr id="75" name="Picture 74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1" y="5639012"/>
            <a:ext cx="1352751" cy="1060704"/>
          </a:xfrm>
          <a:prstGeom prst="rect">
            <a:avLst/>
          </a:prstGeom>
        </p:spPr>
      </p:pic>
      <p:sp>
        <p:nvSpPr>
          <p:cNvPr id="52" name="Text Placeholder 28"/>
          <p:cNvSpPr>
            <a:spLocks noGrp="1"/>
          </p:cNvSpPr>
          <p:nvPr>
            <p:ph type="body" sz="quarter" idx="37" hasCustomPrompt="1"/>
            <p:custDataLst>
              <p:tags r:id="rId2"/>
            </p:custDataLst>
          </p:nvPr>
        </p:nvSpPr>
        <p:spPr bwMode="black">
          <a:xfrm>
            <a:off x="3081382" y="2610510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62" name="Text Placeholder 7"/>
          <p:cNvSpPr>
            <a:spLocks noGrp="1"/>
          </p:cNvSpPr>
          <p:nvPr>
            <p:ph type="body" sz="quarter" idx="38" hasCustomPrompt="1"/>
          </p:nvPr>
        </p:nvSpPr>
        <p:spPr bwMode="black">
          <a:xfrm>
            <a:off x="3514669" y="2531587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63" name="Text Placeholder 28"/>
          <p:cNvSpPr>
            <a:spLocks noGrp="1"/>
          </p:cNvSpPr>
          <p:nvPr>
            <p:ph type="body" sz="quarter" idx="39" hasCustomPrompt="1"/>
            <p:custDataLst>
              <p:tags r:id="rId3"/>
            </p:custDataLst>
          </p:nvPr>
        </p:nvSpPr>
        <p:spPr bwMode="black">
          <a:xfrm>
            <a:off x="3081382" y="3565422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64" name="Text Placeholder 7"/>
          <p:cNvSpPr>
            <a:spLocks noGrp="1"/>
          </p:cNvSpPr>
          <p:nvPr>
            <p:ph type="body" sz="quarter" idx="40" hasCustomPrompt="1"/>
          </p:nvPr>
        </p:nvSpPr>
        <p:spPr bwMode="black">
          <a:xfrm>
            <a:off x="3514669" y="3482327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65" name="Text Placeholder 28"/>
          <p:cNvSpPr>
            <a:spLocks noGrp="1"/>
          </p:cNvSpPr>
          <p:nvPr>
            <p:ph type="body" sz="quarter" idx="41" hasCustomPrompt="1"/>
            <p:custDataLst>
              <p:tags r:id="rId4"/>
            </p:custDataLst>
          </p:nvPr>
        </p:nvSpPr>
        <p:spPr bwMode="black">
          <a:xfrm>
            <a:off x="3081382" y="4520334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66" name="Text Placeholder 7"/>
          <p:cNvSpPr>
            <a:spLocks noGrp="1"/>
          </p:cNvSpPr>
          <p:nvPr>
            <p:ph type="body" sz="quarter" idx="42" hasCustomPrompt="1"/>
          </p:nvPr>
        </p:nvSpPr>
        <p:spPr bwMode="black">
          <a:xfrm>
            <a:off x="3514669" y="4433067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67" name="Text Placeholder 28"/>
          <p:cNvSpPr>
            <a:spLocks noGrp="1"/>
          </p:cNvSpPr>
          <p:nvPr>
            <p:ph type="body" sz="quarter" idx="43" hasCustomPrompt="1"/>
            <p:custDataLst>
              <p:tags r:id="rId5"/>
            </p:custDataLst>
          </p:nvPr>
        </p:nvSpPr>
        <p:spPr bwMode="black">
          <a:xfrm>
            <a:off x="7490558" y="1659456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68" name="Text Placeholder 7"/>
          <p:cNvSpPr>
            <a:spLocks noGrp="1"/>
          </p:cNvSpPr>
          <p:nvPr>
            <p:ph type="body" sz="quarter" idx="44" hasCustomPrompt="1"/>
          </p:nvPr>
        </p:nvSpPr>
        <p:spPr bwMode="black">
          <a:xfrm>
            <a:off x="7945457" y="1584705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69" name="Text Placeholder 28"/>
          <p:cNvSpPr>
            <a:spLocks noGrp="1"/>
          </p:cNvSpPr>
          <p:nvPr>
            <p:ph type="body" sz="quarter" idx="45" hasCustomPrompt="1"/>
            <p:custDataLst>
              <p:tags r:id="rId6"/>
            </p:custDataLst>
          </p:nvPr>
        </p:nvSpPr>
        <p:spPr bwMode="black">
          <a:xfrm>
            <a:off x="7490558" y="2613403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70" name="Text Placeholder 7"/>
          <p:cNvSpPr>
            <a:spLocks noGrp="1"/>
          </p:cNvSpPr>
          <p:nvPr>
            <p:ph type="body" sz="quarter" idx="46" hasCustomPrompt="1"/>
          </p:nvPr>
        </p:nvSpPr>
        <p:spPr bwMode="black">
          <a:xfrm>
            <a:off x="7945457" y="2534480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71" name="Text Placeholder 28"/>
          <p:cNvSpPr>
            <a:spLocks noGrp="1"/>
          </p:cNvSpPr>
          <p:nvPr>
            <p:ph type="body" sz="quarter" idx="47" hasCustomPrompt="1"/>
            <p:custDataLst>
              <p:tags r:id="rId7"/>
            </p:custDataLst>
          </p:nvPr>
        </p:nvSpPr>
        <p:spPr bwMode="black">
          <a:xfrm>
            <a:off x="7490558" y="3567350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72" name="Text Placeholder 7"/>
          <p:cNvSpPr>
            <a:spLocks noGrp="1"/>
          </p:cNvSpPr>
          <p:nvPr>
            <p:ph type="body" sz="quarter" idx="48" hasCustomPrompt="1"/>
          </p:nvPr>
        </p:nvSpPr>
        <p:spPr bwMode="black">
          <a:xfrm>
            <a:off x="7945457" y="3484255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73" name="Text Placeholder 28"/>
          <p:cNvSpPr>
            <a:spLocks noGrp="1"/>
          </p:cNvSpPr>
          <p:nvPr>
            <p:ph type="body" sz="quarter" idx="49" hasCustomPrompt="1"/>
            <p:custDataLst>
              <p:tags r:id="rId8"/>
            </p:custDataLst>
          </p:nvPr>
        </p:nvSpPr>
        <p:spPr bwMode="black">
          <a:xfrm>
            <a:off x="7490558" y="4521297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80" name="Text Placeholder 7"/>
          <p:cNvSpPr>
            <a:spLocks noGrp="1"/>
          </p:cNvSpPr>
          <p:nvPr>
            <p:ph type="body" sz="quarter" idx="50" hasCustomPrompt="1"/>
          </p:nvPr>
        </p:nvSpPr>
        <p:spPr bwMode="black">
          <a:xfrm>
            <a:off x="7945457" y="4434030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83" name="Text Placeholder 28"/>
          <p:cNvSpPr>
            <a:spLocks noGrp="1"/>
          </p:cNvSpPr>
          <p:nvPr>
            <p:ph type="body" sz="quarter" idx="51" hasCustomPrompt="1"/>
            <p:custDataLst>
              <p:tags r:id="rId9"/>
            </p:custDataLst>
          </p:nvPr>
        </p:nvSpPr>
        <p:spPr bwMode="black">
          <a:xfrm>
            <a:off x="3081382" y="5475245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84" name="Text Placeholder 7"/>
          <p:cNvSpPr>
            <a:spLocks noGrp="1"/>
          </p:cNvSpPr>
          <p:nvPr>
            <p:ph type="body" sz="quarter" idx="52" hasCustomPrompt="1"/>
          </p:nvPr>
        </p:nvSpPr>
        <p:spPr bwMode="black">
          <a:xfrm>
            <a:off x="3514669" y="5383805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85" name="Text Placeholder 28"/>
          <p:cNvSpPr>
            <a:spLocks noGrp="1"/>
          </p:cNvSpPr>
          <p:nvPr>
            <p:ph type="body" sz="quarter" idx="53" hasCustomPrompt="1"/>
            <p:custDataLst>
              <p:tags r:id="rId10"/>
            </p:custDataLst>
          </p:nvPr>
        </p:nvSpPr>
        <p:spPr bwMode="black">
          <a:xfrm>
            <a:off x="7490558" y="5475245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87" name="Text Placeholder 7"/>
          <p:cNvSpPr>
            <a:spLocks noGrp="1"/>
          </p:cNvSpPr>
          <p:nvPr>
            <p:ph type="body" sz="quarter" idx="54" hasCustomPrompt="1"/>
          </p:nvPr>
        </p:nvSpPr>
        <p:spPr bwMode="black">
          <a:xfrm>
            <a:off x="7945457" y="5383805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15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grpSp>
        <p:nvGrpSpPr>
          <p:cNvPr id="53" name="Group 52"/>
          <p:cNvGrpSpPr/>
          <p:nvPr userDrawn="1"/>
        </p:nvGrpSpPr>
        <p:grpSpPr>
          <a:xfrm>
            <a:off x="-1366647" y="1676402"/>
            <a:ext cx="1107499" cy="3863797"/>
            <a:chOff x="12913590" y="1569720"/>
            <a:chExt cx="1107210" cy="3863797"/>
          </a:xfrm>
        </p:grpSpPr>
        <p:grpSp>
          <p:nvGrpSpPr>
            <p:cNvPr id="55" name="Group 54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57" name="Rounded Rectangle 56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81" name="Rounded Rectangle 80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82" name="Rounded Rectangle 81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86" name="Rounded Rectangle 85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88" name="Rounded Rectangle 87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89" name="Rounded Rectangle 88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90" name="Rounded Rectangle 89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91" name="Rounded Rectangle 90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56" name="Rounded Rectangle 55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825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51870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5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62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6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6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6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6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6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0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1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2" grpId="0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2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0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11540" y="1600200"/>
            <a:ext cx="4754685" cy="4114800"/>
          </a:xfrm>
        </p:spPr>
        <p:txBody>
          <a:bodyPr>
            <a:normAutofit/>
          </a:bodyPr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 baseline="0"/>
            </a:lvl8pPr>
            <a:lvl9pPr>
              <a:defRPr sz="1500" baseline="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94740" y="1600200"/>
            <a:ext cx="4754685" cy="4114800"/>
          </a:xfrm>
        </p:spPr>
        <p:txBody>
          <a:bodyPr>
            <a:normAutofit/>
          </a:bodyPr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6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invGray">
          <a:xfrm>
            <a:off x="1102087" y="1592178"/>
            <a:ext cx="4664605" cy="530726"/>
          </a:xfrm>
          <a:solidFill>
            <a:srgbClr val="0075C9"/>
          </a:solidFill>
          <a:ln>
            <a:noFill/>
          </a:ln>
          <a:effectLst>
            <a:outerShdw blurRad="292100" dist="2159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lnSpc>
                <a:spcPct val="102857"/>
              </a:lnSpc>
              <a:spcBef>
                <a:spcPts val="0"/>
              </a:spcBef>
              <a:buNone/>
              <a:defRPr sz="1500" b="0" cap="all" spc="150" baseline="0">
                <a:solidFill>
                  <a:schemeClr val="tx1"/>
                </a:solidFill>
              </a:defRPr>
            </a:lvl1pPr>
            <a:lvl2pPr marL="457242" indent="0">
              <a:buNone/>
              <a:defRPr sz="2026" b="1"/>
            </a:lvl2pPr>
            <a:lvl3pPr marL="914484" indent="0">
              <a:buNone/>
              <a:defRPr sz="1800" b="1"/>
            </a:lvl3pPr>
            <a:lvl4pPr marL="1371726" indent="0">
              <a:buNone/>
              <a:defRPr sz="1575" b="1"/>
            </a:lvl4pPr>
            <a:lvl5pPr marL="1828967" indent="0">
              <a:buNone/>
              <a:defRPr sz="1575" b="1"/>
            </a:lvl5pPr>
            <a:lvl6pPr marL="2286210" indent="0">
              <a:buNone/>
              <a:defRPr sz="1575" b="1"/>
            </a:lvl6pPr>
            <a:lvl7pPr marL="2743451" indent="0">
              <a:buNone/>
              <a:defRPr sz="1575" b="1"/>
            </a:lvl7pPr>
            <a:lvl8pPr marL="3200693" indent="0">
              <a:buNone/>
              <a:defRPr sz="1575" b="1"/>
            </a:lvl8pPr>
            <a:lvl9pPr marL="3657935" indent="0">
              <a:buNone/>
              <a:defRPr sz="1575" b="1"/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02087" y="2232526"/>
            <a:ext cx="4660876" cy="3454400"/>
          </a:xfrm>
        </p:spPr>
        <p:txBody>
          <a:bodyPr>
            <a:noAutofit/>
          </a:bodyPr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 baseline="0"/>
            </a:lvl7pPr>
            <a:lvl8pPr>
              <a:defRPr sz="1500" baseline="0"/>
            </a:lvl8pPr>
            <a:lvl9pPr>
              <a:defRPr sz="1500" baseline="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85287" y="2232526"/>
            <a:ext cx="4660876" cy="3454400"/>
          </a:xfrm>
        </p:spPr>
        <p:txBody>
          <a:bodyPr>
            <a:noAutofit/>
          </a:bodyPr>
          <a:lstStyle>
            <a:lvl1pPr>
              <a:defRPr sz="2101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 baseline="0"/>
            </a:lvl6pPr>
            <a:lvl7pPr>
              <a:defRPr sz="1500" baseline="0"/>
            </a:lvl7pPr>
            <a:lvl8pPr>
              <a:defRPr sz="1500" baseline="0"/>
            </a:lvl8pPr>
            <a:lvl9pPr>
              <a:defRPr sz="1500" baseline="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" name="Text Placeholder 2"/>
          <p:cNvSpPr>
            <a:spLocks noGrp="1"/>
          </p:cNvSpPr>
          <p:nvPr>
            <p:ph type="body" idx="13" hasCustomPrompt="1"/>
          </p:nvPr>
        </p:nvSpPr>
        <p:spPr bwMode="invGray">
          <a:xfrm>
            <a:off x="6405383" y="1592178"/>
            <a:ext cx="4664605" cy="530726"/>
          </a:xfrm>
          <a:solidFill>
            <a:schemeClr val="accent2"/>
          </a:solidFill>
          <a:ln>
            <a:noFill/>
          </a:ln>
          <a:effectLst>
            <a:outerShdw blurRad="292100" dist="2159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lnSpc>
                <a:spcPct val="102857"/>
              </a:lnSpc>
              <a:spcBef>
                <a:spcPts val="0"/>
              </a:spcBef>
              <a:buNone/>
              <a:defRPr sz="1500" b="0" cap="all" spc="150" baseline="0">
                <a:solidFill>
                  <a:schemeClr val="tx1"/>
                </a:solidFill>
              </a:defRPr>
            </a:lvl1pPr>
            <a:lvl2pPr marL="457242" indent="0">
              <a:buNone/>
              <a:defRPr sz="2026" b="1"/>
            </a:lvl2pPr>
            <a:lvl3pPr marL="914484" indent="0">
              <a:buNone/>
              <a:defRPr sz="1800" b="1"/>
            </a:lvl3pPr>
            <a:lvl4pPr marL="1371726" indent="0">
              <a:buNone/>
              <a:defRPr sz="1575" b="1"/>
            </a:lvl4pPr>
            <a:lvl5pPr marL="1828967" indent="0">
              <a:buNone/>
              <a:defRPr sz="1575" b="1"/>
            </a:lvl5pPr>
            <a:lvl6pPr marL="2286210" indent="0">
              <a:buNone/>
              <a:defRPr sz="1575" b="1"/>
            </a:lvl6pPr>
            <a:lvl7pPr marL="2743451" indent="0">
              <a:buNone/>
              <a:defRPr sz="1575" b="1"/>
            </a:lvl7pPr>
            <a:lvl8pPr marL="3200693" indent="0">
              <a:buNone/>
              <a:defRPr sz="1575" b="1"/>
            </a:lvl8pPr>
            <a:lvl9pPr marL="3657935" indent="0">
              <a:buNone/>
              <a:defRPr sz="1575" b="1"/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0547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out bullet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111541" y="1600201"/>
            <a:ext cx="4480831" cy="4114800"/>
          </a:xfrm>
        </p:spPr>
        <p:txBody>
          <a:bodyPr/>
          <a:lstStyle>
            <a:lvl1pPr marL="227470" indent="0">
              <a:lnSpc>
                <a:spcPct val="95000"/>
              </a:lnSpc>
              <a:buFontTx/>
              <a:buNone/>
              <a:defRPr/>
            </a:lvl1pPr>
            <a:lvl2pPr marL="469231" indent="0">
              <a:lnSpc>
                <a:spcPct val="95000"/>
              </a:lnSpc>
              <a:spcBef>
                <a:spcPts val="600"/>
              </a:spcBef>
              <a:buFontTx/>
              <a:buNone/>
              <a:defRPr/>
            </a:lvl2pPr>
            <a:lvl3pPr marL="731239" indent="0">
              <a:lnSpc>
                <a:spcPct val="95000"/>
              </a:lnSpc>
              <a:spcBef>
                <a:spcPts val="600"/>
              </a:spcBef>
              <a:buFontTx/>
              <a:buNone/>
              <a:defRPr/>
            </a:lvl3pPr>
            <a:lvl4pPr marL="949182" indent="0">
              <a:lnSpc>
                <a:spcPct val="95000"/>
              </a:lnSpc>
              <a:spcBef>
                <a:spcPts val="450"/>
              </a:spcBef>
              <a:buNone/>
              <a:defRPr/>
            </a:lvl4pPr>
            <a:lvl5pPr marL="1155214" indent="0">
              <a:lnSpc>
                <a:spcPct val="95000"/>
              </a:lnSpc>
              <a:spcBef>
                <a:spcPts val="450"/>
              </a:spcBef>
              <a:buFontTx/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07195" y="226512"/>
            <a:ext cx="9943096" cy="100552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Content Placeholder 9"/>
          <p:cNvSpPr>
            <a:spLocks noGrp="1"/>
          </p:cNvSpPr>
          <p:nvPr>
            <p:ph sz="quarter" idx="16" hasCustomPrompt="1"/>
          </p:nvPr>
        </p:nvSpPr>
        <p:spPr>
          <a:xfrm>
            <a:off x="6422074" y="1600201"/>
            <a:ext cx="4480831" cy="4114800"/>
          </a:xfrm>
        </p:spPr>
        <p:txBody>
          <a:bodyPr/>
          <a:lstStyle>
            <a:lvl1pPr marL="227470" indent="0">
              <a:lnSpc>
                <a:spcPct val="95000"/>
              </a:lnSpc>
              <a:buFontTx/>
              <a:buNone/>
              <a:defRPr/>
            </a:lvl1pPr>
            <a:lvl2pPr marL="469231" indent="0">
              <a:lnSpc>
                <a:spcPct val="95000"/>
              </a:lnSpc>
              <a:spcBef>
                <a:spcPts val="600"/>
              </a:spcBef>
              <a:buFontTx/>
              <a:buNone/>
              <a:defRPr/>
            </a:lvl2pPr>
            <a:lvl3pPr marL="731239" indent="0">
              <a:lnSpc>
                <a:spcPct val="95000"/>
              </a:lnSpc>
              <a:spcBef>
                <a:spcPts val="600"/>
              </a:spcBef>
              <a:buFontTx/>
              <a:buNone/>
              <a:defRPr/>
            </a:lvl3pPr>
            <a:lvl4pPr marL="949182" indent="0">
              <a:lnSpc>
                <a:spcPct val="95000"/>
              </a:lnSpc>
              <a:spcBef>
                <a:spcPts val="450"/>
              </a:spcBef>
              <a:buNone/>
              <a:defRPr/>
            </a:lvl4pPr>
            <a:lvl5pPr marL="1155214" indent="0">
              <a:lnSpc>
                <a:spcPct val="95000"/>
              </a:lnSpc>
              <a:spcBef>
                <a:spcPts val="450"/>
              </a:spcBef>
              <a:buFontTx/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1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87214" y="1554481"/>
            <a:ext cx="4611673" cy="47244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150" baseline="0"/>
            </a:lvl1pPr>
            <a:lvl2pPr marL="457242" indent="0">
              <a:buNone/>
              <a:defRPr sz="1200"/>
            </a:lvl2pPr>
            <a:lvl3pPr marL="914484" indent="0">
              <a:buNone/>
              <a:defRPr sz="975"/>
            </a:lvl3pPr>
            <a:lvl4pPr marL="1371726" indent="0">
              <a:buNone/>
              <a:defRPr sz="900"/>
            </a:lvl4pPr>
            <a:lvl5pPr marL="1828967" indent="0">
              <a:buNone/>
              <a:defRPr sz="900"/>
            </a:lvl5pPr>
            <a:lvl6pPr marL="2286210" indent="0">
              <a:buNone/>
              <a:defRPr sz="900"/>
            </a:lvl6pPr>
            <a:lvl7pPr marL="2743451" indent="0">
              <a:buNone/>
              <a:defRPr sz="900"/>
            </a:lvl7pPr>
            <a:lvl8pPr marL="3200693" indent="0">
              <a:buNone/>
              <a:defRPr sz="900"/>
            </a:lvl8pPr>
            <a:lvl9pPr marL="3657935" indent="0">
              <a:buNone/>
              <a:defRPr sz="900"/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890253" y="2103193"/>
            <a:ext cx="8750039" cy="3776824"/>
          </a:xfrm>
          <a:ln w="12700">
            <a:noFill/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101"/>
            </a:lvl1pPr>
            <a:lvl2pPr marL="457242" indent="0">
              <a:buNone/>
              <a:defRPr sz="2776"/>
            </a:lvl2pPr>
            <a:lvl3pPr marL="914484" indent="0">
              <a:buNone/>
              <a:defRPr sz="2401"/>
            </a:lvl3pPr>
            <a:lvl4pPr marL="1371726" indent="0">
              <a:buNone/>
              <a:defRPr sz="2026"/>
            </a:lvl4pPr>
            <a:lvl5pPr marL="1828967" indent="0">
              <a:buNone/>
              <a:defRPr sz="2026"/>
            </a:lvl5pPr>
            <a:lvl6pPr marL="2286210" indent="0">
              <a:buNone/>
              <a:defRPr sz="2026"/>
            </a:lvl6pPr>
            <a:lvl7pPr marL="2743451" indent="0">
              <a:buNone/>
              <a:defRPr sz="2026"/>
            </a:lvl7pPr>
            <a:lvl8pPr marL="3200693" indent="0">
              <a:buNone/>
              <a:defRPr sz="2026"/>
            </a:lvl8pPr>
            <a:lvl9pPr marL="3657935" indent="0">
              <a:buNone/>
              <a:defRPr sz="2026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1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">
    <p:bg>
      <p:bgPr shadeToTitle="1"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7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light">
    <p:bg>
      <p:bgPr shadeToTitle="1"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2" y="5639012"/>
            <a:ext cx="1352749" cy="10607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56"/>
            <a:ext cx="12192127" cy="6846763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0" y="5640941"/>
            <a:ext cx="1352749" cy="1060704"/>
          </a:xfrm>
          <a:prstGeom prst="rect">
            <a:avLst/>
          </a:prstGeom>
        </p:spPr>
      </p:pic>
      <p:grpSp>
        <p:nvGrpSpPr>
          <p:cNvPr id="27" name="Group 26"/>
          <p:cNvGrpSpPr/>
          <p:nvPr userDrawn="1"/>
        </p:nvGrpSpPr>
        <p:grpSpPr>
          <a:xfrm>
            <a:off x="-1366647" y="1676402"/>
            <a:ext cx="1107499" cy="3863797"/>
            <a:chOff x="12913590" y="1569720"/>
            <a:chExt cx="1107210" cy="3863797"/>
          </a:xfrm>
        </p:grpSpPr>
        <p:grpSp>
          <p:nvGrpSpPr>
            <p:cNvPr id="28" name="Group 27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38" name="Rounded Rectangle 37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30" name="Rounded Rectangle 29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825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039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1540" y="1600200"/>
            <a:ext cx="9967333" cy="4114800"/>
          </a:xfrm>
        </p:spPr>
        <p:txBody>
          <a:bodyPr vert="eaVert"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28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1540" y="1600201"/>
            <a:ext cx="9967333" cy="4114800"/>
          </a:xfrm>
        </p:spPr>
        <p:txBody>
          <a:bodyPr vert="eaVert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6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 Photo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" y="11239"/>
            <a:ext cx="12192127" cy="684676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8" y="5640941"/>
            <a:ext cx="1352749" cy="1060704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33137" y="842570"/>
            <a:ext cx="3002280" cy="534924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28010" y="399191"/>
            <a:ext cx="2983755" cy="426158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lang="en-US" sz="1500" kern="1200" cap="all" spc="15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3360" indent="0">
              <a:buFontTx/>
              <a:buNone/>
              <a:defRPr sz="1350"/>
            </a:lvl2pPr>
            <a:lvl3pPr marL="511951" indent="0">
              <a:buFontTx/>
              <a:buNone/>
              <a:defRPr sz="1200"/>
            </a:lvl3pPr>
            <a:lvl4pPr marL="740544" indent="0">
              <a:buFontTx/>
              <a:buNone/>
              <a:defRPr sz="1050"/>
            </a:lvl4pPr>
            <a:lvl5pPr marL="1034619" indent="0">
              <a:buFontTx/>
              <a:buNone/>
              <a:defRPr sz="900"/>
            </a:lvl5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SzPct val="100000"/>
              <a:buFont typeface="Arial" pitchFamily="34" charset="0"/>
              <a:buNone/>
            </a:pPr>
            <a:r>
              <a:rPr lang="en-US"/>
              <a:t>CLICK TO ADD TEXT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3937781" y="842570"/>
            <a:ext cx="3682280" cy="248412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287044" y="399191"/>
            <a:ext cx="2983755" cy="426158"/>
          </a:xfrm>
        </p:spPr>
        <p:txBody>
          <a:bodyPr anchor="ctr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SzPct val="100000"/>
              <a:buFont typeface="Arial" pitchFamily="34" charset="0"/>
              <a:buNone/>
              <a:defRPr lang="en-US" sz="1500" kern="1200" cap="all" spc="15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3360" indent="0">
              <a:buFontTx/>
              <a:buNone/>
              <a:defRPr sz="1350"/>
            </a:lvl2pPr>
            <a:lvl3pPr marL="511951" indent="0">
              <a:buFontTx/>
              <a:buNone/>
              <a:defRPr sz="1200"/>
            </a:lvl3pPr>
            <a:lvl4pPr marL="740544" indent="0">
              <a:buFontTx/>
              <a:buNone/>
              <a:defRPr sz="1050"/>
            </a:lvl4pPr>
            <a:lvl5pPr marL="1034619" indent="0">
              <a:buFontTx/>
              <a:buNone/>
              <a:defRPr sz="900"/>
            </a:lvl5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SzPct val="100000"/>
              <a:buFont typeface="Arial" pitchFamily="34" charset="0"/>
              <a:buNone/>
            </a:pPr>
            <a:r>
              <a:rPr lang="en-US"/>
              <a:t>CLICK TO ADD TEXT</a:t>
            </a:r>
          </a:p>
        </p:txBody>
      </p:sp>
      <p:sp>
        <p:nvSpPr>
          <p:cNvPr id="2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269707" y="842570"/>
            <a:ext cx="3002280" cy="534924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8264580" y="399191"/>
            <a:ext cx="2983755" cy="426158"/>
          </a:xfrm>
        </p:spPr>
        <p:txBody>
          <a:bodyPr anchor="ctr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SzPct val="100000"/>
              <a:buFontTx/>
              <a:buNone/>
              <a:defRPr lang="en-US" sz="1500" kern="1200" cap="all" spc="15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3360" indent="0">
              <a:buFontTx/>
              <a:buNone/>
              <a:defRPr sz="1350"/>
            </a:lvl2pPr>
            <a:lvl3pPr marL="511951" indent="0">
              <a:buFontTx/>
              <a:buNone/>
              <a:defRPr sz="1200"/>
            </a:lvl3pPr>
            <a:lvl4pPr marL="740544" indent="0">
              <a:buFontTx/>
              <a:buNone/>
              <a:defRPr sz="1050"/>
            </a:lvl4pPr>
            <a:lvl5pPr marL="1034619" indent="0">
              <a:buFontTx/>
              <a:buNone/>
              <a:defRPr sz="900"/>
            </a:lvl5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SzPct val="100000"/>
              <a:buFont typeface="Arial" pitchFamily="34" charset="0"/>
              <a:buNone/>
            </a:pPr>
            <a:r>
              <a:rPr lang="en-US"/>
              <a:t>CLICK TO ADD TEXT</a:t>
            </a:r>
          </a:p>
        </p:txBody>
      </p:sp>
      <p:sp>
        <p:nvSpPr>
          <p:cNvPr id="24" name="Picture Placeholder 10"/>
          <p:cNvSpPr>
            <a:spLocks noGrp="1"/>
          </p:cNvSpPr>
          <p:nvPr>
            <p:ph type="pic" sz="quarter" idx="19"/>
          </p:nvPr>
        </p:nvSpPr>
        <p:spPr>
          <a:xfrm>
            <a:off x="3959811" y="3905575"/>
            <a:ext cx="3682280" cy="24993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4287044" y="3439453"/>
            <a:ext cx="2983755" cy="426158"/>
          </a:xfrm>
        </p:spPr>
        <p:txBody>
          <a:bodyPr anchor="ctr">
            <a:noAutofit/>
          </a:bodyPr>
          <a:lstStyle>
            <a:lvl1pPr mar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SzPct val="100000"/>
              <a:buFontTx/>
              <a:buNone/>
              <a:defRPr lang="en-US" sz="1500" kern="1200" cap="all" spc="15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83360" indent="0">
              <a:buFontTx/>
              <a:buNone/>
              <a:defRPr sz="1350"/>
            </a:lvl2pPr>
            <a:lvl3pPr marL="511951" indent="0">
              <a:buFontTx/>
              <a:buNone/>
              <a:defRPr sz="1200"/>
            </a:lvl3pPr>
            <a:lvl4pPr marL="740544" indent="0">
              <a:buFontTx/>
              <a:buNone/>
              <a:defRPr sz="1050"/>
            </a:lvl4pPr>
            <a:lvl5pPr marL="1034619" indent="0">
              <a:buFontTx/>
              <a:buNone/>
              <a:defRPr sz="900"/>
            </a:lvl5pPr>
          </a:lstStyle>
          <a:p>
            <a:pPr marL="0" lvl="0" indent="0" algn="ctr" defTabSz="914484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2"/>
              </a:buClr>
              <a:buSzPct val="100000"/>
              <a:buFont typeface="Arial" pitchFamily="34" charset="0"/>
              <a:buNone/>
            </a:pPr>
            <a:r>
              <a:rPr lang="en-US"/>
              <a:t>CLICK TO ADD TEXT</a:t>
            </a:r>
          </a:p>
        </p:txBody>
      </p:sp>
      <p:sp>
        <p:nvSpPr>
          <p:cNvPr id="26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11044564" y="6262552"/>
            <a:ext cx="688043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6F5A19C-FA7E-4898-A850-1D0D90424B3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1" name="Group 40"/>
          <p:cNvGrpSpPr/>
          <p:nvPr userDrawn="1"/>
        </p:nvGrpSpPr>
        <p:grpSpPr>
          <a:xfrm>
            <a:off x="-1366647" y="1676402"/>
            <a:ext cx="1107499" cy="3863797"/>
            <a:chOff x="12913590" y="1569720"/>
            <a:chExt cx="1107210" cy="3863797"/>
          </a:xfrm>
        </p:grpSpPr>
        <p:grpSp>
          <p:nvGrpSpPr>
            <p:cNvPr id="42" name="Group 41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44" name="Rounded Rectangle 43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43" name="Rounded Rectangle 42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825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919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gradFill>
          <a:gsLst>
            <a:gs pos="73000">
              <a:schemeClr val="accent1">
                <a:lumMod val="50000"/>
              </a:schemeClr>
            </a:gs>
            <a:gs pos="21000">
              <a:srgbClr val="004070"/>
            </a:gs>
            <a:gs pos="35000">
              <a:schemeClr val="accent1">
                <a:lumMod val="75000"/>
              </a:schemeClr>
            </a:gs>
            <a:gs pos="52000">
              <a:schemeClr val="accent1">
                <a:lumMod val="75000"/>
              </a:schemeClr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07195" y="1600200"/>
            <a:ext cx="9943096" cy="4130040"/>
          </a:xfrm>
        </p:spPr>
        <p:txBody>
          <a:bodyPr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Dark Background - Click to Add Title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111AB6-89C5-435B-B895-AAA5ECC270EA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11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07195" y="1600200"/>
            <a:ext cx="9943096" cy="4130040"/>
          </a:xfrm>
        </p:spPr>
        <p:txBody>
          <a:bodyPr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Light Background - 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41416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 - agenda light">
    <p:bg>
      <p:bgPr shadeToTitle="1"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/>
          <p:cNvSpPr>
            <a:spLocks noGrp="1"/>
          </p:cNvSpPr>
          <p:nvPr>
            <p:ph type="body" sz="quarter" idx="23" hasCustomPrompt="1"/>
            <p:custDataLst>
              <p:tags r:id="rId1"/>
            </p:custDataLst>
          </p:nvPr>
        </p:nvSpPr>
        <p:spPr bwMode="black">
          <a:xfrm>
            <a:off x="3081381" y="1655598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39" name="Freeform 38"/>
          <p:cNvSpPr/>
          <p:nvPr userDrawn="1"/>
        </p:nvSpPr>
        <p:spPr>
          <a:xfrm flipH="1">
            <a:off x="-1" y="-7014"/>
            <a:ext cx="3401812" cy="6865014"/>
          </a:xfrm>
          <a:custGeom>
            <a:avLst/>
            <a:gdLst>
              <a:gd name="connsiteX0" fmla="*/ 487762 w 6228895"/>
              <a:gd name="connsiteY0" fmla="*/ 3104 h 6865014"/>
              <a:gd name="connsiteX1" fmla="*/ 6201049 w 6228895"/>
              <a:gd name="connsiteY1" fmla="*/ 3105 h 6865014"/>
              <a:gd name="connsiteX2" fmla="*/ 6228895 w 6228895"/>
              <a:gd name="connsiteY2" fmla="*/ 6860689 h 6865014"/>
              <a:gd name="connsiteX3" fmla="*/ 3013552 w 6228895"/>
              <a:gd name="connsiteY3" fmla="*/ 6861104 h 6865014"/>
              <a:gd name="connsiteX4" fmla="*/ 407978 w 6228895"/>
              <a:gd name="connsiteY4" fmla="*/ 0 h 6865014"/>
              <a:gd name="connsiteX5" fmla="*/ 2943768 w 6228895"/>
              <a:gd name="connsiteY5" fmla="*/ 6865014 h 6865014"/>
              <a:gd name="connsiteX6" fmla="*/ 2481720 w 6228895"/>
              <a:gd name="connsiteY6" fmla="*/ 6861106 h 6865014"/>
              <a:gd name="connsiteX7" fmla="*/ 0 w 6228895"/>
              <a:gd name="connsiteY7" fmla="*/ 2838 h 686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28895" h="6865014">
                <a:moveTo>
                  <a:pt x="487762" y="3104"/>
                </a:moveTo>
                <a:lnTo>
                  <a:pt x="6201049" y="3105"/>
                </a:lnTo>
                <a:cubicBezTo>
                  <a:pt x="6203434" y="2254243"/>
                  <a:pt x="6226511" y="4609552"/>
                  <a:pt x="6228895" y="6860689"/>
                </a:cubicBezTo>
                <a:lnTo>
                  <a:pt x="3013552" y="6861104"/>
                </a:lnTo>
                <a:close/>
                <a:moveTo>
                  <a:pt x="407978" y="0"/>
                </a:moveTo>
                <a:lnTo>
                  <a:pt x="2943768" y="6865014"/>
                </a:lnTo>
                <a:lnTo>
                  <a:pt x="2481720" y="6861106"/>
                </a:lnTo>
                <a:lnTo>
                  <a:pt x="0" y="2838"/>
                </a:lnTo>
                <a:close/>
              </a:path>
            </a:pathLst>
          </a:custGeom>
          <a:gradFill flip="none" rotWithShape="1">
            <a:gsLst>
              <a:gs pos="94000">
                <a:schemeClr val="accent1">
                  <a:lumMod val="50000"/>
                </a:schemeClr>
              </a:gs>
              <a:gs pos="43985">
                <a:srgbClr val="005693"/>
              </a:gs>
              <a:gs pos="0">
                <a:schemeClr val="accent1">
                  <a:lumMod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/>
          </a:p>
        </p:txBody>
      </p:sp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 bwMode="black">
          <a:xfrm>
            <a:off x="3332014" y="226511"/>
            <a:ext cx="7836201" cy="100552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Agenda </a:t>
            </a:r>
          </a:p>
        </p:txBody>
      </p:sp>
      <p:cxnSp>
        <p:nvCxnSpPr>
          <p:cNvPr id="41" name="Straight Connector 40"/>
          <p:cNvCxnSpPr/>
          <p:nvPr userDrawn="1"/>
        </p:nvCxnSpPr>
        <p:spPr>
          <a:xfrm>
            <a:off x="3169870" y="1330036"/>
            <a:ext cx="8098705" cy="0"/>
          </a:xfrm>
          <a:prstGeom prst="line">
            <a:avLst/>
          </a:prstGeom>
          <a:ln w="38100" cap="rnd">
            <a:gradFill flip="none" rotWithShape="1">
              <a:gsLst>
                <a:gs pos="0">
                  <a:srgbClr val="F6BC92"/>
                </a:gs>
                <a:gs pos="27000">
                  <a:schemeClr val="accent4"/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24"/>
          <p:cNvSpPr>
            <a:spLocks noGrp="1"/>
          </p:cNvSpPr>
          <p:nvPr>
            <p:ph type="sldNum" sz="quarter" idx="34"/>
          </p:nvPr>
        </p:nvSpPr>
        <p:spPr bwMode="black"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4" name="Text Placeholder 7"/>
          <p:cNvSpPr>
            <a:spLocks noGrp="1"/>
          </p:cNvSpPr>
          <p:nvPr>
            <p:ph type="body" sz="quarter" idx="36" hasCustomPrompt="1"/>
          </p:nvPr>
        </p:nvSpPr>
        <p:spPr bwMode="black">
          <a:xfrm>
            <a:off x="3514668" y="1580847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pic>
        <p:nvPicPr>
          <p:cNvPr id="75" name="Picture 74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1" y="5639012"/>
            <a:ext cx="1352750" cy="1060704"/>
          </a:xfrm>
          <a:prstGeom prst="rect">
            <a:avLst/>
          </a:prstGeom>
        </p:spPr>
      </p:pic>
      <p:sp>
        <p:nvSpPr>
          <p:cNvPr id="52" name="Text Placeholder 28"/>
          <p:cNvSpPr>
            <a:spLocks noGrp="1"/>
          </p:cNvSpPr>
          <p:nvPr>
            <p:ph type="body" sz="quarter" idx="37" hasCustomPrompt="1"/>
            <p:custDataLst>
              <p:tags r:id="rId2"/>
            </p:custDataLst>
          </p:nvPr>
        </p:nvSpPr>
        <p:spPr bwMode="black">
          <a:xfrm>
            <a:off x="3081381" y="2610510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62" name="Text Placeholder 7"/>
          <p:cNvSpPr>
            <a:spLocks noGrp="1"/>
          </p:cNvSpPr>
          <p:nvPr>
            <p:ph type="body" sz="quarter" idx="38" hasCustomPrompt="1"/>
          </p:nvPr>
        </p:nvSpPr>
        <p:spPr bwMode="black">
          <a:xfrm>
            <a:off x="3514668" y="2531587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63" name="Text Placeholder 28"/>
          <p:cNvSpPr>
            <a:spLocks noGrp="1"/>
          </p:cNvSpPr>
          <p:nvPr>
            <p:ph type="body" sz="quarter" idx="39" hasCustomPrompt="1"/>
            <p:custDataLst>
              <p:tags r:id="rId3"/>
            </p:custDataLst>
          </p:nvPr>
        </p:nvSpPr>
        <p:spPr bwMode="black">
          <a:xfrm>
            <a:off x="3081381" y="3565422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64" name="Text Placeholder 7"/>
          <p:cNvSpPr>
            <a:spLocks noGrp="1"/>
          </p:cNvSpPr>
          <p:nvPr>
            <p:ph type="body" sz="quarter" idx="40" hasCustomPrompt="1"/>
          </p:nvPr>
        </p:nvSpPr>
        <p:spPr bwMode="black">
          <a:xfrm>
            <a:off x="3514668" y="3482327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65" name="Text Placeholder 28"/>
          <p:cNvSpPr>
            <a:spLocks noGrp="1"/>
          </p:cNvSpPr>
          <p:nvPr>
            <p:ph type="body" sz="quarter" idx="41" hasCustomPrompt="1"/>
            <p:custDataLst>
              <p:tags r:id="rId4"/>
            </p:custDataLst>
          </p:nvPr>
        </p:nvSpPr>
        <p:spPr bwMode="black">
          <a:xfrm>
            <a:off x="3081381" y="4520334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66" name="Text Placeholder 7"/>
          <p:cNvSpPr>
            <a:spLocks noGrp="1"/>
          </p:cNvSpPr>
          <p:nvPr>
            <p:ph type="body" sz="quarter" idx="42" hasCustomPrompt="1"/>
          </p:nvPr>
        </p:nvSpPr>
        <p:spPr bwMode="black">
          <a:xfrm>
            <a:off x="3514668" y="4433067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67" name="Text Placeholder 28"/>
          <p:cNvSpPr>
            <a:spLocks noGrp="1"/>
          </p:cNvSpPr>
          <p:nvPr>
            <p:ph type="body" sz="quarter" idx="43" hasCustomPrompt="1"/>
            <p:custDataLst>
              <p:tags r:id="rId5"/>
            </p:custDataLst>
          </p:nvPr>
        </p:nvSpPr>
        <p:spPr bwMode="black">
          <a:xfrm>
            <a:off x="7490557" y="1659456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68" name="Text Placeholder 7"/>
          <p:cNvSpPr>
            <a:spLocks noGrp="1"/>
          </p:cNvSpPr>
          <p:nvPr>
            <p:ph type="body" sz="quarter" idx="44" hasCustomPrompt="1"/>
          </p:nvPr>
        </p:nvSpPr>
        <p:spPr bwMode="black">
          <a:xfrm>
            <a:off x="7945456" y="1584705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69" name="Text Placeholder 28"/>
          <p:cNvSpPr>
            <a:spLocks noGrp="1"/>
          </p:cNvSpPr>
          <p:nvPr>
            <p:ph type="body" sz="quarter" idx="45" hasCustomPrompt="1"/>
            <p:custDataLst>
              <p:tags r:id="rId6"/>
            </p:custDataLst>
          </p:nvPr>
        </p:nvSpPr>
        <p:spPr bwMode="black">
          <a:xfrm>
            <a:off x="7490557" y="2613403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70" name="Text Placeholder 7"/>
          <p:cNvSpPr>
            <a:spLocks noGrp="1"/>
          </p:cNvSpPr>
          <p:nvPr>
            <p:ph type="body" sz="quarter" idx="46" hasCustomPrompt="1"/>
          </p:nvPr>
        </p:nvSpPr>
        <p:spPr bwMode="black">
          <a:xfrm>
            <a:off x="7945456" y="2534480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71" name="Text Placeholder 28"/>
          <p:cNvSpPr>
            <a:spLocks noGrp="1"/>
          </p:cNvSpPr>
          <p:nvPr>
            <p:ph type="body" sz="quarter" idx="47" hasCustomPrompt="1"/>
            <p:custDataLst>
              <p:tags r:id="rId7"/>
            </p:custDataLst>
          </p:nvPr>
        </p:nvSpPr>
        <p:spPr bwMode="black">
          <a:xfrm>
            <a:off x="7490557" y="3567350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72" name="Text Placeholder 7"/>
          <p:cNvSpPr>
            <a:spLocks noGrp="1"/>
          </p:cNvSpPr>
          <p:nvPr>
            <p:ph type="body" sz="quarter" idx="48" hasCustomPrompt="1"/>
          </p:nvPr>
        </p:nvSpPr>
        <p:spPr bwMode="black">
          <a:xfrm>
            <a:off x="7945456" y="3484255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73" name="Text Placeholder 28"/>
          <p:cNvSpPr>
            <a:spLocks noGrp="1"/>
          </p:cNvSpPr>
          <p:nvPr>
            <p:ph type="body" sz="quarter" idx="49" hasCustomPrompt="1"/>
            <p:custDataLst>
              <p:tags r:id="rId8"/>
            </p:custDataLst>
          </p:nvPr>
        </p:nvSpPr>
        <p:spPr bwMode="black">
          <a:xfrm>
            <a:off x="7490557" y="4521297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80" name="Text Placeholder 7"/>
          <p:cNvSpPr>
            <a:spLocks noGrp="1"/>
          </p:cNvSpPr>
          <p:nvPr>
            <p:ph type="body" sz="quarter" idx="50" hasCustomPrompt="1"/>
          </p:nvPr>
        </p:nvSpPr>
        <p:spPr bwMode="black">
          <a:xfrm>
            <a:off x="7945456" y="4434030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83" name="Text Placeholder 28"/>
          <p:cNvSpPr>
            <a:spLocks noGrp="1"/>
          </p:cNvSpPr>
          <p:nvPr>
            <p:ph type="body" sz="quarter" idx="51" hasCustomPrompt="1"/>
            <p:custDataLst>
              <p:tags r:id="rId9"/>
            </p:custDataLst>
          </p:nvPr>
        </p:nvSpPr>
        <p:spPr bwMode="black">
          <a:xfrm>
            <a:off x="3081381" y="5475245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84" name="Text Placeholder 7"/>
          <p:cNvSpPr>
            <a:spLocks noGrp="1"/>
          </p:cNvSpPr>
          <p:nvPr>
            <p:ph type="body" sz="quarter" idx="52" hasCustomPrompt="1"/>
          </p:nvPr>
        </p:nvSpPr>
        <p:spPr bwMode="black">
          <a:xfrm>
            <a:off x="3514668" y="5383805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sp>
        <p:nvSpPr>
          <p:cNvPr id="85" name="Text Placeholder 28"/>
          <p:cNvSpPr>
            <a:spLocks noGrp="1"/>
          </p:cNvSpPr>
          <p:nvPr>
            <p:ph type="body" sz="quarter" idx="53" hasCustomPrompt="1"/>
            <p:custDataLst>
              <p:tags r:id="rId10"/>
            </p:custDataLst>
          </p:nvPr>
        </p:nvSpPr>
        <p:spPr bwMode="black">
          <a:xfrm>
            <a:off x="7490557" y="5475245"/>
            <a:ext cx="365855" cy="365760"/>
          </a:xfrm>
          <a:prstGeom prst="ellipse">
            <a:avLst/>
          </a:prstGeom>
          <a:ln>
            <a:solidFill>
              <a:schemeClr val="accent2"/>
            </a:solidFill>
          </a:ln>
        </p:spPr>
        <p:txBody>
          <a:bodyPr vert="horz" lIns="121899" tIns="60949" rIns="121899" bIns="60949" rtlCol="0" anchor="ctr" anchorCtr="1"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</a:pPr>
            <a:r>
              <a:rPr lang="en-US"/>
              <a:t>#</a:t>
            </a:r>
          </a:p>
        </p:txBody>
      </p:sp>
      <p:sp>
        <p:nvSpPr>
          <p:cNvPr id="87" name="Text Placeholder 7"/>
          <p:cNvSpPr>
            <a:spLocks noGrp="1"/>
          </p:cNvSpPr>
          <p:nvPr>
            <p:ph type="body" sz="quarter" idx="54" hasCustomPrompt="1"/>
          </p:nvPr>
        </p:nvSpPr>
        <p:spPr bwMode="black">
          <a:xfrm>
            <a:off x="7945456" y="5383805"/>
            <a:ext cx="3567089" cy="548640"/>
          </a:xfrm>
          <a:noFill/>
          <a:ln>
            <a:noFill/>
          </a:ln>
          <a:effectLst>
            <a:outerShdw blurRad="292100" dist="215900" dir="24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SzPct val="100000"/>
              <a:buFont typeface="Arial" pitchFamily="34" charset="0"/>
              <a:buNone/>
              <a:defRPr lang="en-US" sz="2000" b="1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None/>
            </a:pPr>
            <a:r>
              <a:rPr lang="en-US"/>
              <a:t>Type in item</a:t>
            </a:r>
          </a:p>
        </p:txBody>
      </p:sp>
      <p:grpSp>
        <p:nvGrpSpPr>
          <p:cNvPr id="53" name="Group 52"/>
          <p:cNvGrpSpPr/>
          <p:nvPr userDrawn="1"/>
        </p:nvGrpSpPr>
        <p:grpSpPr>
          <a:xfrm>
            <a:off x="-1366646" y="1676401"/>
            <a:ext cx="1107498" cy="3863797"/>
            <a:chOff x="12913590" y="1569720"/>
            <a:chExt cx="1107210" cy="3863797"/>
          </a:xfrm>
        </p:grpSpPr>
        <p:grpSp>
          <p:nvGrpSpPr>
            <p:cNvPr id="55" name="Group 54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57" name="Rounded Rectangle 56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81" name="Rounded Rectangle 80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82" name="Rounded Rectangle 81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86" name="Rounded Rectangle 85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88" name="Rounded Rectangle 87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89" name="Rounded Rectangle 88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90" name="Rounded Rectangle 89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91" name="Rounded Rectangle 90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56" name="Rounded Rectangle 55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1100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05227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5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62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6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6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7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6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6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6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9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0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1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2" grpId="0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2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>
        <p:tmplLst>
          <p:tmpl>
            <p:tnLst>
              <p:par>
                <p:cTn presetID="4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0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3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>
        <p:tmplLst>
          <p:tmpl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11540" y="1600200"/>
            <a:ext cx="4754685" cy="41148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94740" y="1600200"/>
            <a:ext cx="4754685" cy="41148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0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 bwMode="invGray">
          <a:xfrm>
            <a:off x="1102087" y="1592178"/>
            <a:ext cx="4664605" cy="530726"/>
          </a:xfrm>
          <a:solidFill>
            <a:srgbClr val="0075C9"/>
          </a:solidFill>
          <a:ln>
            <a:noFill/>
          </a:ln>
          <a:effectLst>
            <a:outerShdw blurRad="292100" dist="2159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lnSpc>
                <a:spcPct val="102857"/>
              </a:lnSpc>
              <a:spcBef>
                <a:spcPts val="0"/>
              </a:spcBef>
              <a:buNone/>
              <a:defRPr sz="2000" b="0" cap="all" spc="200" baseline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02087" y="2232526"/>
            <a:ext cx="4660876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385287" y="2232526"/>
            <a:ext cx="4660876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" name="Text Placeholder 2"/>
          <p:cNvSpPr>
            <a:spLocks noGrp="1"/>
          </p:cNvSpPr>
          <p:nvPr>
            <p:ph type="body" idx="13" hasCustomPrompt="1"/>
          </p:nvPr>
        </p:nvSpPr>
        <p:spPr bwMode="invGray">
          <a:xfrm>
            <a:off x="6405383" y="1592178"/>
            <a:ext cx="4664605" cy="530726"/>
          </a:xfrm>
          <a:solidFill>
            <a:schemeClr val="accent2"/>
          </a:solidFill>
          <a:ln>
            <a:noFill/>
          </a:ln>
          <a:effectLst>
            <a:outerShdw blurRad="292100" dist="2159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lnSpc>
                <a:spcPct val="102857"/>
              </a:lnSpc>
              <a:spcBef>
                <a:spcPts val="0"/>
              </a:spcBef>
              <a:buNone/>
              <a:defRPr sz="2000" b="0" cap="all" spc="200" baseline="0">
                <a:solidFill>
                  <a:schemeClr val="tx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20125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out bullet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1111540" y="1600201"/>
            <a:ext cx="4480831" cy="4114800"/>
          </a:xfrm>
        </p:spPr>
        <p:txBody>
          <a:bodyPr/>
          <a:lstStyle>
            <a:lvl1pPr marL="303213" indent="0">
              <a:lnSpc>
                <a:spcPct val="95000"/>
              </a:lnSpc>
              <a:buFontTx/>
              <a:buNone/>
              <a:defRPr/>
            </a:lvl1pPr>
            <a:lvl2pPr marL="625475" indent="0">
              <a:lnSpc>
                <a:spcPct val="95000"/>
              </a:lnSpc>
              <a:spcBef>
                <a:spcPts val="800"/>
              </a:spcBef>
              <a:buFontTx/>
              <a:buNone/>
              <a:defRPr/>
            </a:lvl2pPr>
            <a:lvl3pPr marL="974725" indent="0">
              <a:lnSpc>
                <a:spcPct val="95000"/>
              </a:lnSpc>
              <a:spcBef>
                <a:spcPts val="800"/>
              </a:spcBef>
              <a:buFontTx/>
              <a:buNone/>
              <a:defRPr/>
            </a:lvl3pPr>
            <a:lvl4pPr marL="1265238" indent="0">
              <a:lnSpc>
                <a:spcPct val="95000"/>
              </a:lnSpc>
              <a:spcBef>
                <a:spcPts val="600"/>
              </a:spcBef>
              <a:buNone/>
              <a:defRPr/>
            </a:lvl4pPr>
            <a:lvl5pPr marL="1539875" indent="0">
              <a:lnSpc>
                <a:spcPct val="95000"/>
              </a:lnSpc>
              <a:spcBef>
                <a:spcPts val="600"/>
              </a:spcBef>
              <a:buFontTx/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07195" y="226511"/>
            <a:ext cx="9943096" cy="100552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Content Placeholder 9"/>
          <p:cNvSpPr>
            <a:spLocks noGrp="1"/>
          </p:cNvSpPr>
          <p:nvPr>
            <p:ph sz="quarter" idx="16" hasCustomPrompt="1"/>
          </p:nvPr>
        </p:nvSpPr>
        <p:spPr>
          <a:xfrm>
            <a:off x="6422073" y="1600201"/>
            <a:ext cx="4480831" cy="4114800"/>
          </a:xfrm>
        </p:spPr>
        <p:txBody>
          <a:bodyPr/>
          <a:lstStyle>
            <a:lvl1pPr marL="303213" indent="0">
              <a:lnSpc>
                <a:spcPct val="95000"/>
              </a:lnSpc>
              <a:buFontTx/>
              <a:buNone/>
              <a:defRPr/>
            </a:lvl1pPr>
            <a:lvl2pPr marL="625475" indent="0">
              <a:lnSpc>
                <a:spcPct val="95000"/>
              </a:lnSpc>
              <a:spcBef>
                <a:spcPts val="800"/>
              </a:spcBef>
              <a:buFontTx/>
              <a:buNone/>
              <a:defRPr/>
            </a:lvl2pPr>
            <a:lvl3pPr marL="974725" indent="0">
              <a:lnSpc>
                <a:spcPct val="95000"/>
              </a:lnSpc>
              <a:spcBef>
                <a:spcPts val="800"/>
              </a:spcBef>
              <a:buFontTx/>
              <a:buNone/>
              <a:defRPr/>
            </a:lvl3pPr>
            <a:lvl4pPr marL="1265238" indent="0">
              <a:lnSpc>
                <a:spcPct val="95000"/>
              </a:lnSpc>
              <a:spcBef>
                <a:spcPts val="600"/>
              </a:spcBef>
              <a:buNone/>
              <a:defRPr/>
            </a:lvl4pPr>
            <a:lvl5pPr marL="1539875" indent="0">
              <a:lnSpc>
                <a:spcPct val="95000"/>
              </a:lnSpc>
              <a:spcBef>
                <a:spcPts val="600"/>
              </a:spcBef>
              <a:buFontTx/>
              <a:buNone/>
              <a:defRPr/>
            </a:lvl5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7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87213" y="1554481"/>
            <a:ext cx="4611674" cy="47244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00" baseline="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890252" y="2103193"/>
            <a:ext cx="8750039" cy="3776824"/>
          </a:xfrm>
          <a:ln w="12700">
            <a:noFill/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02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">
    <p:bg>
      <p:bgPr shadeToTitle="1"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77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light">
    <p:bg>
      <p:bgPr shadeToTitle="1"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2" y="5639012"/>
            <a:ext cx="1352749" cy="10607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5"/>
            <a:ext cx="12192127" cy="6846763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0" y="5640941"/>
            <a:ext cx="1352749" cy="1060704"/>
          </a:xfrm>
          <a:prstGeom prst="rect">
            <a:avLst/>
          </a:prstGeom>
        </p:spPr>
      </p:pic>
      <p:grpSp>
        <p:nvGrpSpPr>
          <p:cNvPr id="27" name="Group 26"/>
          <p:cNvGrpSpPr/>
          <p:nvPr userDrawn="1"/>
        </p:nvGrpSpPr>
        <p:grpSpPr>
          <a:xfrm>
            <a:off x="-1366646" y="1676401"/>
            <a:ext cx="1107498" cy="3863797"/>
            <a:chOff x="12913590" y="1569720"/>
            <a:chExt cx="1107210" cy="3863797"/>
          </a:xfrm>
        </p:grpSpPr>
        <p:grpSp>
          <p:nvGrpSpPr>
            <p:cNvPr id="28" name="Group 27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31" name="Rounded Rectangle 30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38" name="Rounded Rectangle 37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30" name="Rounded Rectangle 29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1100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063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1539" y="1600200"/>
            <a:ext cx="9967334" cy="4114800"/>
          </a:xfrm>
        </p:spPr>
        <p:txBody>
          <a:bodyPr vert="eaVert"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99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1540" y="1600201"/>
            <a:ext cx="9967334" cy="4114800"/>
          </a:xfrm>
        </p:spPr>
        <p:txBody>
          <a:bodyPr vert="eaVert"/>
          <a:lstStyle>
            <a:lvl1pPr>
              <a:defRPr baseline="0"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60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 Photos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" y="11238"/>
            <a:ext cx="12192127" cy="684676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8" y="5640941"/>
            <a:ext cx="1352749" cy="1060704"/>
          </a:xfrm>
          <a:prstGeom prst="rect">
            <a:avLst/>
          </a:prstGeom>
        </p:spPr>
      </p:pic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33137" y="842570"/>
            <a:ext cx="3002280" cy="534924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28011" y="399191"/>
            <a:ext cx="2983754" cy="426158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lang="en-US" sz="2000" kern="1200" cap="all" spc="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7712" indent="0">
              <a:buFontTx/>
              <a:buNone/>
              <a:defRPr sz="1799"/>
            </a:lvl2pPr>
            <a:lvl3pPr marL="682420" indent="0">
              <a:buFontTx/>
              <a:buNone/>
              <a:defRPr sz="1600"/>
            </a:lvl3pPr>
            <a:lvl4pPr marL="987129" indent="0">
              <a:buFontTx/>
              <a:buNone/>
              <a:defRPr sz="1400"/>
            </a:lvl4pPr>
            <a:lvl5pPr marL="1379124" indent="0">
              <a:buFontTx/>
              <a:buNone/>
              <a:defRPr sz="1200"/>
            </a:lvl5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SzPct val="100000"/>
              <a:buFont typeface="Arial" pitchFamily="34" charset="0"/>
              <a:buNone/>
            </a:pPr>
            <a:r>
              <a:rPr lang="en-US"/>
              <a:t>CLICK TO ADD TEXT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3937782" y="842570"/>
            <a:ext cx="3682280" cy="248412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4287045" y="399191"/>
            <a:ext cx="2983754" cy="426158"/>
          </a:xfrm>
        </p:spPr>
        <p:txBody>
          <a:bodyPr anchor="ctr"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SzPct val="100000"/>
              <a:buFont typeface="Arial" pitchFamily="34" charset="0"/>
              <a:buNone/>
              <a:defRPr lang="en-US" sz="2000" kern="1200" cap="all" spc="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7712" indent="0">
              <a:buFontTx/>
              <a:buNone/>
              <a:defRPr sz="1799"/>
            </a:lvl2pPr>
            <a:lvl3pPr marL="682420" indent="0">
              <a:buFontTx/>
              <a:buNone/>
              <a:defRPr sz="1600"/>
            </a:lvl3pPr>
            <a:lvl4pPr marL="987129" indent="0">
              <a:buFontTx/>
              <a:buNone/>
              <a:defRPr sz="1400"/>
            </a:lvl4pPr>
            <a:lvl5pPr marL="1379124" indent="0">
              <a:buFontTx/>
              <a:buNone/>
              <a:defRPr sz="1200"/>
            </a:lvl5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SzPct val="100000"/>
              <a:buFont typeface="Arial" pitchFamily="34" charset="0"/>
              <a:buNone/>
            </a:pPr>
            <a:r>
              <a:rPr lang="en-US"/>
              <a:t>CLICK TO ADD TEXT</a:t>
            </a:r>
          </a:p>
        </p:txBody>
      </p:sp>
      <p:sp>
        <p:nvSpPr>
          <p:cNvPr id="2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8269706" y="842570"/>
            <a:ext cx="3002280" cy="534924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8264580" y="399191"/>
            <a:ext cx="2983754" cy="426158"/>
          </a:xfrm>
        </p:spPr>
        <p:txBody>
          <a:bodyPr anchor="ctr"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SzPct val="100000"/>
              <a:buFontTx/>
              <a:buNone/>
              <a:defRPr lang="en-US" sz="2000" kern="1200" cap="all" spc="20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7712" indent="0">
              <a:buFontTx/>
              <a:buNone/>
              <a:defRPr sz="1799"/>
            </a:lvl2pPr>
            <a:lvl3pPr marL="682420" indent="0">
              <a:buFontTx/>
              <a:buNone/>
              <a:defRPr sz="1600"/>
            </a:lvl3pPr>
            <a:lvl4pPr marL="987129" indent="0">
              <a:buFontTx/>
              <a:buNone/>
              <a:defRPr sz="1400"/>
            </a:lvl4pPr>
            <a:lvl5pPr marL="1379124" indent="0">
              <a:buFontTx/>
              <a:buNone/>
              <a:defRPr sz="1200"/>
            </a:lvl5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SzPct val="100000"/>
              <a:buFont typeface="Arial" pitchFamily="34" charset="0"/>
              <a:buNone/>
            </a:pPr>
            <a:r>
              <a:rPr lang="en-US"/>
              <a:t>CLICK TO ADD TEXT</a:t>
            </a:r>
          </a:p>
        </p:txBody>
      </p:sp>
      <p:sp>
        <p:nvSpPr>
          <p:cNvPr id="24" name="Picture Placeholder 10"/>
          <p:cNvSpPr>
            <a:spLocks noGrp="1"/>
          </p:cNvSpPr>
          <p:nvPr>
            <p:ph type="pic" sz="quarter" idx="19"/>
          </p:nvPr>
        </p:nvSpPr>
        <p:spPr>
          <a:xfrm>
            <a:off x="3959811" y="3905575"/>
            <a:ext cx="3682280" cy="24993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4287045" y="3439453"/>
            <a:ext cx="2983754" cy="426158"/>
          </a:xfrm>
        </p:spPr>
        <p:txBody>
          <a:bodyPr anchor="ctr">
            <a:no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SzPct val="100000"/>
              <a:buFontTx/>
              <a:buNone/>
              <a:defRPr lang="en-US" sz="2000" kern="1200" cap="all" spc="20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77712" indent="0">
              <a:buFontTx/>
              <a:buNone/>
              <a:defRPr sz="1799"/>
            </a:lvl2pPr>
            <a:lvl3pPr marL="682420" indent="0">
              <a:buFontTx/>
              <a:buNone/>
              <a:defRPr sz="1600"/>
            </a:lvl3pPr>
            <a:lvl4pPr marL="987129" indent="0">
              <a:buFontTx/>
              <a:buNone/>
              <a:defRPr sz="1400"/>
            </a:lvl4pPr>
            <a:lvl5pPr marL="1379124" indent="0">
              <a:buFontTx/>
              <a:buNone/>
              <a:defRPr sz="1200"/>
            </a:lvl5pPr>
          </a:lstStyle>
          <a:p>
            <a:pPr marL="0" lvl="0" indent="0" algn="ctr" defTabSz="1218987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SzPct val="100000"/>
              <a:buFont typeface="Arial" pitchFamily="34" charset="0"/>
              <a:buNone/>
            </a:pPr>
            <a:r>
              <a:rPr lang="en-US"/>
              <a:t>CLICK TO ADD TEXT</a:t>
            </a:r>
          </a:p>
        </p:txBody>
      </p:sp>
      <p:sp>
        <p:nvSpPr>
          <p:cNvPr id="26" name="Slide Number Placeholder 27"/>
          <p:cNvSpPr>
            <a:spLocks noGrp="1"/>
          </p:cNvSpPr>
          <p:nvPr>
            <p:ph type="sldNum" sz="quarter" idx="12"/>
          </p:nvPr>
        </p:nvSpPr>
        <p:spPr>
          <a:xfrm>
            <a:off x="11044564" y="6262551"/>
            <a:ext cx="688043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6F5A19C-FA7E-4898-A850-1D0D90424B3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41" name="Group 40"/>
          <p:cNvGrpSpPr/>
          <p:nvPr userDrawn="1"/>
        </p:nvGrpSpPr>
        <p:grpSpPr>
          <a:xfrm>
            <a:off x="-1366646" y="1676401"/>
            <a:ext cx="1107498" cy="3863797"/>
            <a:chOff x="12913590" y="1569720"/>
            <a:chExt cx="1107210" cy="3863797"/>
          </a:xfrm>
        </p:grpSpPr>
        <p:grpSp>
          <p:nvGrpSpPr>
            <p:cNvPr id="42" name="Group 41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44" name="Rounded Rectangle 43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45" name="Rounded Rectangle 44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43" name="Rounded Rectangle 42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1100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10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Pr shadeToTitle="1"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068"/>
            <a:ext cx="12192126" cy="68509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621954" y="2715768"/>
            <a:ext cx="8734795" cy="1261872"/>
          </a:xfrm>
        </p:spPr>
        <p:txBody>
          <a:bodyPr anchor="b">
            <a:normAutofit/>
          </a:bodyPr>
          <a:lstStyle>
            <a:lvl1pPr algn="l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Add Section Header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 hasCustomPrompt="1"/>
          </p:nvPr>
        </p:nvSpPr>
        <p:spPr>
          <a:xfrm>
            <a:off x="621954" y="4005073"/>
            <a:ext cx="8758111" cy="863435"/>
          </a:xfrm>
        </p:spPr>
        <p:txBody>
          <a:bodyPr anchor="b">
            <a:normAutofit/>
          </a:bodyPr>
          <a:lstStyle>
            <a:lvl1pPr marL="0" indent="0" algn="l" defTabSz="121898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buSzPct val="100000"/>
              <a:buFont typeface="Arial" pitchFamily="34" charset="0"/>
              <a:buNone/>
              <a:defRPr lang="en-US" sz="2800" kern="1200" cap="all" spc="200" baseline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ADD SECTION SUBTITLE text</a:t>
            </a:r>
          </a:p>
        </p:txBody>
      </p:sp>
      <p:grpSp>
        <p:nvGrpSpPr>
          <p:cNvPr id="50" name="Group 49"/>
          <p:cNvGrpSpPr/>
          <p:nvPr userDrawn="1"/>
        </p:nvGrpSpPr>
        <p:grpSpPr>
          <a:xfrm>
            <a:off x="-1366646" y="1676401"/>
            <a:ext cx="1107498" cy="3863797"/>
            <a:chOff x="12913590" y="1569720"/>
            <a:chExt cx="1107210" cy="3863797"/>
          </a:xfrm>
        </p:grpSpPr>
        <p:grpSp>
          <p:nvGrpSpPr>
            <p:cNvPr id="51" name="Group 50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53" name="Rounded Rectangle 52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58" name="Rounded Rectangle 57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59" name="Rounded Rectangle 58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60" name="Rounded Rectangle 59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61" name="Rounded Rectangle 60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62" name="Rounded Rectangle 61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63" name="Rounded Rectangle 62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64" name="Rounded Rectangle 63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52" name="Rounded Rectangle 51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1100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943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10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1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0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0"/>
            <a:ext cx="100584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600206"/>
            <a:ext cx="10058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7DDCE5-6D7C-4C14-B95F-1F61CA620D1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9/28/2026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1239503" y="6627168"/>
            <a:ext cx="952500" cy="230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/>
                </a:solidFill>
                <a:cs typeface="Arial" pitchFamily="34" charset="0"/>
              </a:defRPr>
            </a:lvl1pPr>
          </a:lstStyle>
          <a:p>
            <a:pPr lvl="0"/>
            <a:fld id="{BC808C8B-FE06-49CA-A7BB-38745E8942CA}" type="slidenum">
              <a:rPr lang="en-GB" sz="900" smtClean="0"/>
              <a:pPr lvl="0"/>
              <a:t>‹#›</a:t>
            </a:fld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540779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30" r:id="rId12"/>
    <p:sldLayoutId id="2147483827" r:id="rId1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EE8A1D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25425" indent="-225425" algn="l" defTabSz="914400" rtl="0" eaLnBrk="1" latinLnBrk="0" hangingPunct="1">
        <a:spcBef>
          <a:spcPts val="600"/>
        </a:spcBef>
        <a:spcAft>
          <a:spcPts val="1000"/>
        </a:spcAft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63550" indent="-238125" algn="l" defTabSz="914400" rtl="0" eaLnBrk="1" latinLnBrk="0" hangingPunct="1">
        <a:spcBef>
          <a:spcPts val="0"/>
        </a:spcBef>
        <a:spcAft>
          <a:spcPts val="1000"/>
        </a:spcAft>
        <a:buFont typeface="Arial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31825" indent="-168275" algn="l" defTabSz="914400" rtl="0" eaLnBrk="1" latinLnBrk="0" hangingPunct="1">
        <a:spcBef>
          <a:spcPts val="0"/>
        </a:spcBef>
        <a:spcAft>
          <a:spcPts val="1000"/>
        </a:spcAft>
        <a:buFont typeface="Arial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857250" indent="-225425" algn="l" defTabSz="914400" rtl="0" eaLnBrk="1" latinLnBrk="0" hangingPunct="1">
        <a:spcBef>
          <a:spcPts val="0"/>
        </a:spcBef>
        <a:spcAft>
          <a:spcPts val="1000"/>
        </a:spcAft>
        <a:buFont typeface="Arial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084263" indent="-227013" algn="l" defTabSz="914400" rtl="0" eaLnBrk="1" latinLnBrk="0" hangingPunct="1">
        <a:spcBef>
          <a:spcPts val="0"/>
        </a:spcBef>
        <a:spcAft>
          <a:spcPts val="1000"/>
        </a:spcAft>
        <a:buFont typeface="Arial" pitchFamily="34" charset="0"/>
        <a:buChar char="»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chemeClr val="accent1">
                <a:lumMod val="50000"/>
              </a:schemeClr>
            </a:gs>
            <a:gs pos="6000">
              <a:schemeClr val="accent1">
                <a:lumMod val="50000"/>
              </a:schemeClr>
            </a:gs>
            <a:gs pos="39000">
              <a:schemeClr val="bg2">
                <a:lumMod val="90000"/>
                <a:lumOff val="1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25" y="0"/>
            <a:ext cx="1220793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white">
          <a:xfrm>
            <a:off x="1107195" y="226512"/>
            <a:ext cx="9943096" cy="100552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Dark Background - 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white">
          <a:xfrm>
            <a:off x="1107195" y="1600200"/>
            <a:ext cx="9943096" cy="413004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11050291" y="6192291"/>
            <a:ext cx="640541" cy="437168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marL="0" marR="0" indent="0" algn="r" defTabSz="91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chemeClr val="tx1"/>
                </a:solidFill>
                <a:latin typeface="+mn-lt"/>
              </a:defRPr>
            </a:lvl1pPr>
          </a:lstStyle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1414182" y="6032339"/>
            <a:ext cx="9636109" cy="609600"/>
          </a:xfrm>
          <a:prstGeom prst="rect">
            <a:avLst/>
          </a:prstGeom>
        </p:spPr>
        <p:txBody>
          <a:bodyPr vert="horz" lIns="121899" tIns="45720" rIns="121899" bIns="45720" rtlCol="0" anchor="b">
            <a:noAutofit/>
          </a:bodyPr>
          <a:lstStyle>
            <a:lvl1pPr marL="171496" indent="-171496" algn="l">
              <a:lnSpc>
                <a:spcPct val="90000"/>
              </a:lnSpc>
              <a:buFont typeface="+mj-lt"/>
              <a:buAutoNum type="arabicPeriod"/>
              <a:defRPr sz="1050">
                <a:solidFill>
                  <a:schemeClr val="tx1"/>
                </a:solidFill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 bwMode="ltGray">
          <a:xfrm>
            <a:off x="1080937" y="1330036"/>
            <a:ext cx="10011131" cy="0"/>
          </a:xfrm>
          <a:prstGeom prst="line">
            <a:avLst/>
          </a:prstGeom>
          <a:ln w="38100" cap="rnd">
            <a:gradFill flip="none" rotWithShape="1">
              <a:gsLst>
                <a:gs pos="0">
                  <a:srgbClr val="F6BC92"/>
                </a:gs>
                <a:gs pos="27000">
                  <a:schemeClr val="accent4"/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1" y="5639012"/>
            <a:ext cx="1352751" cy="1060704"/>
          </a:xfrm>
          <a:prstGeom prst="rect">
            <a:avLst/>
          </a:prstGeom>
        </p:spPr>
      </p:pic>
      <p:sp>
        <p:nvSpPr>
          <p:cNvPr id="35" name="Date Placeholder 34"/>
          <p:cNvSpPr>
            <a:spLocks noGrp="1"/>
          </p:cNvSpPr>
          <p:nvPr>
            <p:ph type="dt" sz="half" idx="2"/>
          </p:nvPr>
        </p:nvSpPr>
        <p:spPr>
          <a:xfrm>
            <a:off x="6379326" y="6944040"/>
            <a:ext cx="2742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67DDCE5-6D7C-4C14-B95F-1F61CA620D1E}" type="datetime1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9/28/2026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-1366647" y="1676402"/>
            <a:ext cx="1107499" cy="3863797"/>
            <a:chOff x="12913590" y="1569720"/>
            <a:chExt cx="1107210" cy="3863797"/>
          </a:xfrm>
        </p:grpSpPr>
        <p:grpSp>
          <p:nvGrpSpPr>
            <p:cNvPr id="43" name="Group 42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45" name="Rounded Rectangle 44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46" name="Rounded Rectangle 45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47" name="Rounded Rectangle 46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44" name="Rounded Rectangle 43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825"/>
                <a:t>Theme gradient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66F394C-D37B-4413-96AA-494F9531A396}"/>
              </a:ext>
            </a:extLst>
          </p:cNvPr>
          <p:cNvSpPr txBox="1"/>
          <p:nvPr userDrawn="1"/>
        </p:nvSpPr>
        <p:spPr>
          <a:xfrm>
            <a:off x="11239503" y="6627168"/>
            <a:ext cx="952500" cy="2308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/>
                </a:solidFill>
                <a:cs typeface="Arial" pitchFamily="34" charset="0"/>
              </a:defRPr>
            </a:lvl1pPr>
          </a:lstStyle>
          <a:p>
            <a:pPr lvl="0"/>
            <a:fld id="{BC808C8B-FE06-49CA-A7BB-38745E8942CA}" type="slidenum">
              <a:rPr lang="en-GB" sz="900" smtClean="0"/>
              <a:pPr lvl="0"/>
              <a:t>‹#›</a:t>
            </a:fld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16779553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84" rtl="0" eaLnBrk="1" latinLnBrk="0" hangingPunct="1">
        <a:lnSpc>
          <a:spcPct val="90000"/>
        </a:lnSpc>
        <a:spcBef>
          <a:spcPct val="0"/>
        </a:spcBef>
        <a:buNone/>
        <a:defRPr sz="3001" b="1" kern="1200" baseline="0">
          <a:solidFill>
            <a:schemeClr val="tx1"/>
          </a:solidFill>
          <a:latin typeface="Tw Cen MT Condensed" panose="020B0606020104020203" pitchFamily="34" charset="0"/>
          <a:ea typeface="+mj-ea"/>
          <a:cs typeface="+mj-cs"/>
        </a:defRPr>
      </a:lvl1pPr>
    </p:titleStyle>
    <p:bodyStyle>
      <a:lvl1pPr marL="228621" indent="-228621" algn="l" defTabSz="914484" rtl="0" eaLnBrk="1" latinLnBrk="0" hangingPunct="1">
        <a:lnSpc>
          <a:spcPct val="90000"/>
        </a:lnSpc>
        <a:spcBef>
          <a:spcPts val="750"/>
        </a:spcBef>
        <a:buClr>
          <a:schemeClr val="accent4"/>
        </a:buClr>
        <a:buSzPct val="100000"/>
        <a:buFont typeface="Arial" pitchFamily="34" charset="0"/>
        <a:buChar char="•"/>
        <a:defRPr sz="2101" kern="1200">
          <a:solidFill>
            <a:schemeClr val="tx1"/>
          </a:solidFill>
          <a:latin typeface="+mn-lt"/>
          <a:ea typeface="+mn-ea"/>
          <a:cs typeface="+mn-cs"/>
        </a:defRPr>
      </a:lvl1pPr>
      <a:lvl2pPr marL="553789" indent="-270344" algn="l" defTabSz="914484" rtl="0" eaLnBrk="1" latinLnBrk="0" hangingPunct="1">
        <a:lnSpc>
          <a:spcPct val="90000"/>
        </a:lnSpc>
        <a:spcBef>
          <a:spcPts val="450"/>
        </a:spcBef>
        <a:buClr>
          <a:schemeClr val="accent4"/>
        </a:buClr>
        <a:buSzPct val="100000"/>
        <a:buFont typeface="Calibri" panose="020F050202020403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70540" indent="-258435" algn="l" defTabSz="914484" rtl="0" eaLnBrk="1" latinLnBrk="0" hangingPunct="1">
        <a:lnSpc>
          <a:spcPct val="90000"/>
        </a:lnSpc>
        <a:spcBef>
          <a:spcPts val="450"/>
        </a:spcBef>
        <a:buClr>
          <a:schemeClr val="accent4"/>
        </a:buClr>
        <a:buSzPct val="100000"/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34929" indent="-294163" algn="l" defTabSz="914484" rtl="0" eaLnBrk="1" latinLnBrk="0" hangingPunct="1">
        <a:lnSpc>
          <a:spcPct val="90000"/>
        </a:lnSpc>
        <a:spcBef>
          <a:spcPts val="300"/>
        </a:spcBef>
        <a:buClr>
          <a:schemeClr val="accent4"/>
        </a:buClr>
        <a:buSzPct val="100000"/>
        <a:buFont typeface="Calibri" panose="020F0502020204030204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239772" indent="-204842" algn="l" defTabSz="914484" rtl="0" eaLnBrk="1" latinLnBrk="0" hangingPunct="1">
        <a:lnSpc>
          <a:spcPct val="90000"/>
        </a:lnSpc>
        <a:spcBef>
          <a:spcPts val="300"/>
        </a:spcBef>
        <a:buClr>
          <a:schemeClr val="accent4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726" indent="-173752" algn="l" defTabSz="914484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347" indent="-173752" algn="l" defTabSz="914484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967" indent="-173752" algn="l" defTabSz="914484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057589" indent="-173752" algn="l" defTabSz="914484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2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4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6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67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0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1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3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35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54"/>
            <a:ext cx="12192127" cy="684676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white">
          <a:xfrm>
            <a:off x="1107195" y="226512"/>
            <a:ext cx="9943096" cy="100552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Light Background - 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white">
          <a:xfrm>
            <a:off x="1107195" y="1600200"/>
            <a:ext cx="9943096" cy="413004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11044564" y="6262550"/>
            <a:ext cx="688043" cy="36512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marL="0" marR="0" indent="0" algn="r" defTabSz="9144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chemeClr val="bg2"/>
                </a:solidFill>
                <a:latin typeface="+mn-lt"/>
              </a:defRPr>
            </a:lvl1pPr>
          </a:lstStyle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1414182" y="6019800"/>
            <a:ext cx="9549860" cy="609600"/>
          </a:xfrm>
          <a:prstGeom prst="rect">
            <a:avLst/>
          </a:prstGeom>
        </p:spPr>
        <p:txBody>
          <a:bodyPr vert="horz" lIns="121899" tIns="45720" rIns="121899" bIns="45720" rtlCol="0" anchor="b">
            <a:noAutofit/>
          </a:bodyPr>
          <a:lstStyle>
            <a:lvl1pPr marL="171496" indent="-171496" algn="l">
              <a:lnSpc>
                <a:spcPct val="90000"/>
              </a:lnSpc>
              <a:buFont typeface="+mj-lt"/>
              <a:buAutoNum type="arabicPeriod"/>
              <a:defRPr sz="105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endParaRPr lang="en-US"/>
          </a:p>
        </p:txBody>
      </p:sp>
      <p:cxnSp>
        <p:nvCxnSpPr>
          <p:cNvPr id="28" name="Straight Connector 27"/>
          <p:cNvCxnSpPr/>
          <p:nvPr/>
        </p:nvCxnSpPr>
        <p:spPr bwMode="ltGray">
          <a:xfrm>
            <a:off x="1080937" y="1330036"/>
            <a:ext cx="10011131" cy="0"/>
          </a:xfrm>
          <a:prstGeom prst="line">
            <a:avLst/>
          </a:prstGeom>
          <a:ln w="38100" cap="rnd">
            <a:gradFill flip="none" rotWithShape="1">
              <a:gsLst>
                <a:gs pos="0">
                  <a:srgbClr val="F6BC92"/>
                </a:gs>
                <a:gs pos="27000">
                  <a:schemeClr val="accent4"/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2" y="5639012"/>
            <a:ext cx="1352749" cy="1060704"/>
          </a:xfrm>
          <a:prstGeom prst="rect">
            <a:avLst/>
          </a:prstGeom>
        </p:spPr>
      </p:pic>
      <p:sp>
        <p:nvSpPr>
          <p:cNvPr id="35" name="Date Placeholder 34"/>
          <p:cNvSpPr>
            <a:spLocks noGrp="1"/>
          </p:cNvSpPr>
          <p:nvPr>
            <p:ph type="dt" sz="half" idx="2"/>
          </p:nvPr>
        </p:nvSpPr>
        <p:spPr>
          <a:xfrm>
            <a:off x="6138631" y="7045571"/>
            <a:ext cx="2742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-1366647" y="1676402"/>
            <a:ext cx="1107499" cy="3863797"/>
            <a:chOff x="12913590" y="1569720"/>
            <a:chExt cx="1107210" cy="3863797"/>
          </a:xfrm>
        </p:grpSpPr>
        <p:grpSp>
          <p:nvGrpSpPr>
            <p:cNvPr id="27" name="Group 26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38" name="Rounded Rectangle 37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6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29" name="Rounded Rectangle 28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825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67507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73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hdr="0" dt="0"/>
  <p:txStyles>
    <p:titleStyle>
      <a:lvl1pPr algn="l" defTabSz="914484" rtl="0" eaLnBrk="1" latinLnBrk="0" hangingPunct="1">
        <a:lnSpc>
          <a:spcPct val="90000"/>
        </a:lnSpc>
        <a:spcBef>
          <a:spcPct val="0"/>
        </a:spcBef>
        <a:buNone/>
        <a:defRPr sz="3001" b="1" kern="1200">
          <a:solidFill>
            <a:schemeClr val="bg2"/>
          </a:solidFill>
          <a:latin typeface="Tw Cen MT Condensed" panose="020B0606020104020203" pitchFamily="34" charset="0"/>
          <a:ea typeface="+mj-ea"/>
          <a:cs typeface="+mj-cs"/>
        </a:defRPr>
      </a:lvl1pPr>
    </p:titleStyle>
    <p:bodyStyle>
      <a:lvl1pPr marL="228621" indent="-228621" algn="l" defTabSz="914484" rtl="0" eaLnBrk="1" latinLnBrk="0" hangingPunct="1">
        <a:lnSpc>
          <a:spcPct val="90000"/>
        </a:lnSpc>
        <a:spcBef>
          <a:spcPts val="750"/>
        </a:spcBef>
        <a:buClr>
          <a:schemeClr val="accent2"/>
        </a:buClr>
        <a:buSzPct val="100000"/>
        <a:buFont typeface="Arial" pitchFamily="34" charset="0"/>
        <a:buChar char="•"/>
        <a:defRPr sz="2101" kern="1200">
          <a:solidFill>
            <a:schemeClr val="bg2"/>
          </a:solidFill>
          <a:latin typeface="+mn-lt"/>
          <a:ea typeface="+mn-ea"/>
          <a:cs typeface="+mn-cs"/>
        </a:defRPr>
      </a:lvl1pPr>
      <a:lvl2pPr marL="553789" indent="-270344" algn="l" defTabSz="914484" rtl="0" eaLnBrk="1" latinLnBrk="0" hangingPunct="1">
        <a:lnSpc>
          <a:spcPct val="90000"/>
        </a:lnSpc>
        <a:spcBef>
          <a:spcPts val="450"/>
        </a:spcBef>
        <a:buClr>
          <a:schemeClr val="accent2"/>
        </a:buClr>
        <a:buSzPct val="100000"/>
        <a:buFont typeface="Calibri" panose="020F0502020204030204" pitchFamily="34" charset="0"/>
        <a:buChar char="–"/>
        <a:defRPr sz="1800" kern="1200">
          <a:solidFill>
            <a:schemeClr val="bg2"/>
          </a:solidFill>
          <a:latin typeface="+mn-lt"/>
          <a:ea typeface="+mn-ea"/>
          <a:cs typeface="+mn-cs"/>
        </a:defRPr>
      </a:lvl2pPr>
      <a:lvl3pPr marL="770540" indent="-258435" algn="l" defTabSz="914484" rtl="0" eaLnBrk="1" latinLnBrk="0" hangingPunct="1">
        <a:lnSpc>
          <a:spcPct val="90000"/>
        </a:lnSpc>
        <a:spcBef>
          <a:spcPts val="450"/>
        </a:spcBef>
        <a:buClr>
          <a:schemeClr val="accent2"/>
        </a:buClr>
        <a:buSzPct val="100000"/>
        <a:buFont typeface="Wingdings" panose="05000000000000000000" pitchFamily="2" charset="2"/>
        <a:buChar char="§"/>
        <a:defRPr sz="1500" kern="1200">
          <a:solidFill>
            <a:schemeClr val="bg2"/>
          </a:solidFill>
          <a:latin typeface="+mn-lt"/>
          <a:ea typeface="+mn-ea"/>
          <a:cs typeface="+mn-cs"/>
        </a:defRPr>
      </a:lvl3pPr>
      <a:lvl4pPr marL="1034929" indent="-294163" algn="l" defTabSz="914484" rtl="0" eaLnBrk="1" latinLnBrk="0" hangingPunct="1">
        <a:lnSpc>
          <a:spcPct val="90000"/>
        </a:lnSpc>
        <a:spcBef>
          <a:spcPts val="300"/>
        </a:spcBef>
        <a:buClr>
          <a:schemeClr val="accent2"/>
        </a:buClr>
        <a:buSzPct val="100000"/>
        <a:buFont typeface="Calibri" panose="020F0502020204030204" pitchFamily="34" charset="0"/>
        <a:buChar char="–"/>
        <a:defRPr sz="1350" kern="1200">
          <a:solidFill>
            <a:schemeClr val="bg2"/>
          </a:solidFill>
          <a:latin typeface="+mn-lt"/>
          <a:ea typeface="+mn-ea"/>
          <a:cs typeface="+mn-cs"/>
        </a:defRPr>
      </a:lvl4pPr>
      <a:lvl5pPr marL="1239772" indent="-204842" algn="l" defTabSz="914484" rtl="0" eaLnBrk="1" latinLnBrk="0" hangingPunct="1">
        <a:lnSpc>
          <a:spcPct val="90000"/>
        </a:lnSpc>
        <a:spcBef>
          <a:spcPts val="300"/>
        </a:spcBef>
        <a:buClr>
          <a:schemeClr val="accent2"/>
        </a:buClr>
        <a:buSzPct val="100000"/>
        <a:buFont typeface="Arial" pitchFamily="34" charset="0"/>
        <a:buChar char="•"/>
        <a:defRPr sz="1200" kern="1200">
          <a:solidFill>
            <a:schemeClr val="bg2"/>
          </a:solidFill>
          <a:latin typeface="+mn-lt"/>
          <a:ea typeface="+mn-ea"/>
          <a:cs typeface="+mn-cs"/>
        </a:defRPr>
      </a:lvl5pPr>
      <a:lvl6pPr marL="1371726" indent="-173752" algn="l" defTabSz="914484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347" indent="-173752" algn="l" defTabSz="914484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967" indent="-173752" algn="l" defTabSz="914484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057589" indent="-173752" algn="l" defTabSz="914484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80000"/>
        <a:buFont typeface="Arial" pitchFamily="34" charset="0"/>
        <a:buChar char="•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2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4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6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67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0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1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3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35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4"/>
            <a:ext cx="12192127" cy="684676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 bwMode="white">
          <a:xfrm>
            <a:off x="1107195" y="226511"/>
            <a:ext cx="9943096" cy="100552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Light Background - Click to Add Title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 bwMode="white">
          <a:xfrm>
            <a:off x="1107195" y="1600200"/>
            <a:ext cx="9943096" cy="413004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4"/>
          </p:nvPr>
        </p:nvSpPr>
        <p:spPr bwMode="white">
          <a:xfrm>
            <a:off x="11044564" y="6262549"/>
            <a:ext cx="688043" cy="36512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marL="0" marR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chemeClr val="bg2"/>
                </a:solidFill>
                <a:latin typeface="+mn-lt"/>
              </a:defRPr>
            </a:lvl1pPr>
          </a:lstStyle>
          <a:p>
            <a:fld id="{24AA432E-61BB-4EF9-8610-004BEFB30E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3"/>
          </p:nvPr>
        </p:nvSpPr>
        <p:spPr bwMode="white">
          <a:xfrm>
            <a:off x="1414182" y="6019800"/>
            <a:ext cx="9549860" cy="609600"/>
          </a:xfrm>
          <a:prstGeom prst="rect">
            <a:avLst/>
          </a:prstGeom>
        </p:spPr>
        <p:txBody>
          <a:bodyPr vert="horz" lIns="121899" tIns="45720" rIns="121899" bIns="45720" rtlCol="0" anchor="b">
            <a:noAutofit/>
          </a:bodyPr>
          <a:lstStyle>
            <a:lvl1pPr marL="228600" indent="-228600" algn="l">
              <a:lnSpc>
                <a:spcPct val="90000"/>
              </a:lnSpc>
              <a:buFont typeface="+mj-lt"/>
              <a:buAutoNum type="arabicPeriod"/>
              <a:defRPr sz="1400">
                <a:solidFill>
                  <a:schemeClr val="bg2"/>
                </a:solidFill>
                <a:latin typeface="Calibri" panose="020F0502020204030204" pitchFamily="34" charset="0"/>
              </a:defRPr>
            </a:lvl1pPr>
          </a:lstStyle>
          <a:p>
            <a:endParaRPr lang="en-US"/>
          </a:p>
        </p:txBody>
      </p:sp>
      <p:cxnSp>
        <p:nvCxnSpPr>
          <p:cNvPr id="28" name="Straight Connector 27"/>
          <p:cNvCxnSpPr/>
          <p:nvPr userDrawn="1"/>
        </p:nvCxnSpPr>
        <p:spPr bwMode="ltGray">
          <a:xfrm>
            <a:off x="1080937" y="1330036"/>
            <a:ext cx="10011130" cy="0"/>
          </a:xfrm>
          <a:prstGeom prst="line">
            <a:avLst/>
          </a:prstGeom>
          <a:ln w="38100" cap="rnd">
            <a:gradFill flip="none" rotWithShape="1">
              <a:gsLst>
                <a:gs pos="0">
                  <a:srgbClr val="F6BC92"/>
                </a:gs>
                <a:gs pos="27000">
                  <a:schemeClr val="accent4"/>
                </a:gs>
                <a:gs pos="100000">
                  <a:schemeClr val="accent2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2" y="5639012"/>
            <a:ext cx="1352749" cy="1060704"/>
          </a:xfrm>
          <a:prstGeom prst="rect">
            <a:avLst/>
          </a:prstGeom>
        </p:spPr>
      </p:pic>
      <p:sp>
        <p:nvSpPr>
          <p:cNvPr id="35" name="Date Placeholder 34"/>
          <p:cNvSpPr>
            <a:spLocks noGrp="1"/>
          </p:cNvSpPr>
          <p:nvPr userDrawn="1">
            <p:ph type="dt" sz="half" idx="2"/>
          </p:nvPr>
        </p:nvSpPr>
        <p:spPr>
          <a:xfrm>
            <a:off x="6138630" y="7045570"/>
            <a:ext cx="2742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-1366646" y="1676401"/>
            <a:ext cx="1107498" cy="3863797"/>
            <a:chOff x="12913590" y="1569720"/>
            <a:chExt cx="1107210" cy="3863797"/>
          </a:xfrm>
        </p:grpSpPr>
        <p:grpSp>
          <p:nvGrpSpPr>
            <p:cNvPr id="27" name="Group 26"/>
            <p:cNvGrpSpPr/>
            <p:nvPr/>
          </p:nvGrpSpPr>
          <p:grpSpPr>
            <a:xfrm>
              <a:off x="12913590" y="2081890"/>
              <a:ext cx="1097280" cy="3351627"/>
              <a:chOff x="-1130938" y="2001278"/>
              <a:chExt cx="1010660" cy="3351627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-577478" y="3737933"/>
                <a:ext cx="457200" cy="457200"/>
              </a:xfrm>
              <a:prstGeom prst="roundRect">
                <a:avLst/>
              </a:prstGeom>
              <a:solidFill>
                <a:srgbClr val="F6BC9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246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146</a:t>
                </a:r>
              </a:p>
            </p:txBody>
          </p:sp>
          <p:sp>
            <p:nvSpPr>
              <p:cNvPr id="31" name="Rounded Rectangle 30"/>
              <p:cNvSpPr/>
              <p:nvPr/>
            </p:nvSpPr>
            <p:spPr>
              <a:xfrm>
                <a:off x="-1130938" y="2001278"/>
                <a:ext cx="457200" cy="457200"/>
              </a:xfrm>
              <a:prstGeom prst="roundRect">
                <a:avLst/>
              </a:prstGeom>
              <a:solidFill>
                <a:schemeClr val="accent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117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201</a:t>
                </a: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>
                <a:off x="-1130938" y="3159048"/>
                <a:ext cx="457200" cy="457200"/>
              </a:xfrm>
              <a:prstGeom prst="roundRect">
                <a:avLst/>
              </a:prstGeom>
              <a:solidFill>
                <a:schemeClr val="accent5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192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34" name="Rounded Rectangle 33"/>
              <p:cNvSpPr/>
              <p:nvPr/>
            </p:nvSpPr>
            <p:spPr>
              <a:xfrm>
                <a:off x="-577478" y="2580163"/>
                <a:ext cx="457200" cy="4572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162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208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138</a:t>
                </a:r>
              </a:p>
            </p:txBody>
          </p:sp>
          <p:sp>
            <p:nvSpPr>
              <p:cNvPr id="36" name="Rounded Rectangle 35"/>
              <p:cNvSpPr/>
              <p:nvPr/>
            </p:nvSpPr>
            <p:spPr>
              <a:xfrm>
                <a:off x="-1130938" y="2580163"/>
                <a:ext cx="457200" cy="45720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238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119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34</a:t>
                </a:r>
              </a:p>
            </p:txBody>
          </p:sp>
          <p:sp>
            <p:nvSpPr>
              <p:cNvPr id="37" name="Rounded Rectangle 36"/>
              <p:cNvSpPr/>
              <p:nvPr/>
            </p:nvSpPr>
            <p:spPr>
              <a:xfrm>
                <a:off x="-577478" y="3159048"/>
                <a:ext cx="457200" cy="457200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75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</p:txBody>
          </p:sp>
          <p:sp>
            <p:nvSpPr>
              <p:cNvPr id="38" name="Rounded Rectangle 37"/>
              <p:cNvSpPr/>
              <p:nvPr/>
            </p:nvSpPr>
            <p:spPr>
              <a:xfrm>
                <a:off x="-1130938" y="3737933"/>
                <a:ext cx="457200" cy="457200"/>
              </a:xfrm>
              <a:prstGeom prst="roundRect">
                <a:avLst/>
              </a:prstGeom>
              <a:solidFill>
                <a:srgbClr val="436EB3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67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110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179</a:t>
                </a:r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-577478" y="2001278"/>
                <a:ext cx="457200" cy="457200"/>
              </a:xfrm>
              <a:prstGeom prst="roundRect">
                <a:avLst/>
              </a:prstGeom>
              <a:solidFill>
                <a:schemeClr val="accent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70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184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-1130938" y="4895705"/>
                <a:ext cx="457200" cy="457200"/>
              </a:xfrm>
              <a:prstGeom prst="roundRect">
                <a:avLst/>
              </a:prstGeom>
              <a:solidFill>
                <a:schemeClr val="tx2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242</a:t>
                </a:r>
              </a:p>
            </p:txBody>
          </p:sp>
          <p:sp>
            <p:nvSpPr>
              <p:cNvPr id="41" name="Rounded Rectangle 40"/>
              <p:cNvSpPr/>
              <p:nvPr/>
            </p:nvSpPr>
            <p:spPr>
              <a:xfrm>
                <a:off x="-577478" y="4895705"/>
                <a:ext cx="457200" cy="457200"/>
              </a:xfrm>
              <a:prstGeom prst="roundRect">
                <a:avLst/>
              </a:prstGeom>
              <a:solidFill>
                <a:srgbClr val="003B64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59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100</a:t>
                </a:r>
              </a:p>
            </p:txBody>
          </p:sp>
          <p:sp>
            <p:nvSpPr>
              <p:cNvPr id="56" name="Rounded Rectangle 55"/>
              <p:cNvSpPr/>
              <p:nvPr/>
            </p:nvSpPr>
            <p:spPr>
              <a:xfrm>
                <a:off x="-577478" y="4316818"/>
                <a:ext cx="457200" cy="45720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  <a:p>
                <a:pPr algn="r"/>
                <a:r>
                  <a:rPr lang="en-US" sz="8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57" name="Rounded Rectangle 56"/>
              <p:cNvSpPr/>
              <p:nvPr/>
            </p:nvSpPr>
            <p:spPr>
              <a:xfrm>
                <a:off x="-1130938" y="4316818"/>
                <a:ext cx="457200" cy="457200"/>
              </a:xfrm>
              <a:prstGeom prst="roundRect">
                <a:avLst/>
              </a:prstGeom>
              <a:solidFill>
                <a:schemeClr val="tx1"/>
              </a:solidFill>
              <a:ln>
                <a:solidFill>
                  <a:schemeClr val="tx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  <a:p>
                <a:pPr algn="r"/>
                <a:r>
                  <a:rPr lang="en-US" sz="800">
                    <a:solidFill>
                      <a:schemeClr val="bg1"/>
                    </a:solidFill>
                  </a:rPr>
                  <a:t>255</a:t>
                </a:r>
              </a:p>
            </p:txBody>
          </p:sp>
        </p:grpSp>
        <p:sp>
          <p:nvSpPr>
            <p:cNvPr id="29" name="Rounded Rectangle 28"/>
            <p:cNvSpPr/>
            <p:nvPr/>
          </p:nvSpPr>
          <p:spPr>
            <a:xfrm>
              <a:off x="12923520" y="1569720"/>
              <a:ext cx="1097280" cy="426720"/>
            </a:xfrm>
            <a:prstGeom prst="roundRect">
              <a:avLst/>
            </a:prstGeom>
            <a:gradFill rotWithShape="0">
              <a:gsLst>
                <a:gs pos="73000">
                  <a:schemeClr val="accent1">
                    <a:lumMod val="50000"/>
                  </a:schemeClr>
                </a:gs>
                <a:gs pos="21000">
                  <a:srgbClr val="004070"/>
                </a:gs>
                <a:gs pos="35000">
                  <a:schemeClr val="accent1">
                    <a:lumMod val="75000"/>
                  </a:schemeClr>
                </a:gs>
                <a:gs pos="52000">
                  <a:schemeClr val="accent1">
                    <a:lumMod val="75000"/>
                  </a:schemeClr>
                </a:gs>
              </a:gsLst>
              <a:lin ang="10800000" scaled="1"/>
              <a:tileRect l="-61111" t="-417857" r="-949711" b="-1089286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r>
                <a:rPr lang="en-US" sz="1100"/>
                <a:t>Theme gradient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90925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4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2"/>
          </a:solidFill>
          <a:latin typeface="Tw Cen MT Condensed" panose="020B0606020104020203" pitchFamily="34" charset="0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SzPct val="100000"/>
        <a:buFont typeface="Arial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738188" indent="-360363" algn="l" defTabSz="1218987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SzPct val="100000"/>
        <a:buFont typeface="Calibri" panose="020F0502020204030204" pitchFamily="34" charset="0"/>
        <a:buChar char="–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027113" indent="-344488" algn="l" defTabSz="1218987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379538" indent="-392113" algn="l" defTabSz="1218987" rtl="0" eaLnBrk="1" latinLnBrk="0" hangingPunct="1">
        <a:lnSpc>
          <a:spcPct val="90000"/>
        </a:lnSpc>
        <a:spcBef>
          <a:spcPts val="400"/>
        </a:spcBef>
        <a:buClr>
          <a:schemeClr val="accent2"/>
        </a:buClr>
        <a:buSzPct val="100000"/>
        <a:buFont typeface="Calibri" panose="020F0502020204030204" pitchFamily="34" charset="0"/>
        <a:buChar char="–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1652588" indent="-273050" algn="l" defTabSz="1218987" rtl="0" eaLnBrk="1" latinLnBrk="0" hangingPunct="1">
        <a:lnSpc>
          <a:spcPct val="90000"/>
        </a:lnSpc>
        <a:spcBef>
          <a:spcPts val="400"/>
        </a:spcBef>
        <a:buClr>
          <a:schemeClr val="accent2"/>
        </a:buClr>
        <a:buSzPct val="100000"/>
        <a:buFont typeface="Arial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mpp.org/" TargetMode="External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44C71-6C6F-5592-43EE-6CB08E84D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684411-56FE-00C4-36E8-903AA112D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5949" y="6262549"/>
            <a:ext cx="688043" cy="365125"/>
          </a:xfrm>
        </p:spPr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AA432E-61BB-4EF9-8610-004BEFB30EB4}" type="slidenum"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2036"/>
                </a:solidFill>
                <a:effectLst/>
                <a:uLnTx/>
                <a:uFillTx/>
                <a:latin typeface="Calibri"/>
                <a:ea typeface="ヒラギノ角ゴ Pro W3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036"/>
              </a:solidFill>
              <a:effectLst/>
              <a:uLnTx/>
              <a:uFillTx/>
              <a:latin typeface="Calibri"/>
              <a:ea typeface="ヒラギノ角ゴ Pro W3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3D44B4-2676-3BAC-9DE4-705EB6A78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w Cen MT Condensed"/>
              </a:rPr>
              <a:t>Meet Our Panelists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AC85AD-072D-7C33-1B09-DA0E74293D65}"/>
              </a:ext>
            </a:extLst>
          </p:cNvPr>
          <p:cNvSpPr txBox="1"/>
          <p:nvPr/>
        </p:nvSpPr>
        <p:spPr>
          <a:xfrm>
            <a:off x="3440722" y="2439400"/>
            <a:ext cx="283720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Arial"/>
              </a:rPr>
              <a:t>Gina Sanchez, PhD</a:t>
            </a:r>
            <a:endParaRPr lang="en-US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Arial"/>
              </a:rPr>
              <a:t>Medical Writer</a:t>
            </a:r>
            <a:br>
              <a:rPr lang="en-US" dirty="0"/>
            </a:br>
            <a:r>
              <a:rPr lang="en-US" dirty="0">
                <a:solidFill>
                  <a:schemeClr val="bg1"/>
                </a:solidFill>
                <a:latin typeface="Arial"/>
              </a:rPr>
              <a:t>Alphabet Health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F938C2-8EA9-65EA-EDF8-0D82E4E47F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80" t="377" r="6542" b="25283"/>
          <a:stretch>
            <a:fillRect/>
          </a:stretch>
        </p:blipFill>
        <p:spPr>
          <a:xfrm>
            <a:off x="1437167" y="1973588"/>
            <a:ext cx="1737862" cy="19261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12A81F-7AF4-B5B4-9532-6487396181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42" r="9465" b="4117"/>
          <a:stretch>
            <a:fillRect/>
          </a:stretch>
        </p:blipFill>
        <p:spPr>
          <a:xfrm>
            <a:off x="1417629" y="4013029"/>
            <a:ext cx="1742420" cy="19175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6B44ED-A97B-5A2C-9DC4-DB481F6C504D}"/>
              </a:ext>
            </a:extLst>
          </p:cNvPr>
          <p:cNvSpPr txBox="1"/>
          <p:nvPr/>
        </p:nvSpPr>
        <p:spPr>
          <a:xfrm>
            <a:off x="3255107" y="4467330"/>
            <a:ext cx="316528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Adam Fishbein, PhD, CMPP </a:t>
            </a:r>
            <a:endParaRPr lang="en-US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Arial"/>
              </a:rPr>
              <a:t>Senior Medical Writer</a:t>
            </a:r>
            <a:br>
              <a:rPr lang="en-US" dirty="0"/>
            </a:br>
            <a:r>
              <a:rPr lang="en-US" dirty="0">
                <a:solidFill>
                  <a:schemeClr val="bg1"/>
                </a:solidFill>
                <a:latin typeface="Arial"/>
              </a:rPr>
              <a:t>OPEN Health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94B5DC-AB9F-DFE3-18AB-3D661915AC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091" t="2451" r="17421" b="1196"/>
          <a:stretch>
            <a:fillRect/>
          </a:stretch>
        </p:blipFill>
        <p:spPr>
          <a:xfrm>
            <a:off x="6556734" y="1973588"/>
            <a:ext cx="1736694" cy="19237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157507-40ED-F837-F863-A6A7E2C91778}"/>
              </a:ext>
            </a:extLst>
          </p:cNvPr>
          <p:cNvSpPr txBox="1"/>
          <p:nvPr/>
        </p:nvSpPr>
        <p:spPr>
          <a:xfrm>
            <a:off x="8563463" y="2439400"/>
            <a:ext cx="304235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Ella A. Kasanga, PhD, PMP </a:t>
            </a:r>
            <a:r>
              <a:rPr lang="en-US" dirty="0">
                <a:solidFill>
                  <a:schemeClr val="bg1"/>
                </a:solidFill>
                <a:latin typeface="Arial"/>
              </a:rPr>
              <a:t>Senior Manager</a:t>
            </a:r>
            <a:br>
              <a:rPr lang="en-US" dirty="0"/>
            </a:br>
            <a:r>
              <a:rPr lang="en-US" dirty="0" err="1">
                <a:solidFill>
                  <a:schemeClr val="bg1"/>
                </a:solidFill>
                <a:latin typeface="Arial"/>
              </a:rPr>
              <a:t>BeOne</a:t>
            </a:r>
            <a:r>
              <a:rPr lang="en-US" dirty="0">
                <a:solidFill>
                  <a:schemeClr val="bg1"/>
                </a:solidFill>
                <a:latin typeface="Arial"/>
              </a:rPr>
              <a:t> Medicines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3E02D5-D6FF-E086-AA6C-9DF3E1A004E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612" r="-475" b="9159"/>
          <a:stretch>
            <a:fillRect/>
          </a:stretch>
        </p:blipFill>
        <p:spPr>
          <a:xfrm>
            <a:off x="6537196" y="4013029"/>
            <a:ext cx="1737462" cy="19212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25BABC-B9A8-3938-D29A-A97A5E48D72A}"/>
              </a:ext>
            </a:extLst>
          </p:cNvPr>
          <p:cNvSpPr txBox="1"/>
          <p:nvPr/>
        </p:nvSpPr>
        <p:spPr>
          <a:xfrm>
            <a:off x="8221541" y="4325676"/>
            <a:ext cx="372620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Vishakh Iyer, PhD </a:t>
            </a:r>
            <a:endParaRPr lang="en-US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Associate Director for Medical Communications and Publications</a:t>
            </a:r>
            <a:endParaRPr lang="en-US" dirty="0">
              <a:solidFill>
                <a:schemeClr val="bg1"/>
              </a:solidFill>
              <a:cs typeface="Arial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EMD Serono Inc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70971-4C1C-EB0B-94EE-CA38796A14C5}"/>
              </a:ext>
            </a:extLst>
          </p:cNvPr>
          <p:cNvSpPr txBox="1"/>
          <p:nvPr/>
        </p:nvSpPr>
        <p:spPr>
          <a:xfrm>
            <a:off x="1420608" y="1428750"/>
            <a:ext cx="4863122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Arial"/>
              </a:rPr>
              <a:t>Agency</a:t>
            </a:r>
            <a:endParaRPr lang="en-US" sz="16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45AF19-1EE6-AED3-81CA-136C9381D682}"/>
              </a:ext>
            </a:extLst>
          </p:cNvPr>
          <p:cNvSpPr txBox="1"/>
          <p:nvPr/>
        </p:nvSpPr>
        <p:spPr>
          <a:xfrm>
            <a:off x="6598300" y="1428749"/>
            <a:ext cx="505850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Arial"/>
              </a:rPr>
              <a:t>Pharma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58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035E3A-8EE0-537B-F1C4-D481C9302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7195" y="1600200"/>
            <a:ext cx="9943096" cy="4005470"/>
          </a:xfrm>
        </p:spPr>
        <p:txBody>
          <a:bodyPr vert="horz" lIns="121899" tIns="60949" rIns="121899" bIns="60949" rtlCol="0" anchor="t">
            <a:normAutofit lnSpcReduction="10000"/>
          </a:bodyPr>
          <a:lstStyle/>
          <a:p>
            <a:pPr>
              <a:buClrTx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ISMPP is a global not-for-profit organization with over 2,600 members </a:t>
            </a:r>
          </a:p>
          <a:p>
            <a:pPr lvl="1"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Pharmaceutical, biotech, and device industries</a:t>
            </a:r>
          </a:p>
          <a:p>
            <a:pPr lvl="1"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Medical publications and communications agencies</a:t>
            </a:r>
          </a:p>
          <a:p>
            <a:pPr lvl="1"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Journal publishers and editors</a:t>
            </a:r>
          </a:p>
          <a:p>
            <a:pPr lvl="1"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Professional medical writers</a:t>
            </a:r>
          </a:p>
          <a:p>
            <a:pPr lvl="1">
              <a:buClrTx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Other allied professionals and organizations and students</a:t>
            </a: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Dedicated to the ethical and effective communication of medical research to inform treatment decisions</a:t>
            </a:r>
          </a:p>
          <a:p>
            <a:pPr>
              <a:buClrTx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Website: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www.ismpp.org</a:t>
            </a:r>
            <a:endParaRPr lang="en-GB" dirty="0">
              <a:ea typeface="Calibri"/>
              <a:cs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9D9244-C23A-4343-E5C0-4D4EBAB87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246948-0209-81F6-8289-471BC0C31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ISMPP is Here For You!</a:t>
            </a:r>
          </a:p>
        </p:txBody>
      </p:sp>
    </p:spTree>
    <p:extLst>
      <p:ext uri="{BB962C8B-B14F-4D97-AF65-F5344CB8AC3E}">
        <p14:creationId xmlns:p14="http://schemas.microsoft.com/office/powerpoint/2010/main" val="186982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6C69C-566E-4699-7EBB-2DA01D8A8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 more at Ismpp.org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347E76-2D2E-C98F-88EC-F8F4B8046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A432E-61BB-4EF9-8610-004BEFB30EB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Round Diagonal Corner Rectangle 57">
            <a:extLst>
              <a:ext uri="{FF2B5EF4-FFF2-40B4-BE49-F238E27FC236}">
                <a16:creationId xmlns:a16="http://schemas.microsoft.com/office/drawing/2014/main" id="{0823F75E-FF21-1787-42D9-C952BD4C7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1010193" y="1638718"/>
            <a:ext cx="5172892" cy="2468880"/>
          </a:xfrm>
          <a:prstGeom prst="round2DiagRect">
            <a:avLst>
              <a:gd name="adj1" fmla="val 9651"/>
              <a:gd name="adj2" fmla="val 0"/>
            </a:avLst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036"/>
            <a:endParaRPr lang="en-US" sz="899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8279781-D4E8-6344-2D8A-2DA4DC6FFF09}"/>
              </a:ext>
            </a:extLst>
          </p:cNvPr>
          <p:cNvSpPr txBox="1">
            <a:spLocks/>
          </p:cNvSpPr>
          <p:nvPr/>
        </p:nvSpPr>
        <p:spPr>
          <a:xfrm flipH="1">
            <a:off x="1007853" y="1541539"/>
            <a:ext cx="5172891" cy="408623"/>
          </a:xfrm>
          <a:prstGeom prst="round2Diag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anchor="ctr" anchorCtr="0">
            <a:spAutoFit/>
          </a:bodyPr>
          <a:lstStyle>
            <a:lvl1pPr marL="514350" indent="-514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AutoNum type="arabicPeriod"/>
              <a:defRPr sz="1400" b="0" i="0" kern="1200">
                <a:solidFill>
                  <a:schemeClr val="tx2"/>
                </a:solidFill>
                <a:latin typeface="Roboto" panose="02000000000000000000" pitchFamily="2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Roboto" panose="02000000000000000000" pitchFamily="2" charset="0"/>
                <a:ea typeface="+mn-ea"/>
                <a:cs typeface="Arial" panose="020B0604020202020204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200" b="0" i="0" kern="1200">
                <a:solidFill>
                  <a:schemeClr val="tx2"/>
                </a:solidFill>
                <a:latin typeface="Roboto" panose="02000000000000000000" pitchFamily="2" charset="0"/>
                <a:ea typeface="+mn-ea"/>
                <a:cs typeface="Arial" panose="020B0604020202020204" pitchFamily="34" charset="0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Roboto" panose="02000000000000000000" pitchFamily="2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072">
              <a:spcBef>
                <a:spcPts val="1332"/>
              </a:spcBef>
              <a:buClr>
                <a:srgbClr val="2069E7"/>
              </a:buClr>
              <a:buNone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</a:rPr>
              <a:t>Complimentary Resources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8F4AE8-875A-A518-6695-015C3FA28EB3}"/>
              </a:ext>
            </a:extLst>
          </p:cNvPr>
          <p:cNvSpPr txBox="1"/>
          <p:nvPr/>
        </p:nvSpPr>
        <p:spPr>
          <a:xfrm>
            <a:off x="1194281" y="1991206"/>
            <a:ext cx="463647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6090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a typeface="Roboto" panose="02000000000000000000" pitchFamily="2" charset="0"/>
                <a:cs typeface="Arial" panose="020B0604020202020204" pitchFamily="34" charset="0"/>
              </a:rPr>
              <a:t>AI info, tools, and resources</a:t>
            </a:r>
          </a:p>
          <a:p>
            <a:pPr marL="285750" indent="-285750" defTabSz="6090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a typeface="Roboto" panose="02000000000000000000" pitchFamily="2" charset="0"/>
                <a:cs typeface="Arial" panose="020B0604020202020204" pitchFamily="34" charset="0"/>
              </a:rPr>
              <a:t>Access to webinars, podcasts &amp; newsletters</a:t>
            </a:r>
          </a:p>
          <a:p>
            <a:pPr marL="285750" indent="-285750" defTabSz="6090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a typeface="Roboto" panose="02000000000000000000" pitchFamily="2" charset="0"/>
                <a:cs typeface="Arial" panose="020B0604020202020204" pitchFamily="34" charset="0"/>
              </a:rPr>
              <a:t>Access to information and resources about ISMPP’s CMPP™ program</a:t>
            </a:r>
          </a:p>
          <a:p>
            <a:pPr marL="285750" indent="-285750" defTabSz="6090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a typeface="Roboto" panose="02000000000000000000" pitchFamily="2" charset="0"/>
                <a:cs typeface="Arial" panose="020B0604020202020204" pitchFamily="34" charset="0"/>
              </a:rPr>
              <a:t>Career center</a:t>
            </a:r>
          </a:p>
        </p:txBody>
      </p:sp>
      <p:sp>
        <p:nvSpPr>
          <p:cNvPr id="14" name="Round Diagonal Corner Rectangle 57">
            <a:extLst>
              <a:ext uri="{FF2B5EF4-FFF2-40B4-BE49-F238E27FC236}">
                <a16:creationId xmlns:a16="http://schemas.microsoft.com/office/drawing/2014/main" id="{0347E189-758A-BCBD-1AE0-FFE0B4A05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6422583" y="1634815"/>
            <a:ext cx="5172892" cy="2472783"/>
          </a:xfrm>
          <a:prstGeom prst="round2DiagRect">
            <a:avLst>
              <a:gd name="adj1" fmla="val 9651"/>
              <a:gd name="adj2" fmla="val 0"/>
            </a:avLst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036"/>
            <a:endParaRPr lang="en-US" sz="899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97AB4813-9E94-6431-C82E-149130DE8818}"/>
              </a:ext>
            </a:extLst>
          </p:cNvPr>
          <p:cNvSpPr txBox="1">
            <a:spLocks/>
          </p:cNvSpPr>
          <p:nvPr/>
        </p:nvSpPr>
        <p:spPr>
          <a:xfrm flipH="1">
            <a:off x="6420243" y="1541539"/>
            <a:ext cx="5172891" cy="408623"/>
          </a:xfrm>
          <a:prstGeom prst="round2Diag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anchor="ctr" anchorCtr="0">
            <a:spAutoFit/>
          </a:bodyPr>
          <a:lstStyle>
            <a:lvl1pPr marL="514350" indent="-5143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AutoNum type="arabicPeriod"/>
              <a:defRPr sz="1400" b="0" i="0" kern="1200">
                <a:solidFill>
                  <a:schemeClr val="tx2"/>
                </a:solidFill>
                <a:latin typeface="Roboto" panose="02000000000000000000" pitchFamily="2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Roboto" panose="02000000000000000000" pitchFamily="2" charset="0"/>
                <a:ea typeface="+mn-ea"/>
                <a:cs typeface="Arial" panose="020B0604020202020204" pitchFamily="34" charset="0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200" b="0" i="0" kern="1200">
                <a:solidFill>
                  <a:schemeClr val="tx2"/>
                </a:solidFill>
                <a:latin typeface="Roboto" panose="02000000000000000000" pitchFamily="2" charset="0"/>
                <a:ea typeface="+mn-ea"/>
                <a:cs typeface="Arial" panose="020B0604020202020204" pitchFamily="34" charset="0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2"/>
                </a:solidFill>
                <a:latin typeface="Roboto" panose="02000000000000000000" pitchFamily="2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8072">
              <a:spcBef>
                <a:spcPts val="1332"/>
              </a:spcBef>
              <a:buClr>
                <a:srgbClr val="2069E7"/>
              </a:buClr>
              <a:buNone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</a:rPr>
              <a:t>Member Benefits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70167E-AB20-0461-C1B4-A2244F47CDDD}"/>
              </a:ext>
            </a:extLst>
          </p:cNvPr>
          <p:cNvSpPr txBox="1"/>
          <p:nvPr/>
        </p:nvSpPr>
        <p:spPr>
          <a:xfrm>
            <a:off x="6606671" y="1991206"/>
            <a:ext cx="46364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6090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a typeface="Roboto" panose="02000000000000000000" pitchFamily="2" charset="0"/>
                <a:cs typeface="Arial" panose="020B0604020202020204" pitchFamily="34" charset="0"/>
              </a:rPr>
              <a:t>Learning hub, including access to guidance, template, and toolkit resources</a:t>
            </a:r>
          </a:p>
          <a:p>
            <a:pPr marL="285750" indent="-285750" defTabSz="6090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a typeface="Roboto" panose="02000000000000000000" pitchFamily="2" charset="0"/>
                <a:cs typeface="Arial" panose="020B0604020202020204" pitchFamily="34" charset="0"/>
              </a:rPr>
              <a:t>In-person meetings</a:t>
            </a:r>
          </a:p>
          <a:p>
            <a:pPr marL="285750" indent="-285750" defTabSz="6090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a typeface="Roboto" panose="02000000000000000000" pitchFamily="2" charset="0"/>
                <a:cs typeface="Arial" panose="020B0604020202020204" pitchFamily="34" charset="0"/>
              </a:rPr>
              <a:t>Vibrant online community forum</a:t>
            </a:r>
          </a:p>
          <a:p>
            <a:pPr marL="285750" indent="-285750" defTabSz="6090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a typeface="Roboto" panose="02000000000000000000" pitchFamily="2" charset="0"/>
                <a:cs typeface="Arial" panose="020B0604020202020204" pitchFamily="34" charset="0"/>
              </a:rPr>
              <a:t>Committee and project volunteer opportunities</a:t>
            </a:r>
          </a:p>
          <a:p>
            <a:pPr marL="285750" indent="-285750" defTabSz="6090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a typeface="Roboto" panose="02000000000000000000" pitchFamily="2" charset="0"/>
                <a:cs typeface="Arial" panose="020B0604020202020204" pitchFamily="34" charset="0"/>
              </a:rPr>
              <a:t>Tuition discount for applicable programs</a:t>
            </a:r>
          </a:p>
        </p:txBody>
      </p:sp>
      <p:sp>
        <p:nvSpPr>
          <p:cNvPr id="17" name="Round Diagonal Corner Rectangle 57">
            <a:extLst>
              <a:ext uri="{FF2B5EF4-FFF2-40B4-BE49-F238E27FC236}">
                <a16:creationId xmlns:a16="http://schemas.microsoft.com/office/drawing/2014/main" id="{F7388006-FD6E-EAB2-DB35-E9BF4696E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3512519" y="5938452"/>
            <a:ext cx="5172892" cy="836487"/>
          </a:xfrm>
          <a:prstGeom prst="round2DiagRect">
            <a:avLst>
              <a:gd name="adj1" fmla="val 9651"/>
              <a:gd name="adj2" fmla="val 0"/>
            </a:avLst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036"/>
            <a:endParaRPr lang="en-US" sz="899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2926C07-09FA-B99B-4995-37013FC35AC1}"/>
              </a:ext>
            </a:extLst>
          </p:cNvPr>
          <p:cNvSpPr txBox="1"/>
          <p:nvPr/>
        </p:nvSpPr>
        <p:spPr>
          <a:xfrm>
            <a:off x="3512518" y="5968930"/>
            <a:ext cx="5172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036"/>
            <a:r>
              <a:rPr lang="en-US" sz="2400" dirty="0">
                <a:solidFill>
                  <a:srgbClr val="000000"/>
                </a:solidFill>
                <a:ea typeface="Roboto" panose="02000000000000000000" pitchFamily="2" charset="0"/>
                <a:cs typeface="Arial" panose="020B0604020202020204" pitchFamily="34" charset="0"/>
              </a:rPr>
              <a:t>Questions? </a:t>
            </a:r>
            <a:br>
              <a:rPr lang="en-US" sz="2400" dirty="0">
                <a:solidFill>
                  <a:srgbClr val="000000"/>
                </a:solidFill>
                <a:ea typeface="Roboto" panose="02000000000000000000" pitchFamily="2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000000"/>
                </a:solidFill>
                <a:ea typeface="Roboto" panose="02000000000000000000" pitchFamily="2" charset="0"/>
                <a:cs typeface="Arial" panose="020B0604020202020204" pitchFamily="34" charset="0"/>
              </a:rPr>
              <a:t>Email: ismpp@ismpp.org</a:t>
            </a:r>
          </a:p>
        </p:txBody>
      </p:sp>
      <p:pic>
        <p:nvPicPr>
          <p:cNvPr id="4" name="Picture 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E72A293E-8701-FBDA-A5E1-A5361C0FD8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 t="2479"/>
          <a:stretch>
            <a:fillRect/>
          </a:stretch>
        </p:blipFill>
        <p:spPr bwMode="auto">
          <a:xfrm flipH="1">
            <a:off x="5406997" y="4136015"/>
            <a:ext cx="1693914" cy="17834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8170FB-39BE-8511-BA1E-B35C85AE7745}"/>
              </a:ext>
            </a:extLst>
          </p:cNvPr>
          <p:cNvSpPr txBox="1"/>
          <p:nvPr/>
        </p:nvSpPr>
        <p:spPr>
          <a:xfrm>
            <a:off x="7196162" y="4586843"/>
            <a:ext cx="3152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036"/>
            <a:r>
              <a:rPr lang="en-US" sz="1600" dirty="0">
                <a:solidFill>
                  <a:srgbClr val="000000"/>
                </a:solidFill>
                <a:ea typeface="Roboto" panose="02000000000000000000" pitchFamily="2" charset="0"/>
                <a:cs typeface="Arial" panose="020B0604020202020204" pitchFamily="34" charset="0"/>
              </a:rPr>
              <a:t>Scan this QR code to visit the New Professionals Landing Page of the ISMPP Website</a:t>
            </a:r>
          </a:p>
        </p:txBody>
      </p:sp>
    </p:spTree>
    <p:extLst>
      <p:ext uri="{BB962C8B-B14F-4D97-AF65-F5344CB8AC3E}">
        <p14:creationId xmlns:p14="http://schemas.microsoft.com/office/powerpoint/2010/main" val="35325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ULLET" val="Y"/>
</p:tagLst>
</file>

<file path=ppt/theme/theme1.xml><?xml version="1.0" encoding="utf-8"?>
<a:theme xmlns:a="http://schemas.openxmlformats.org/drawingml/2006/main" name="Custom Design">
  <a:themeElements>
    <a:clrScheme name="Custom 94">
      <a:dk1>
        <a:sysClr val="windowText" lastClr="000000"/>
      </a:dk1>
      <a:lt1>
        <a:sysClr val="window" lastClr="FFFFFF"/>
      </a:lt1>
      <a:dk2>
        <a:srgbClr val="5177A5"/>
      </a:dk2>
      <a:lt2>
        <a:srgbClr val="EEECE1"/>
      </a:lt2>
      <a:accent1>
        <a:srgbClr val="2F78A8"/>
      </a:accent1>
      <a:accent2>
        <a:srgbClr val="5BAF62"/>
      </a:accent2>
      <a:accent3>
        <a:srgbClr val="9BC26C"/>
      </a:accent3>
      <a:accent4>
        <a:srgbClr val="E97034"/>
      </a:accent4>
      <a:accent5>
        <a:srgbClr val="6074A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SMPP Master 16x9 dark">
  <a:themeElements>
    <a:clrScheme name="ISMPP D1 Theme">
      <a:dk1>
        <a:srgbClr val="000000"/>
      </a:dk1>
      <a:lt1>
        <a:srgbClr val="FFFFFF"/>
      </a:lt1>
      <a:dk2>
        <a:srgbClr val="002036"/>
      </a:dk2>
      <a:lt2>
        <a:srgbClr val="F2F2F2"/>
      </a:lt2>
      <a:accent1>
        <a:srgbClr val="0075C9"/>
      </a:accent1>
      <a:accent2>
        <a:srgbClr val="46B82E"/>
      </a:accent2>
      <a:accent3>
        <a:srgbClr val="EE7722"/>
      </a:accent3>
      <a:accent4>
        <a:srgbClr val="A2D08A"/>
      </a:accent4>
      <a:accent5>
        <a:srgbClr val="C00000"/>
      </a:accent5>
      <a:accent6>
        <a:srgbClr val="4BB6FF"/>
      </a:accent6>
      <a:hlink>
        <a:srgbClr val="436EB3"/>
      </a:hlink>
      <a:folHlink>
        <a:srgbClr val="F4AD7A"/>
      </a:folHlink>
    </a:clrScheme>
    <a:fontScheme name="ISMPP D1 Fonts">
      <a:majorFont>
        <a:latin typeface="Tw Cen MT Condensed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>
        <a:gradFill>
          <a:gsLst>
            <a:gs pos="0">
              <a:schemeClr val="bg2">
                <a:lumMod val="90000"/>
                <a:lumOff val="10000"/>
              </a:schemeClr>
            </a:gs>
            <a:gs pos="99000">
              <a:schemeClr val="accent1">
                <a:lumMod val="44000"/>
              </a:schemeClr>
            </a:gs>
          </a:gsLst>
          <a:lin ang="10800000" scaled="1"/>
        </a:gradFill>
        <a:ln>
          <a:solidFill>
            <a:schemeClr val="tx1"/>
          </a:solidFill>
        </a:ln>
      </a:spPr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ISMPP_PPT_Template.potx" id="{C1190E6D-30EE-4313-8DFD-CCE5B1853B91}" vid="{F03F38CE-F285-469B-BC7E-E8AECAB74C07}"/>
    </a:ext>
  </a:extLst>
</a:theme>
</file>

<file path=ppt/theme/theme3.xml><?xml version="1.0" encoding="utf-8"?>
<a:theme xmlns:a="http://schemas.openxmlformats.org/drawingml/2006/main" name="ISMPP Master 16x9 light">
  <a:themeElements>
    <a:clrScheme name="ISMPP Design 1 light">
      <a:dk1>
        <a:sysClr val="windowText" lastClr="000000"/>
      </a:dk1>
      <a:lt1>
        <a:srgbClr val="FFFFFF"/>
      </a:lt1>
      <a:dk2>
        <a:srgbClr val="002036"/>
      </a:dk2>
      <a:lt2>
        <a:srgbClr val="F2F2F2"/>
      </a:lt2>
      <a:accent1>
        <a:srgbClr val="0075C9"/>
      </a:accent1>
      <a:accent2>
        <a:srgbClr val="46B82E"/>
      </a:accent2>
      <a:accent3>
        <a:srgbClr val="EE7722"/>
      </a:accent3>
      <a:accent4>
        <a:srgbClr val="A2D08A"/>
      </a:accent4>
      <a:accent5>
        <a:srgbClr val="C00000"/>
      </a:accent5>
      <a:accent6>
        <a:srgbClr val="4BB6FF"/>
      </a:accent6>
      <a:hlink>
        <a:srgbClr val="436EB3"/>
      </a:hlink>
      <a:folHlink>
        <a:srgbClr val="F4AD7A"/>
      </a:folHlink>
    </a:clrScheme>
    <a:fontScheme name="ISMPP D1 Fonts">
      <a:majorFont>
        <a:latin typeface="Tw Cen MT Condensed"/>
        <a:ea typeface=""/>
        <a:cs typeface=""/>
      </a:majorFont>
      <a:minorFont>
        <a:latin typeface="Calibri"/>
        <a:ea typeface=""/>
        <a:cs typeface="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>
        <a:gradFill>
          <a:gsLst>
            <a:gs pos="0">
              <a:schemeClr val="bg2">
                <a:lumMod val="90000"/>
                <a:lumOff val="10000"/>
              </a:schemeClr>
            </a:gs>
            <a:gs pos="99000">
              <a:schemeClr val="accent1">
                <a:lumMod val="44000"/>
              </a:schemeClr>
            </a:gs>
          </a:gsLst>
          <a:lin ang="10800000" scaled="1"/>
        </a:gradFill>
        <a:ln>
          <a:solidFill>
            <a:schemeClr val="tx1"/>
          </a:solidFill>
        </a:ln>
      </a:spPr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ISMPP_PPT_Template.potx" id="{C1190E6D-30EE-4313-8DFD-CCE5B1853B91}" vid="{44658317-CAFB-4F9A-B6B1-09FECAA1D654}"/>
    </a:ext>
  </a:extLst>
</a:theme>
</file>

<file path=ppt/theme/theme4.xml><?xml version="1.0" encoding="utf-8"?>
<a:theme xmlns:a="http://schemas.openxmlformats.org/drawingml/2006/main" name="1_ISMPP Master 16x9 light">
  <a:themeElements>
    <a:clrScheme name="ISMPP Design 1 light">
      <a:dk1>
        <a:sysClr val="windowText" lastClr="000000"/>
      </a:dk1>
      <a:lt1>
        <a:srgbClr val="FFFFFF"/>
      </a:lt1>
      <a:dk2>
        <a:srgbClr val="002036"/>
      </a:dk2>
      <a:lt2>
        <a:srgbClr val="F2F2F2"/>
      </a:lt2>
      <a:accent1>
        <a:srgbClr val="0075C9"/>
      </a:accent1>
      <a:accent2>
        <a:srgbClr val="46B82E"/>
      </a:accent2>
      <a:accent3>
        <a:srgbClr val="EE7722"/>
      </a:accent3>
      <a:accent4>
        <a:srgbClr val="A2D08A"/>
      </a:accent4>
      <a:accent5>
        <a:srgbClr val="C00000"/>
      </a:accent5>
      <a:accent6>
        <a:srgbClr val="4BB6FF"/>
      </a:accent6>
      <a:hlink>
        <a:srgbClr val="436EB3"/>
      </a:hlink>
      <a:folHlink>
        <a:srgbClr val="F4AD7A"/>
      </a:folHlink>
    </a:clrScheme>
    <a:fontScheme name="ISMPP D1 Fonts">
      <a:majorFont>
        <a:latin typeface="Tw Cen MT Condensed"/>
        <a:ea typeface=""/>
        <a:cs typeface=""/>
      </a:majorFont>
      <a:minorFont>
        <a:latin typeface="Calibri"/>
        <a:ea typeface=""/>
        <a:cs typeface="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>
        <a:gradFill>
          <a:gsLst>
            <a:gs pos="0">
              <a:schemeClr val="bg2">
                <a:lumMod val="90000"/>
                <a:lumOff val="10000"/>
              </a:schemeClr>
            </a:gs>
            <a:gs pos="99000">
              <a:schemeClr val="accent1">
                <a:lumMod val="44000"/>
              </a:schemeClr>
            </a:gs>
          </a:gsLst>
          <a:lin ang="10800000" scaled="1"/>
        </a:gradFill>
        <a:ln>
          <a:solidFill>
            <a:schemeClr val="tx1"/>
          </a:solidFill>
        </a:ln>
      </a:spPr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ISMPP_PPT_Template.potx" id="{C1190E6D-30EE-4313-8DFD-CCE5B1853B91}" vid="{44658317-CAFB-4F9A-B6B1-09FECAA1D654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bef3340-d16f-482a-9e1c-822a5831c38b">
      <Terms xmlns="http://schemas.microsoft.com/office/infopath/2007/PartnerControls"/>
    </lcf76f155ced4ddcb4097134ff3c332f>
    <TaxCatchAll xmlns="2d7663c0-42f3-4734-8e1d-afe2282f1d5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D174E6141A094D9BDB6526F9B36D7A" ma:contentTypeVersion="14" ma:contentTypeDescription="Create a new document." ma:contentTypeScope="" ma:versionID="d5c35425eae78e97e0982f1219747220">
  <xsd:schema xmlns:xsd="http://www.w3.org/2001/XMLSchema" xmlns:xs="http://www.w3.org/2001/XMLSchema" xmlns:p="http://schemas.microsoft.com/office/2006/metadata/properties" xmlns:ns2="5bef3340-d16f-482a-9e1c-822a5831c38b" xmlns:ns3="2d7663c0-42f3-4734-8e1d-afe2282f1d51" targetNamespace="http://schemas.microsoft.com/office/2006/metadata/properties" ma:root="true" ma:fieldsID="54b36dd47d50ef0470b17c52250b27e1" ns2:_="" ns3:_="">
    <xsd:import namespace="5bef3340-d16f-482a-9e1c-822a5831c38b"/>
    <xsd:import namespace="2d7663c0-42f3-4734-8e1d-afe2282f1d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ef3340-d16f-482a-9e1c-822a5831c3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e5fe488b-0749-4c90-bfbe-6f6e50d701c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7663c0-42f3-4734-8e1d-afe2282f1d5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259c1dbf-af85-4a8f-a3ff-b2902d33d418}" ma:internalName="TaxCatchAll" ma:showField="CatchAllData" ma:web="2d7663c0-42f3-4734-8e1d-afe2282f1d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895703-A304-4943-9A26-BC5370DDB1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D7B202-8609-4518-A0A5-4A59A30B6680}">
  <ds:schemaRefs>
    <ds:schemaRef ds:uri="2d7663c0-42f3-4734-8e1d-afe2282f1d51"/>
    <ds:schemaRef ds:uri="5bef3340-d16f-482a-9e1c-822a5831c38b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  <ds:schemaRef ds:uri="35222ec3-ce27-4deb-9c60-9a43bcd569ff"/>
    <ds:schemaRef ds:uri="88bb9aa8-0f58-4ce7-b670-0c58ce47f445"/>
  </ds:schemaRefs>
</ds:datastoreItem>
</file>

<file path=customXml/itemProps3.xml><?xml version="1.0" encoding="utf-8"?>
<ds:datastoreItem xmlns:ds="http://schemas.openxmlformats.org/officeDocument/2006/customXml" ds:itemID="{27858E30-37FE-482D-9A67-1C7743CA0C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ef3340-d16f-482a-9e1c-822a5831c38b"/>
    <ds:schemaRef ds:uri="2d7663c0-42f3-4734-8e1d-afe2282f1d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4540</TotalTime>
  <Words>898</Words>
  <Application>Microsoft Office PowerPoint</Application>
  <PresentationFormat>Widescreen</PresentationFormat>
  <Paragraphs>131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Custom Design</vt:lpstr>
      <vt:lpstr>ISMPP Master 16x9 dark</vt:lpstr>
      <vt:lpstr>ISMPP Master 16x9 light</vt:lpstr>
      <vt:lpstr>1_ISMPP Master 16x9 light</vt:lpstr>
      <vt:lpstr>Meet Our Panelists</vt:lpstr>
      <vt:lpstr>ISMPP is Here For You!</vt:lpstr>
      <vt:lpstr>Learn more at Ismpp.org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ISMPP Board of Trustees   Offsite Strategy Session  July 29, 2019</dc:title>
  <dc:creator>Anne-Clare Wadsworth</dc:creator>
  <cp:lastModifiedBy>Kasanga Ella Anle</cp:lastModifiedBy>
  <cp:revision>288</cp:revision>
  <dcterms:created xsi:type="dcterms:W3CDTF">2018-03-02T16:02:45Z</dcterms:created>
  <dcterms:modified xsi:type="dcterms:W3CDTF">2026-09-28T14:02:40Z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0x0101006FD174E6141A094D9BDB6526F9B36D7A</vt:lpwstr>
  </property>
  <property fmtid="{D5CDD505-2E9C-101B-9397-08002B2CF9AE}" pid="3" name="MediaServiceImageTags">
    <vt:lpwstr/>
  </property>
  <property fmtid="{D5CDD505-2E9C-101B-9397-08002B2CF9AE}" pid="4" name="MSIP_Label_01599ae0-b9be-44fc-b827-3a5a36725698_Enabled">
    <vt:lpwstr>true</vt:lpwstr>
  </property>
  <property fmtid="{D5CDD505-2E9C-101B-9397-08002B2CF9AE}" pid="5" name="MSIP_Label_01599ae0-b9be-44fc-b827-3a5a36725698_SetDate">
    <vt:lpwstr>2025-10-24T14:09:18Z</vt:lpwstr>
  </property>
  <property fmtid="{D5CDD505-2E9C-101B-9397-08002B2CF9AE}" pid="6" name="MSIP_Label_01599ae0-b9be-44fc-b827-3a5a36725698_Method">
    <vt:lpwstr>Standard</vt:lpwstr>
  </property>
  <property fmtid="{D5CDD505-2E9C-101B-9397-08002B2CF9AE}" pid="7" name="MSIP_Label_01599ae0-b9be-44fc-b827-3a5a36725698_Name">
    <vt:lpwstr>Internal</vt:lpwstr>
  </property>
  <property fmtid="{D5CDD505-2E9C-101B-9397-08002B2CF9AE}" pid="8" name="MSIP_Label_01599ae0-b9be-44fc-b827-3a5a36725698_SiteId">
    <vt:lpwstr>9a88a419-24b9-401f-8557-e155db7ae966</vt:lpwstr>
  </property>
  <property fmtid="{D5CDD505-2E9C-101B-9397-08002B2CF9AE}" pid="9" name="MSIP_Label_01599ae0-b9be-44fc-b827-3a5a36725698_ActionId">
    <vt:lpwstr>1989e9eb-0aa1-42f2-ae7d-176ab3b1ef2d</vt:lpwstr>
  </property>
  <property fmtid="{D5CDD505-2E9C-101B-9397-08002B2CF9AE}" pid="10" name="MSIP_Label_01599ae0-b9be-44fc-b827-3a5a36725698_ContentBits">
    <vt:lpwstr>0</vt:lpwstr>
  </property>
  <property fmtid="{D5CDD505-2E9C-101B-9397-08002B2CF9AE}" pid="11" name="MSIP_Label_01599ae0-b9be-44fc-b827-3a5a36725698_Tag">
    <vt:lpwstr>10, 3, 0, 1</vt:lpwstr>
  </property>
</Properties>
</file>